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01" r:id="rId2"/>
    <p:sldId id="298" r:id="rId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pos="6023">
          <p15:clr>
            <a:srgbClr val="A4A3A4"/>
          </p15:clr>
        </p15:guide>
        <p15:guide id="4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BFBFBF"/>
    <a:srgbClr val="FFFF99"/>
    <a:srgbClr val="E6B9B8"/>
    <a:srgbClr val="CCECFF"/>
    <a:srgbClr val="CC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81" autoAdjust="0"/>
    <p:restoredTop sz="98584" autoAdjust="0"/>
  </p:normalViewPr>
  <p:slideViewPr>
    <p:cSldViewPr snapToGrid="0">
      <p:cViewPr varScale="1">
        <p:scale>
          <a:sx n="72" d="100"/>
          <a:sy n="72" d="100"/>
        </p:scale>
        <p:origin x="1548" y="60"/>
      </p:cViewPr>
      <p:guideLst>
        <p:guide orient="horz" pos="51"/>
        <p:guide orient="horz" pos="4201"/>
        <p:guide pos="6023"/>
        <p:guide pos="2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38241F2-F36C-456B-8CE1-EDBDB4E63283}" type="datetimeFigureOut">
              <a:rPr kumimoji="1" lang="ja-JP" altLang="en-US" smtClean="0"/>
              <a:pPr/>
              <a:t>2020/2/2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DD4A288-A75E-4FA7-AB2C-E8A30306BE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99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251E97-E902-4034-96D4-0C725F150322}" type="datetimeFigureOut">
              <a:rPr lang="ja-JP" altLang="en-US"/>
              <a:pPr>
                <a:defRPr/>
              </a:pPr>
              <a:t>2020/2/2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58AA85-1EE3-4C8D-802D-D25FCA936B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96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2E1D8-B11B-4B25-B309-CF8C8FDCB8A5}" type="slidenum">
              <a:rPr lang="en-US" altLang="ja-JP" smtClean="0">
                <a:solidFill>
                  <a:prstClr val="black"/>
                </a:solidFill>
              </a:rPr>
              <a:pPr/>
              <a:t>1</a:t>
            </a:fld>
            <a:endParaRPr lang="en-US" altLang="ja-JP" smtClean="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1509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382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8448-986C-49CC-90CC-DA55B8B3A9E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1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2EEF-D8AD-47F1-99F1-67609CE879A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D331-8DA8-40E1-BA88-9811D3CE95C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4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D6FF-560C-4EAF-BEFD-7C073AED0969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8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0142A-3D0B-46DF-BC7D-26205769A84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8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0E07-6A68-44BB-BC41-6776FDD32BE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34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9EEF0-78B0-4599-8C98-E3DC18B3FD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90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6">
            <a:extLst>
              <a:ext uri="{FF2B5EF4-FFF2-40B4-BE49-F238E27FC236}">
                <a16:creationId xmlns:a16="http://schemas.microsoft.com/office/drawing/2014/main" xmlns="" id="{54B77841-E5F2-4067-893B-FA2602CE7D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26215" y="408695"/>
            <a:ext cx="585819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75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B9E2-4417-46D0-A468-4B19059A03C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>
                <a:solidFill>
                  <a:prstClr val="black"/>
                </a:solidFill>
              </a:rPr>
              <a:t>あああああああああ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3F8-8EBD-44F4-82AC-856DD2D53F50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24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56454" y="36603"/>
            <a:ext cx="41626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（様式３－２）提案書要約版</a:t>
            </a: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5582654" y="6609806"/>
            <a:ext cx="430429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戦略的省エネルギー技術革新プログラム　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回公募様式</a:t>
            </a:r>
          </a:p>
        </p:txBody>
      </p:sp>
    </p:spTree>
    <p:extLst>
      <p:ext uri="{BB962C8B-B14F-4D97-AF65-F5344CB8AC3E}">
        <p14:creationId xmlns:p14="http://schemas.microsoft.com/office/powerpoint/2010/main" val="333594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933082" y="333759"/>
            <a:ext cx="62758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900" b="1" u="sng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テーマ名：</a:t>
            </a:r>
            <a:r>
              <a:rPr lang="ja-JP" altLang="en-US" sz="900" b="1" u="sng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○○○○○○○○○の開発</a:t>
            </a:r>
            <a:endParaRPr lang="en-US" altLang="ja-JP" sz="900" b="1" u="sng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提案者：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○○○○○株式会社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共同研究・委託先：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○○○○大学、国立研究開発法人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900" dirty="0" err="1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一般社団法人△△△△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成果普及団体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  <a:endParaRPr lang="ja-JP" altLang="en-US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077050" y="80067"/>
            <a:ext cx="3389152" cy="56763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簡潔にご記入ください。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文字の大きさはそれぞれ</a:t>
            </a:r>
            <a:r>
              <a:rPr lang="en-US" altLang="ja-JP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ポイントで作成ください。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青字</a:t>
            </a:r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部分</a:t>
            </a:r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は作成時編集・削除してください。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60358" y="2578387"/>
            <a:ext cx="4680000" cy="4006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◆技術概要図</a:t>
            </a:r>
            <a:endParaRPr lang="en-US" altLang="ja-JP" sz="9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テーマの課題・概要がわかる図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写真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表等を入れてください。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3145" y="1074331"/>
            <a:ext cx="4680000" cy="1059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◆事業化の背景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１－１．事業化の背景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3145" y="2181548"/>
            <a:ext cx="4680000" cy="9281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◆事業化シナリオ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１－３．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事業化シナリオ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3145" y="3157311"/>
            <a:ext cx="4680000" cy="17418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◆提案技術の内容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１－５．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今回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の技術内容と課題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１－６．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今回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提案技術の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独自性、優位性、革新性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整合性を取って記載ください。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3145" y="4946782"/>
            <a:ext cx="4680000" cy="1637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◆技術開発</a:t>
            </a:r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900" b="1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４の 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１－７．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具体的な技術開発項目・内容・目標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60358" y="1074330"/>
            <a:ext cx="4680000" cy="68173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◆「</a:t>
            </a: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テーマ設定型事業者連携スキーム」の対象である説明</a:t>
            </a:r>
          </a:p>
          <a:p>
            <a:pPr>
              <a:defRPr/>
            </a:pP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１－２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．「テーマ設定型事業者連携スキーム」の対象である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説明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および様式３ー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と整合性を取って簡潔に記載ください。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60358" y="1830243"/>
            <a:ext cx="4680000" cy="6739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◆経済的波及効果</a:t>
            </a:r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等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１－４．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経済的波及効果等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79658" y="653277"/>
            <a:ext cx="26607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応募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タイプ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テーマ設定型事業者連携スキーム○年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362766" y="80067"/>
            <a:ext cx="1383106" cy="4348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NEDO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使用欄）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提案番号：</a:t>
            </a:r>
            <a:endParaRPr lang="en-US" altLang="ja-JP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8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 bwMode="auto">
          <a:xfrm>
            <a:off x="6516049" y="4764558"/>
            <a:ext cx="3036409" cy="255389"/>
          </a:xfrm>
          <a:prstGeom prst="round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算出根拠がわかる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よ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う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に、できるだけ具体的に</a:t>
            </a:r>
            <a:r>
              <a:rPr kumimoji="1"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表現ください</a:t>
            </a:r>
            <a:endParaRPr kumimoji="1" lang="ja-JP" altLang="en-US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5589" y="295275"/>
            <a:ext cx="9180000" cy="4377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◆実施</a:t>
            </a:r>
            <a:r>
              <a:rPr lang="ja-JP" altLang="en-US" sz="9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体制</a:t>
            </a:r>
            <a:endParaRPr lang="en-US" altLang="ja-JP" sz="9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４「３－１．実施体制図」を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転記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750494"/>
              </p:ext>
            </p:extLst>
          </p:nvPr>
        </p:nvGraphicFramePr>
        <p:xfrm>
          <a:off x="335589" y="4827593"/>
          <a:ext cx="9180000" cy="168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000"/>
                <a:gridCol w="2295000"/>
                <a:gridCol w="2295000"/>
                <a:gridCol w="2295000"/>
              </a:tblGrid>
              <a:tr h="27906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◆省エネルギー効果量：計算根拠（</a:t>
                      </a:r>
                      <a:r>
                        <a:rPr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：単位当たりの省エネ量、</a:t>
                      </a:r>
                      <a:r>
                        <a:rPr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B:</a:t>
                      </a: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市場規模の見通し）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06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ＸＸ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２０３０年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06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4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674"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  <a:tab pos="2867025" algn="l"/>
                        </a:tabLst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○万ｋＬ</a:t>
                      </a:r>
                      <a:endParaRPr kumimoji="1" lang="en-US" altLang="ja-JP" sz="900" dirty="0" smtClean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</a:tabLst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lang="ja-JP" altLang="en-US" sz="900" b="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</a:t>
                      </a:r>
                      <a:r>
                        <a:rPr kumimoji="1" lang="en-US" altLang="ja-JP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L</a:t>
                      </a:r>
                      <a:endParaRPr kumimoji="1" lang="en-US" altLang="ja-JP" sz="900" dirty="0" smtClean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400" b="1" dirty="0" smtClean="0">
            <a:solidFill>
              <a:srgbClr val="FF0000"/>
            </a:solidFill>
            <a:latin typeface="ＭＳ Ｐゴシック" pitchFamily="50" charset="-128"/>
            <a:ea typeface="ＭＳ Ｐゴシック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defRPr sz="1600" dirty="0">
            <a:latin typeface="HGP創英角ｺﾞｼｯｸUB" pitchFamily="50" charset="-128"/>
            <a:ea typeface="HGP創英角ｺﾞｼｯｸUB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</Words>
  <Application>Microsoft Office PowerPoint</Application>
  <PresentationFormat>A4 210 x 297 mm</PresentationFormat>
  <Paragraphs>43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Meiryo UI</vt:lpstr>
      <vt:lpstr>ＭＳ Ｐゴシック</vt:lpstr>
      <vt:lpstr>Arial</vt:lpstr>
      <vt:lpstr>Calibri</vt:lpstr>
      <vt:lpstr>Tw Cen MT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2019-02-19T04:58:27Z</dcterms:created>
  <dcterms:modified xsi:type="dcterms:W3CDTF">2020-02-02T02:41:14Z</dcterms:modified>
</cp:coreProperties>
</file>