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6" r:id="rId2"/>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455" autoAdjust="0"/>
  </p:normalViewPr>
  <p:slideViewPr>
    <p:cSldViewPr>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D48D696F-5CAA-4E26-B8C0-A9898B4E9A11}" type="datetimeFigureOut">
              <a:rPr kumimoji="1" lang="ja-JP" altLang="en-US" smtClean="0"/>
              <a:pPr/>
              <a:t>2020/2/18</a:t>
            </a:fld>
            <a:endParaRPr kumimoji="1" lang="ja-JP" altLang="en-US"/>
          </a:p>
        </p:txBody>
      </p:sp>
      <p:sp>
        <p:nvSpPr>
          <p:cNvPr id="4" name="スライド イメージ プレースホルダ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709613" y="4860925"/>
            <a:ext cx="5680075" cy="4605338"/>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3F6BA4D3-07CC-4CBD-9488-8115E780459B}" type="slidenum">
              <a:rPr kumimoji="1" lang="ja-JP" altLang="en-US" smtClean="0"/>
              <a:pPr/>
              <a:t>‹#›</a:t>
            </a:fld>
            <a:endParaRPr kumimoji="1" lang="ja-JP" altLang="en-US"/>
          </a:p>
        </p:txBody>
      </p:sp>
    </p:spTree>
    <p:extLst>
      <p:ext uri="{BB962C8B-B14F-4D97-AF65-F5344CB8AC3E}">
        <p14:creationId xmlns:p14="http://schemas.microsoft.com/office/powerpoint/2010/main" val="5082737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65E519F-E738-4C56-BA12-40F65AEA3911}" type="datetimeFigureOut">
              <a:rPr kumimoji="1" lang="ja-JP" altLang="en-US" smtClean="0"/>
              <a:pPr/>
              <a:t>2020/2/18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5E519F-E738-4C56-BA12-40F65AEA3911}" type="datetimeFigureOut">
              <a:rPr kumimoji="1" lang="ja-JP" altLang="en-US" smtClean="0"/>
              <a:pPr/>
              <a:t>2020/2/18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CCA27-AD94-4D1F-8BB0-94EA3122479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79512" y="620688"/>
            <a:ext cx="8640960" cy="5040560"/>
          </a:xfrm>
          <a:prstGeom prst="rect">
            <a:avLst/>
          </a:prstGeom>
        </p:spPr>
        <p:txBody>
          <a:bodyPr vert="horz" lIns="91440" tIns="45720" rIns="91440" bIns="45720" rtlCol="0" anchor="t" anchorCtr="0">
            <a:noAutofit/>
          </a:bodyPr>
          <a:lstStyle/>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研究開発</a:t>
            </a:r>
            <a:r>
              <a:rPr lang="ja-JP" altLang="en-US" sz="1600" b="1" dirty="0">
                <a:latin typeface="ＭＳ 明朝" panose="02020609040205080304" pitchFamily="17" charset="-128"/>
                <a:ea typeface="ＭＳ 明朝" panose="02020609040205080304" pitchFamily="17" charset="-128"/>
              </a:rPr>
              <a:t>プロジェクト</a:t>
            </a:r>
            <a:r>
              <a:rPr lang="ja-JP" altLang="en-US" sz="1600" b="1" dirty="0" smtClean="0">
                <a:latin typeface="ＭＳ 明朝" panose="02020609040205080304" pitchFamily="17" charset="-128"/>
                <a:ea typeface="ＭＳ 明朝" panose="02020609040205080304" pitchFamily="17" charset="-128"/>
              </a:rPr>
              <a:t>名</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　○○○○の開発</a:t>
            </a:r>
            <a:endParaRPr lang="en-US" altLang="ja-JP" sz="1600" b="1" dirty="0" smtClean="0">
              <a:latin typeface="ＭＳ 明朝" panose="02020609040205080304" pitchFamily="17" charset="-128"/>
              <a:ea typeface="ＭＳ 明朝" panose="02020609040205080304" pitchFamily="17" charset="-128"/>
            </a:endParaRPr>
          </a:p>
          <a:p>
            <a:pPr>
              <a:spcBef>
                <a:spcPct val="0"/>
              </a:spcBef>
              <a:defRPr/>
            </a:pPr>
            <a:r>
              <a:rPr lang="en-US" altLang="ja-JP" sz="1600" b="1" dirty="0" smtClean="0">
                <a:latin typeface="ＭＳ 明朝" panose="02020609040205080304" pitchFamily="17" charset="-128"/>
                <a:ea typeface="ＭＳ 明朝" panose="02020609040205080304" pitchFamily="17" charset="-128"/>
              </a:rPr>
              <a:t>【PM</a:t>
            </a:r>
            <a:r>
              <a:rPr lang="ja-JP" altLang="en-US" sz="1600" b="1" dirty="0" smtClean="0">
                <a:latin typeface="ＭＳ 明朝" panose="02020609040205080304" pitchFamily="17" charset="-128"/>
                <a:ea typeface="ＭＳ 明朝" panose="02020609040205080304" pitchFamily="17" charset="-128"/>
              </a:rPr>
              <a:t>候補者名</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　○○　○○（所属）</a:t>
            </a: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提案者名</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cs typeface="+mj-cs"/>
              </a:rPr>
              <a:t>　○○○株式会社</a:t>
            </a:r>
            <a:endParaRPr lang="en-US" altLang="ja-JP" sz="1600" b="1" dirty="0" smtClean="0">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smtClean="0">
                <a:latin typeface="ＭＳ 明朝" panose="02020609040205080304" pitchFamily="17" charset="-128"/>
                <a:ea typeface="ＭＳ 明朝" panose="02020609040205080304" pitchFamily="17" charset="-128"/>
                <a:cs typeface="+mj-cs"/>
              </a:rPr>
              <a:t>　　　　　　（共同提案者、再委託先がある場合は、併記すること。）</a:t>
            </a:r>
            <a:endParaRPr lang="en-US" altLang="ja-JP" sz="1600" b="1" dirty="0" smtClean="0">
              <a:latin typeface="ＭＳ 明朝" panose="02020609040205080304" pitchFamily="17" charset="-128"/>
              <a:ea typeface="ＭＳ 明朝" panose="02020609040205080304" pitchFamily="17" charset="-128"/>
              <a:cs typeface="+mj-cs"/>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期間（予算）</a:t>
            </a:r>
            <a:r>
              <a:rPr lang="en-US" altLang="ja-JP" sz="1600" b="1" dirty="0" smtClean="0">
                <a:latin typeface="ＭＳ 明朝" panose="02020609040205080304" pitchFamily="17" charset="-128"/>
                <a:ea typeface="ＭＳ 明朝" panose="02020609040205080304" pitchFamily="17" charset="-128"/>
              </a:rPr>
              <a:t>】 2020</a:t>
            </a:r>
            <a:r>
              <a:rPr lang="ja-JP" altLang="en-US" sz="1600" b="1" dirty="0" smtClean="0">
                <a:latin typeface="ＭＳ 明朝" panose="02020609040205080304" pitchFamily="17" charset="-128"/>
                <a:ea typeface="ＭＳ 明朝" panose="02020609040205080304" pitchFamily="17" charset="-128"/>
              </a:rPr>
              <a:t>年度～○○年度（○○百万円）（億円単位、全期間の合計</a:t>
            </a:r>
            <a:r>
              <a:rPr lang="ja-JP" altLang="en-US" sz="1600" b="1" dirty="0">
                <a:latin typeface="ＭＳ 明朝" panose="02020609040205080304" pitchFamily="17" charset="-128"/>
                <a:ea typeface="ＭＳ 明朝" panose="02020609040205080304" pitchFamily="17" charset="-128"/>
              </a:rPr>
              <a:t>額</a:t>
            </a:r>
            <a:r>
              <a:rPr lang="ja-JP" altLang="en-US" sz="1600" b="1" dirty="0" smtClean="0">
                <a:latin typeface="ＭＳ 明朝" panose="02020609040205080304" pitchFamily="17" charset="-128"/>
                <a:ea typeface="ＭＳ 明朝" panose="02020609040205080304" pitchFamily="17" charset="-128"/>
              </a:rPr>
              <a:t>）</a:t>
            </a:r>
            <a:endParaRPr lang="en-US" altLang="ja-JP" sz="1600" b="1" dirty="0" smtClean="0">
              <a:latin typeface="ＭＳ 明朝" panose="02020609040205080304" pitchFamily="17" charset="-128"/>
              <a:ea typeface="ＭＳ 明朝" panose="02020609040205080304" pitchFamily="17" charset="-128"/>
            </a:endParaRPr>
          </a:p>
          <a:p>
            <a:pPr>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a:latin typeface="ＭＳ 明朝" panose="02020609040205080304" pitchFamily="17" charset="-128"/>
                <a:ea typeface="ＭＳ 明朝" panose="02020609040205080304" pitchFamily="17" charset="-128"/>
              </a:rPr>
              <a:t>最終</a:t>
            </a:r>
            <a:r>
              <a:rPr lang="ja-JP" altLang="en-US" sz="1600" b="1" dirty="0" smtClean="0">
                <a:latin typeface="ＭＳ 明朝" panose="02020609040205080304" pitchFamily="17" charset="-128"/>
                <a:ea typeface="ＭＳ 明朝" panose="02020609040205080304" pitchFamily="17" charset="-128"/>
              </a:rPr>
              <a:t>目標（</a:t>
            </a:r>
            <a:r>
              <a:rPr lang="en-US" altLang="ja-JP" sz="1600" b="1" dirty="0" smtClean="0">
                <a:latin typeface="ＭＳ 明朝" panose="02020609040205080304" pitchFamily="17" charset="-128"/>
                <a:ea typeface="ＭＳ 明朝" panose="02020609040205080304" pitchFamily="17" charset="-128"/>
              </a:rPr>
              <a:t>2029</a:t>
            </a:r>
            <a:r>
              <a:rPr lang="ja-JP" altLang="en-US" sz="1600" b="1" dirty="0" smtClean="0">
                <a:latin typeface="ＭＳ 明朝" panose="02020609040205080304" pitchFamily="17" charset="-128"/>
                <a:ea typeface="ＭＳ 明朝" panose="02020609040205080304" pitchFamily="17" charset="-128"/>
              </a:rPr>
              <a:t>年度）</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a:latin typeface="ＭＳ 明朝" panose="02020609040205080304" pitchFamily="17" charset="-128"/>
                <a:ea typeface="ＭＳ 明朝" panose="02020609040205080304" pitchFamily="17" charset="-128"/>
              </a:rPr>
              <a:t>□□□□　（</a:t>
            </a:r>
            <a:r>
              <a:rPr lang="ja-JP" altLang="en-US" sz="1600" b="1" dirty="0" smtClean="0">
                <a:latin typeface="ＭＳ 明朝" panose="02020609040205080304" pitchFamily="17" charset="-128"/>
                <a:ea typeface="ＭＳ 明朝" panose="02020609040205080304" pitchFamily="17" charset="-128"/>
              </a:rPr>
              <a:t>研究期間が</a:t>
            </a:r>
            <a:r>
              <a:rPr lang="en-US" altLang="ja-JP" sz="1600" b="1" dirty="0">
                <a:latin typeface="ＭＳ 明朝" panose="02020609040205080304" pitchFamily="17" charset="-128"/>
                <a:ea typeface="ＭＳ 明朝" panose="02020609040205080304" pitchFamily="17" charset="-128"/>
              </a:rPr>
              <a:t>10</a:t>
            </a:r>
            <a:r>
              <a:rPr lang="ja-JP" altLang="en-US" sz="1600" b="1" dirty="0">
                <a:latin typeface="ＭＳ 明朝" panose="02020609040205080304" pitchFamily="17" charset="-128"/>
                <a:ea typeface="ＭＳ 明朝" panose="02020609040205080304" pitchFamily="17" charset="-128"/>
              </a:rPr>
              <a:t>年未満を予定している場合は変更ください）</a:t>
            </a: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研究開発概要</a:t>
            </a:r>
            <a:r>
              <a:rPr lang="en-US" altLang="ja-JP" sz="1600" b="1" dirty="0" smtClean="0">
                <a:latin typeface="ＭＳ 明朝" panose="02020609040205080304" pitchFamily="17" charset="-128"/>
                <a:ea typeface="ＭＳ 明朝" panose="02020609040205080304" pitchFamily="17" charset="-128"/>
              </a:rPr>
              <a:t>】</a:t>
            </a:r>
          </a:p>
          <a:p>
            <a:pPr lvl="0">
              <a:spcBef>
                <a:spcPct val="0"/>
              </a:spcBef>
              <a:defRPr/>
            </a:pPr>
            <a:r>
              <a:rPr lang="ja-JP" altLang="en-US" sz="1600" b="1" dirty="0">
                <a:latin typeface="ＭＳ 明朝" panose="02020609040205080304" pitchFamily="17" charset="-128"/>
                <a:ea typeface="ＭＳ 明朝" panose="02020609040205080304" pitchFamily="17" charset="-128"/>
              </a:rPr>
              <a:t>　</a:t>
            </a:r>
            <a:r>
              <a:rPr lang="ja-JP" altLang="en-US" sz="1600" b="1" dirty="0" smtClean="0">
                <a:latin typeface="ＭＳ 明朝" panose="02020609040205080304" pitchFamily="17" charset="-128"/>
                <a:ea typeface="ＭＳ 明朝" panose="02020609040205080304" pitchFamily="17" charset="-128"/>
              </a:rPr>
              <a:t>　　　　　図</a:t>
            </a:r>
            <a:r>
              <a:rPr lang="ja-JP" altLang="en-US" sz="1600" b="1" dirty="0">
                <a:latin typeface="ＭＳ 明朝" panose="02020609040205080304" pitchFamily="17" charset="-128"/>
                <a:ea typeface="ＭＳ 明朝" panose="02020609040205080304" pitchFamily="17" charset="-128"/>
              </a:rPr>
              <a:t>を</a:t>
            </a:r>
            <a:r>
              <a:rPr lang="ja-JP" altLang="en-US" sz="1600" b="1" dirty="0" smtClean="0">
                <a:latin typeface="ＭＳ 明朝" panose="02020609040205080304" pitchFamily="17" charset="-128"/>
                <a:ea typeface="ＭＳ 明朝" panose="02020609040205080304" pitchFamily="17" charset="-128"/>
              </a:rPr>
              <a:t>用いて実現を目指す資源循環と開発内容を分かり易く示してください。</a:t>
            </a: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smtClean="0">
                <a:latin typeface="ＭＳ 明朝" panose="02020609040205080304" pitchFamily="17" charset="-128"/>
                <a:ea typeface="ＭＳ 明朝" panose="02020609040205080304" pitchFamily="17" charset="-128"/>
                <a:cs typeface="+mj-cs"/>
              </a:rPr>
              <a:t>　　　　　　</a:t>
            </a:r>
            <a:r>
              <a:rPr lang="en-US" altLang="ja-JP" sz="1600" b="1" dirty="0" smtClean="0">
                <a:latin typeface="ＭＳ 明朝" panose="02020609040205080304" pitchFamily="17" charset="-128"/>
                <a:ea typeface="ＭＳ 明朝" panose="02020609040205080304" pitchFamily="17" charset="-128"/>
                <a:cs typeface="+mj-cs"/>
              </a:rPr>
              <a:t>※</a:t>
            </a:r>
            <a:r>
              <a:rPr lang="ja-JP" altLang="en-US" sz="1600" b="1" dirty="0" smtClean="0">
                <a:latin typeface="ＭＳ 明朝" panose="02020609040205080304" pitchFamily="17" charset="-128"/>
                <a:ea typeface="ＭＳ 明朝" panose="02020609040205080304" pitchFamily="17" charset="-128"/>
                <a:cs typeface="+mj-cs"/>
              </a:rPr>
              <a:t>当資料はパワーポイント（日本語）で作成してください</a:t>
            </a:r>
            <a:r>
              <a:rPr kumimoji="1" lang="ja-JP" altLang="en-US" sz="1600" b="1" i="0" u="none" strike="noStrike" kern="1200" cap="none" spc="0" normalizeH="0" baseline="0" noProof="0" dirty="0" err="1" smtClean="0">
                <a:ln>
                  <a:noFill/>
                </a:ln>
                <a:solidFill>
                  <a:schemeClr val="tx1"/>
                </a:solidFill>
                <a:effectLst/>
                <a:uLnTx/>
                <a:uFillTx/>
                <a:latin typeface="ＭＳ 明朝" panose="02020609040205080304" pitchFamily="17" charset="-128"/>
                <a:ea typeface="ＭＳ 明朝" panose="02020609040205080304" pitchFamily="17" charset="-128"/>
                <a:cs typeface="+mj-cs"/>
              </a:rPr>
              <a:t>。</a:t>
            </a:r>
            <a:endParaRPr lang="en-US" altLang="ja-JP" sz="1600" b="1" dirty="0" smtClean="0">
              <a:latin typeface="ＭＳ 明朝" panose="02020609040205080304" pitchFamily="17" charset="-128"/>
              <a:ea typeface="ＭＳ 明朝" panose="02020609040205080304" pitchFamily="17" charset="-128"/>
              <a:cs typeface="+mj-cs"/>
            </a:endParaRPr>
          </a:p>
          <a:p>
            <a:pPr lvl="0">
              <a:spcBef>
                <a:spcPct val="0"/>
              </a:spcBef>
              <a:defRPr/>
            </a:pPr>
            <a:r>
              <a:rPr kumimoji="1" lang="ja-JP" altLang="en-US"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rPr>
              <a:t>　　　　　　</a:t>
            </a:r>
            <a:r>
              <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rPr>
              <a:t>※</a:t>
            </a:r>
            <a:r>
              <a:rPr kumimoji="1" lang="ja-JP" altLang="en-US"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rPr>
              <a:t>当資料は１頁に纏めてください。</a:t>
            </a:r>
            <a:endPar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smtClean="0">
                <a:latin typeface="ＭＳ 明朝" panose="02020609040205080304" pitchFamily="17" charset="-128"/>
                <a:ea typeface="ＭＳ 明朝" panose="02020609040205080304" pitchFamily="17" charset="-128"/>
                <a:cs typeface="+mj-cs"/>
              </a:rPr>
              <a:t>　　　　　　</a:t>
            </a:r>
            <a:r>
              <a:rPr lang="en-US" altLang="ja-JP" sz="1600" b="1" dirty="0" smtClean="0">
                <a:latin typeface="ＭＳ 明朝" panose="02020609040205080304" pitchFamily="17" charset="-128"/>
                <a:ea typeface="ＭＳ 明朝" panose="02020609040205080304" pitchFamily="17" charset="-128"/>
                <a:cs typeface="+mj-cs"/>
              </a:rPr>
              <a:t>※</a:t>
            </a:r>
            <a:r>
              <a:rPr lang="ja-JP" altLang="en-US" sz="1600" b="1" dirty="0">
                <a:latin typeface="ＭＳ 明朝" panose="02020609040205080304" pitchFamily="17" charset="-128"/>
                <a:ea typeface="ＭＳ 明朝" panose="02020609040205080304" pitchFamily="17" charset="-128"/>
                <a:cs typeface="+mj-cs"/>
              </a:rPr>
              <a:t>採択時に公表する可能性があります。</a:t>
            </a:r>
            <a:endPar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smtClean="0">
              <a:latin typeface="+mj-lt"/>
              <a:ea typeface="+mj-ea"/>
              <a:cs typeface="+mj-cs"/>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lvl="0">
              <a:spcBef>
                <a:spcPct val="0"/>
              </a:spcBef>
              <a:defRPr/>
            </a:pPr>
            <a:endParaRPr lang="en-US" altLang="ja-JP" sz="1600" b="1" dirty="0" smtClean="0">
              <a:latin typeface="+mj-lt"/>
              <a:ea typeface="+mj-ea"/>
              <a:cs typeface="+mj-cs"/>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lvl="0">
              <a:spcBef>
                <a:spcPct val="0"/>
              </a:spcBef>
              <a:defRPr/>
            </a:pPr>
            <a:endParaRPr lang="en-US" altLang="ja-JP" sz="1600" b="1" dirty="0" smtClean="0">
              <a:latin typeface="+mj-lt"/>
              <a:ea typeface="+mj-ea"/>
              <a:cs typeface="+mj-cs"/>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a:spcBef>
                <a:spcPct val="0"/>
              </a:spcBef>
              <a:defRPr/>
            </a:pPr>
            <a:r>
              <a:rPr lang="ja-JP" altLang="en-US" sz="1600" b="1" dirty="0" smtClean="0"/>
              <a:t>　</a:t>
            </a:r>
            <a:endParaRPr lang="en-US" altLang="ja-JP" sz="1600" b="1" dirty="0" smtClean="0"/>
          </a:p>
          <a:p>
            <a:pPr lvl="0">
              <a:spcBef>
                <a:spcPct val="0"/>
              </a:spcBef>
              <a:defRPr/>
            </a:pPr>
            <a:r>
              <a:rPr kumimoji="1" lang="ja-JP" altLang="en-US" sz="1600" b="1" i="0" u="none" strike="noStrike" kern="1200" cap="none" spc="0" normalizeH="0" baseline="0" noProof="0" dirty="0" smtClean="0">
                <a:ln>
                  <a:noFill/>
                </a:ln>
                <a:solidFill>
                  <a:schemeClr val="tx1"/>
                </a:solidFill>
                <a:effectLst/>
                <a:uLnTx/>
                <a:uFillTx/>
                <a:latin typeface="+mj-lt"/>
                <a:ea typeface="+mj-ea"/>
                <a:cs typeface="+mj-cs"/>
              </a:rPr>
              <a:t>　</a:t>
            </a: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a:spcBef>
                <a:spcPct val="0"/>
              </a:spcBef>
              <a:defRPr/>
            </a:pPr>
            <a:endParaRPr lang="en-US" altLang="ja-JP" sz="1600" b="1" dirty="0" smtClean="0"/>
          </a:p>
          <a:p>
            <a:pPr lvl="0">
              <a:spcBef>
                <a:spcPct val="0"/>
              </a:spcBef>
              <a:defRPr/>
            </a:pPr>
            <a:endParaRPr lang="en-US" altLang="ja-JP" sz="1600" b="1" dirty="0" smtClean="0"/>
          </a:p>
          <a:p>
            <a:pPr>
              <a:spcBef>
                <a:spcPct val="0"/>
              </a:spcBef>
              <a:defRPr/>
            </a:pPr>
            <a:endParaRPr lang="en-US" altLang="ja-JP" sz="1600" b="1" dirty="0" smtClean="0"/>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26" name="Rectangle 2"/>
          <p:cNvSpPr>
            <a:spLocks noChangeArrowheads="1"/>
          </p:cNvSpPr>
          <p:nvPr/>
        </p:nvSpPr>
        <p:spPr bwMode="auto">
          <a:xfrm>
            <a:off x="8316416" y="116632"/>
            <a:ext cx="648072"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ja-JP" altLang="en-US" sz="1000" dirty="0" smtClean="0">
                <a:latin typeface="Times New Roman" pitchFamily="18" charset="0"/>
                <a:ea typeface="ＭＳ 明朝" pitchFamily="17" charset="-128"/>
                <a:cs typeface="ＭＳ Ｐゴシック" pitchFamily="50" charset="-128"/>
              </a:rPr>
              <a:t>別添</a:t>
            </a:r>
            <a:r>
              <a:rPr lang="en-US" altLang="ja-JP" sz="1000" dirty="0" smtClean="0">
                <a:latin typeface="Times New Roman" pitchFamily="18" charset="0"/>
                <a:ea typeface="ＭＳ 明朝" pitchFamily="17" charset="-128"/>
                <a:cs typeface="ＭＳ Ｐゴシック" pitchFamily="50" charset="-128"/>
              </a:rPr>
              <a:t>11</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テキスト ボックス 1"/>
          <p:cNvSpPr txBox="1"/>
          <p:nvPr/>
        </p:nvSpPr>
        <p:spPr>
          <a:xfrm>
            <a:off x="196407" y="76562"/>
            <a:ext cx="1944216" cy="400110"/>
          </a:xfrm>
          <a:prstGeom prst="rect">
            <a:avLst/>
          </a:prstGeom>
          <a:noFill/>
          <a:ln>
            <a:solidFill>
              <a:schemeClr val="tx1"/>
            </a:solidFill>
          </a:ln>
        </p:spPr>
        <p:txBody>
          <a:bodyPr wrap="square" rtlCol="0">
            <a:spAutoFit/>
          </a:bodyPr>
          <a:lstStyle/>
          <a:p>
            <a:pPr algn="ctr"/>
            <a:r>
              <a:rPr kumimoji="1" lang="ja-JP" altLang="en-US" sz="2000" b="1" dirty="0" smtClean="0"/>
              <a:t>提案書要約版</a:t>
            </a:r>
            <a:endParaRPr kumimoji="1" lang="ja-JP" altLang="en-US" sz="2000" b="1"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Words>
  <Application>Microsoft Office PowerPoint</Application>
  <PresentationFormat>画面に合わせる (4:3)</PresentationFormat>
  <Paragraphs>25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ＭＳ 明朝</vt:lpstr>
      <vt:lpstr>Arial</vt:lpstr>
      <vt:lpstr>Calibri</vt:lpstr>
      <vt:lpstr>Times New Roman</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2020-02-18T07:08:51Z</dcterms:created>
  <dcterms:modified xsi:type="dcterms:W3CDTF">2020-02-18T07:09:05Z</dcterms:modified>
</cp:coreProperties>
</file>