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○○○大学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各年度および合計額（百万円単位）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 smtClean="0"/>
              <a:t>　</a:t>
            </a: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別添１－１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研究開発概要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2019-09-11T09:43:36Z</dcterms:created>
  <dcterms:modified xsi:type="dcterms:W3CDTF">2020-03-23T04:10:13Z</dcterms:modified>
</cp:coreProperties>
</file>