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2020/3/17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1052736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開発目標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□□□□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図や写真等を用いて開発内容を分かり易く示してください。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　　共同提案者がいる場合は、その役割分担も分かるように記載してください。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当資料はパワーポイント（日本語）で作成し、用紙での提出の他、後日、　　　　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　電子媒体でも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 smtClean="0"/>
              <a:t>　</a:t>
            </a: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524328" y="116632"/>
            <a:ext cx="1152128" cy="3600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添付資料</a:t>
            </a:r>
            <a:r>
              <a:rPr lang="en-US" altLang="ja-JP" sz="14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1b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研究開発概要</a:t>
            </a:r>
            <a:endParaRPr kumimoji="1" lang="ja-JP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2020-03-17T02:09:01Z</dcterms:created>
  <dcterms:modified xsi:type="dcterms:W3CDTF">2020-03-17T02:09:08Z</dcterms:modified>
</cp:coreProperties>
</file>