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3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990" cy="496427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89" y="1"/>
            <a:ext cx="2949990" cy="496427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r">
              <a:defRPr sz="1200"/>
            </a:lvl1pPr>
          </a:lstStyle>
          <a:p>
            <a:fld id="{D48D696F-5CAA-4E26-B8C0-A9898B4E9A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40" tIns="44170" rIns="88340" bIns="4417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6" y="4720684"/>
            <a:ext cx="5446369" cy="4472471"/>
          </a:xfrm>
          <a:prstGeom prst="rect">
            <a:avLst/>
          </a:prstGeom>
        </p:spPr>
        <p:txBody>
          <a:bodyPr vert="horz" lIns="88340" tIns="44170" rIns="88340" bIns="4417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1369"/>
            <a:ext cx="2949990" cy="496427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89" y="9441369"/>
            <a:ext cx="2949990" cy="496427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r">
              <a:defRPr sz="1200"/>
            </a:lvl1pPr>
          </a:lstStyle>
          <a:p>
            <a:fld id="{3F6BA4D3-07CC-4CBD-9488-8115E78045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273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E519F-E738-4C56-BA12-40F65AEA3911}" type="datetimeFigureOut">
              <a:rPr kumimoji="1" lang="ja-JP" altLang="en-US" smtClean="0"/>
              <a:pPr/>
              <a:t>2020/3/23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CCA27-AD94-4D1F-8BB0-94EA3122479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179512" y="548680"/>
            <a:ext cx="8640960" cy="504056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研究開発テーマ名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○○○○の開発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提案者名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　　　○○○株式会社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  <a:cs typeface="+mj-cs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　　　　　　（共同提案者、再委託先がある場合は、そのことを併記すること。）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 lvl="0"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740352" y="116632"/>
            <a:ext cx="936104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明朝" pitchFamily="17" charset="-128"/>
                <a:cs typeface="ＭＳ Ｐゴシック" pitchFamily="50" charset="-128"/>
              </a:rPr>
              <a:t>別添１ｂ</a:t>
            </a:r>
            <a:endParaRPr kumimoji="1" lang="ja-JP" altLang="ja-JP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6407" y="76562"/>
            <a:ext cx="194421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/>
              <a:t>研究開発概要</a:t>
            </a:r>
            <a:endParaRPr kumimoji="1" lang="ja-JP" altLang="en-US" sz="2000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196407" y="548680"/>
            <a:ext cx="8768081" cy="8940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1"/>
          <p:cNvSpPr txBox="1">
            <a:spLocks/>
          </p:cNvSpPr>
          <p:nvPr/>
        </p:nvSpPr>
        <p:spPr>
          <a:xfrm>
            <a:off x="179512" y="548679"/>
            <a:ext cx="8775562" cy="628581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研究開発テーマ名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○○○○の開発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提案者名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　　　○○○株式会社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  <a:cs typeface="+mj-cs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　　　　　　（共同提案者、再委託先がある場合は、そのことを併記すること。）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 lvl="0"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6407" y="6249724"/>
            <a:ext cx="78357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lang="ja-JP" altLang="en-US" sz="16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提案書に記載の内容を以下の</a:t>
            </a:r>
            <a:r>
              <a:rPr lang="ja-JP" altLang="en-US" sz="16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項目に従って</a:t>
            </a:r>
            <a:r>
              <a:rPr lang="ja-JP" altLang="en-US" sz="16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、概要を簡潔に１枚に纏めて</a:t>
            </a:r>
            <a:r>
              <a:rPr lang="ja-JP" altLang="en-US" sz="16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下さい。</a:t>
            </a:r>
            <a:endParaRPr lang="en-US" altLang="ja-JP" sz="1600" b="1" dirty="0" smtClean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en-US" altLang="ja-JP" sz="16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補足資料を別紙に添付しても可。</a:t>
            </a:r>
            <a:endParaRPr kumimoji="1" lang="ja-JP" altLang="en-US" sz="16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281736" y="1501552"/>
            <a:ext cx="8784976" cy="3600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【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研究開発目標</a:t>
            </a: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】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大項目／中項目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／小項目（</a:t>
            </a:r>
            <a:r>
              <a:rPr lang="ja-JP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小項目</a:t>
            </a:r>
            <a:r>
              <a:rPr lang="ja-JP" altLang="ja-JP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の下層項目／独自記載の項目）</a:t>
            </a:r>
            <a:endParaRPr lang="en-US" altLang="ja-JP" sz="1600" b="1" dirty="0">
              <a:latin typeface="ＭＳ 明朝" panose="02020609040205080304" pitchFamily="17" charset="-128"/>
              <a:ea typeface="ＭＳ 明朝" panose="02020609040205080304" pitchFamily="17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予算概要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各年度および合計額（ＮＥＤＯ負担額で百万円単位）</a:t>
            </a:r>
            <a:endParaRPr lang="en-US" altLang="ja-JP" sz="1600" b="1" dirty="0" smtClean="0"/>
          </a:p>
          <a:p>
            <a:pPr lvl="0"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>
              <a:spcBef>
                <a:spcPct val="0"/>
              </a:spcBef>
              <a:defRPr/>
            </a:pPr>
            <a:endParaRPr lang="en-US" altLang="ja-JP" sz="1600" b="1" dirty="0" smtClean="0"/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>
          <a:xfrm>
            <a:off x="314114" y="2065639"/>
            <a:ext cx="8640960" cy="446449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研究開発概要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１．課題の整理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目標達成に向け、現状認識から導かれる課題を整理してください。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２．重要度の順位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課題の重要度の順位とその理由を簡潔に説明してください。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３．開発計画</a:t>
            </a:r>
            <a:endParaRPr lang="en-US" altLang="ja-JP" sz="16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上記２</a:t>
            </a:r>
            <a:r>
              <a:rPr lang="ja-JP" altLang="en-US" sz="1600" b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の重要度の順位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に従い、課題を解決するための技術開発の計画を示してください。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４．役割分担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共同提案者や再委託者がいる場合</a:t>
            </a:r>
            <a:r>
              <a:rPr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は、その役割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分担が分かる</a:t>
            </a:r>
            <a:r>
              <a:rPr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ように記載して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ください。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また、役割分担によるメリットも合わせて記載してください。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５．技術的な困難性の理解</a:t>
            </a:r>
            <a:endParaRPr lang="en-US" altLang="ja-JP" sz="16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技術開発の困難性を分かり易く説明してください。図や写真等も活用してください。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６．リソースへの手当て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/>
            </a:r>
            <a:b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</a:b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人、設備、費用で律速するリソースを明確にし、その対応を示してください。</a:t>
            </a:r>
            <a:endParaRPr lang="en-US" altLang="ja-JP" sz="1600" b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>
              <a:spcBef>
                <a:spcPct val="0"/>
              </a:spcBef>
              <a:defRPr/>
            </a:pP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７．その他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/>
            </a:r>
            <a:b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</a:b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　資料はパワーポイント（日本語）で作成し、用紙での提出の他、後日、電子媒体でも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/>
            </a:r>
            <a:b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</a:b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　</a:t>
            </a:r>
            <a:r>
              <a:rPr lang="en-US" altLang="ja-JP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E-mail</a:t>
            </a:r>
            <a:r>
              <a:rPr lang="ja-JP" altLang="en-US" sz="1600" b="1" dirty="0" smtClean="0"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で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ＭＳ 明朝" panose="02020609040205080304" pitchFamily="17" charset="-128"/>
                <a:ea typeface="ＭＳ 明朝" panose="02020609040205080304" pitchFamily="17" charset="-128"/>
                <a:cs typeface="+mj-cs"/>
              </a:rPr>
              <a:t>担当宛てに転送お願いいたします。　（当資料は１頁に纏めてください）</a:t>
            </a:r>
            <a:endParaRPr kumimoji="1" lang="ja-JP" alt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1"/>
          <p:cNvSpPr txBox="1">
            <a:spLocks/>
          </p:cNvSpPr>
          <p:nvPr/>
        </p:nvSpPr>
        <p:spPr>
          <a:xfrm>
            <a:off x="294863" y="1442732"/>
            <a:ext cx="5779750" cy="36004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>
              <a:spcBef>
                <a:spcPct val="0"/>
              </a:spcBef>
              <a:defRPr/>
            </a:pPr>
            <a:endParaRPr lang="en-US" altLang="ja-JP" sz="1200" b="1" dirty="0" smtClean="0">
              <a:solidFill>
                <a:srgbClr val="FF000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2020-03-17T07:20:48Z</dcterms:created>
  <dcterms:modified xsi:type="dcterms:W3CDTF">2020-03-23T09:08:54Z</dcterms:modified>
</cp:coreProperties>
</file>