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D48D696F-5CAA-4E26-B8C0-A9898B4E9A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88340" tIns="44170" rIns="88340" bIns="4417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3F6BA4D3-07CC-4CBD-9488-8115E78045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519F-E738-4C56-BA12-40F65AEA3911}" type="datetimeFigureOut">
              <a:rPr kumimoji="1" lang="ja-JP" altLang="en-US" smtClean="0"/>
              <a:pPr/>
              <a:t>2019/9/11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79512" y="1052736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研究開発テーマ名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○○○○の開発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提案者名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○○○株式会社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（共同提案者、再委託先がある場合は、そのことを併記すること。）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開発目標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□□□□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予算概要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各年度および合計額（ＮＥＤＯ負担額で百万円単位）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研究開発概要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図や写真等を用いて開発内容を分かり易く示してください。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共同提案者がいる場合は、その役割分担も分かるように記載してください。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当資料はパワーポイント（日本語）で作成し、用紙での提出の他、後日、　　　　</a:t>
            </a: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　電子媒体でも</a:t>
            </a:r>
            <a:r>
              <a:rPr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E-mail</a:t>
            </a:r>
            <a:r>
              <a:rPr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で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担当宛てに転送お願いいたします。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当資料は１頁に纏めてください。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600" b="1" dirty="0" smtClean="0"/>
              <a:t>　</a:t>
            </a:r>
            <a:endParaRPr lang="en-US" altLang="ja-JP" sz="1600" b="1" dirty="0" smtClean="0"/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1600" b="1" dirty="0" smtClean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 smtClean="0"/>
          </a:p>
          <a:p>
            <a:pPr>
              <a:spcBef>
                <a:spcPct val="0"/>
              </a:spcBef>
              <a:defRPr/>
            </a:pPr>
            <a:endParaRPr lang="en-US" altLang="ja-JP" sz="1600" b="1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40352" y="116632"/>
            <a:ext cx="936104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添付資料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2-2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407" y="76562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研究開発概要</a:t>
            </a:r>
            <a:endParaRPr kumimoji="1" lang="ja-JP" alt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2019-09-11T09:43:36Z</dcterms:created>
  <dcterms:modified xsi:type="dcterms:W3CDTF">2019-09-11T09:43:44Z</dcterms:modified>
</cp:coreProperties>
</file>