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0D2"/>
    <a:srgbClr val="FFFFCC"/>
    <a:srgbClr val="4132B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9" autoAdjust="0"/>
    <p:restoredTop sz="94790" autoAdjust="0"/>
  </p:normalViewPr>
  <p:slideViewPr>
    <p:cSldViewPr>
      <p:cViewPr varScale="1">
        <p:scale>
          <a:sx n="69" d="100"/>
          <a:sy n="69" d="100"/>
        </p:scale>
        <p:origin x="8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BBA36A8-1B8B-4790-9F88-A4DB7559BF8E}" type="datetimeFigureOut">
              <a:rPr lang="ja-JP" altLang="en-US"/>
              <a:pPr>
                <a:defRPr/>
              </a:pPr>
              <a:t>2020/9/10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6CDFFEC-E525-455C-B64D-2233C7F39A4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795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09177EC-B637-40F7-93C7-0DD548CDE9F9}" type="datetimeFigureOut">
              <a:rPr lang="ja-JP" altLang="en-US"/>
              <a:pPr>
                <a:defRPr/>
              </a:pPr>
              <a:t>2020/9/10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0CFBE1-CC3B-4F9D-AFD2-E1ED01D5B3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44687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778ED4C6-9F50-4A03-A0FF-8AFE5A7EF10A}" type="slidenum">
              <a:rPr lang="en-US" altLang="ja-JP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ja-JP" smtClean="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91100" cy="4475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131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2629A-CACA-4AF6-A366-9C75C4A8D83F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43EE2-7008-42E1-B765-FB27A682ED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5302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E3DB0-811D-4216-BB4F-9688BDC5C516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AAA42-EF0F-4823-BFE3-9D89A9218F5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9585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ED35E-3776-4232-845E-94A8D17B38C2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5F56F-4CE7-45AE-A2D4-A5A2D54CB6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165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ADD37-EE79-41EE-B78E-5E94E43253A2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4CE59-1F32-4D9D-B16A-21EF3B912E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085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0079-6B46-451A-A788-39F78D214338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6313B-248A-44A6-AD4D-301DE6BAEB8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9672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6FAD-EBB2-4651-B034-27B5CD3099DB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941AC-7F97-452F-9075-B24DB6FC7E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540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EE670-AC8A-4F18-AD09-F60C84E2AF6A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62A2D-DDF8-4520-965B-6051D768B4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8410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B520-8F59-474B-BE50-C71CEE52E1B1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299EC-B849-422D-A90A-C34F34F650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208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D65B7-17D1-4DCE-8998-BF2679B1E0B3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142AE-DF87-4783-BAB8-A3D2EB3FE5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5399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53865-21F4-4EC9-9D8E-AA037BEE6395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7A47-60A2-4350-BE68-BA2479E6C6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191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DB4D-E11C-4A0F-B9CC-062EE7DD8792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0D585-F660-43EB-9175-C6324461F9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404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C0B1CCF-C5E1-408E-98A5-2905B932E4D5}" type="datetime1">
              <a:rPr lang="ja-JP" altLang="en-US" smtClean="0"/>
              <a:t>2020/9/10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63877F1-BEED-42B2-9AB7-896ACF6BCF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0"/>
          <p:cNvSpPr>
            <a:spLocks noChangeArrowheads="1"/>
          </p:cNvSpPr>
          <p:nvPr/>
        </p:nvSpPr>
        <p:spPr bwMode="auto">
          <a:xfrm>
            <a:off x="-1712" y="525567"/>
            <a:ext cx="9144000" cy="566737"/>
          </a:xfrm>
          <a:prstGeom prst="rect">
            <a:avLst/>
          </a:prstGeom>
          <a:gradFill rotWithShape="1">
            <a:gsLst>
              <a:gs pos="0">
                <a:srgbClr val="DBE1F9">
                  <a:alpha val="29999"/>
                </a:srgbClr>
              </a:gs>
              <a:gs pos="100000">
                <a:srgbClr val="656873">
                  <a:alpha val="29999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180000" bIns="18000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</a:tabLst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</a:tabLst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</a:tabLst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</a:tabLst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</a:t>
            </a:r>
            <a:r>
              <a:rPr lang="ja-JP" altLang="en-US" sz="1800" b="1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調査研究テーマ名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600" b="1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</a:t>
            </a:r>
            <a:r>
              <a:rPr lang="ja-JP" altLang="en-US" sz="1600" b="1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600" b="1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地域名を</a:t>
            </a:r>
            <a:r>
              <a:rPr lang="ja-JP" altLang="en-US" sz="1600" b="1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</a:t>
            </a:r>
            <a:r>
              <a:rPr lang="ja-JP" altLang="en-US" sz="1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）」　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20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　　　　　　　　</a:t>
            </a:r>
            <a:r>
              <a:rPr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提案者名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：○○○○、○○○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kumimoji="0" lang="ja-JP" altLang="en-US" sz="1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0" y="0"/>
            <a:ext cx="9144000" cy="494541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tabLst>
                <a:tab pos="358775" algn="l"/>
              </a:tabLst>
              <a:defRPr/>
            </a:pPr>
            <a:endParaRPr lang="en-US" altLang="ja-JP" sz="1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tabLst>
                <a:tab pos="358775" algn="l"/>
              </a:tabLst>
              <a:defRPr/>
            </a:pPr>
            <a:r>
              <a:rPr lang="ja-JP" altLang="en-US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スマートコミュニティ実証事業に関する技術の海外展開ポテンシャル</a:t>
            </a:r>
            <a:r>
              <a:rPr lang="ja-JP" altLang="en-US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調査</a:t>
            </a:r>
            <a:endParaRPr lang="ja-JP" altLang="en-US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  <a:p>
            <a:pPr algn="ctr" eaLnBrk="1" hangingPunct="1">
              <a:tabLst>
                <a:tab pos="358775" algn="l"/>
              </a:tabLst>
              <a:defRPr/>
            </a:pPr>
            <a:endParaRPr lang="en-US" altLang="ja-JP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8249586" y="109414"/>
            <a:ext cx="756345" cy="26627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Aft>
                <a:spcPts val="0"/>
              </a:spcAft>
              <a:defRPr/>
            </a:pPr>
            <a:r>
              <a:rPr lang="ja-JP" altLang="en-US" sz="10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資料３</a:t>
            </a:r>
            <a:r>
              <a:rPr lang="en-US" altLang="ja-JP" sz="10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-2</a:t>
            </a:r>
            <a:endParaRPr lang="ja-JP" sz="1050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8" name="スライド番号プレースホルダー 3"/>
          <p:cNvSpPr txBox="1">
            <a:spLocks/>
          </p:cNvSpPr>
          <p:nvPr/>
        </p:nvSpPr>
        <p:spPr>
          <a:xfrm>
            <a:off x="7092280" y="6543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rgbClr val="898989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>
              <a:defRPr/>
            </a:pPr>
            <a:fld id="{51E4CE59-1F32-4D9D-B16A-21EF3B912E1F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  <p:sp>
        <p:nvSpPr>
          <p:cNvPr id="101" name="Rectangle 9"/>
          <p:cNvSpPr>
            <a:spLocks noChangeArrowheads="1"/>
          </p:cNvSpPr>
          <p:nvPr/>
        </p:nvSpPr>
        <p:spPr bwMode="auto">
          <a:xfrm>
            <a:off x="202394" y="4459102"/>
            <a:ext cx="4248150" cy="2282267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rIns="36000" anchor="ctr"/>
          <a:lstStyle/>
          <a:p>
            <a:pPr marL="171450" indent="-1714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200" i="1" spc="-1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対象国</a:t>
            </a:r>
            <a:r>
              <a:rPr lang="ja-JP" altLang="en-US" sz="1200" i="1" spc="-10" dirty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ja-JP" altLang="en-US" sz="1200" i="1" spc="-1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地域を選定した理由を、相手国の課題・ニーズ等を踏まえて記載すること。</a:t>
            </a:r>
            <a:endParaRPr lang="en-US" altLang="ja-JP" sz="1200" i="1" spc="-10" dirty="0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4" name="Rectangle 9"/>
          <p:cNvSpPr>
            <a:spLocks noChangeArrowheads="1"/>
          </p:cNvSpPr>
          <p:nvPr/>
        </p:nvSpPr>
        <p:spPr bwMode="auto">
          <a:xfrm>
            <a:off x="176614" y="1603210"/>
            <a:ext cx="4248150" cy="2185829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36000" rIns="36000" bIns="72000" anchor="ctr" anchorCtr="0"/>
          <a:lstStyle/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171450" indent="-1714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200" i="1" spc="-1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「想定するニーズ」「想定する技術・システムを用いて達成すること」を含めた調査概要を３～４行で簡潔に記載すること。</a:t>
            </a:r>
            <a:endParaRPr lang="en-US" altLang="ja-JP" sz="1200" i="1" spc="-10" dirty="0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marL="171450" indent="-1714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200" i="1" spc="-10" dirty="0" smtClean="0">
                <a:solidFill>
                  <a:srgbClr val="0070C0"/>
                </a:solidFill>
                <a:latin typeface="HG丸ｺﾞｼｯｸM-PRO" pitchFamily="50" charset="-128"/>
                <a:ea typeface="HG丸ｺﾞｼｯｸM-PRO" pitchFamily="50" charset="-128"/>
              </a:rPr>
              <a:t>図表は使用しないこと。</a:t>
            </a:r>
            <a:endParaRPr lang="en-US" altLang="ja-JP" sz="1200" i="1" spc="-10" dirty="0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altLang="ja-JP" sz="1200" i="1" spc="-10" dirty="0" smtClean="0">
              <a:solidFill>
                <a:srgbClr val="0070C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178946" y="1193869"/>
            <a:ext cx="18000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1.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実証事業の概要</a:t>
            </a:r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25517" y="4005064"/>
            <a:ext cx="1610179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対象国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地域</a:t>
            </a:r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5" name="Rectangle 9"/>
          <p:cNvSpPr>
            <a:spLocks noChangeArrowheads="1"/>
          </p:cNvSpPr>
          <p:nvPr/>
        </p:nvSpPr>
        <p:spPr bwMode="auto">
          <a:xfrm>
            <a:off x="4649639" y="1593051"/>
            <a:ext cx="4339742" cy="3564142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rIns="3600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本提案において想定する技術</a:t>
            </a: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・システムの概要を分かりやすく図表等を</a:t>
            </a:r>
            <a:r>
              <a:rPr lang="ja-JP" altLang="en-US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用いて説明すること。</a:t>
            </a:r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当該</a:t>
            </a:r>
            <a:r>
              <a:rPr lang="ja-JP" altLang="ja-JP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</a:t>
            </a:r>
            <a:r>
              <a:rPr lang="ja-JP" altLang="ja-JP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・システムを</a:t>
            </a:r>
            <a:r>
              <a:rPr lang="ja-JP" altLang="ja-JP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本提案</a:t>
            </a:r>
            <a:r>
              <a:rPr lang="ja-JP" altLang="en-US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ja-JP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採用</a:t>
            </a:r>
            <a:r>
              <a:rPr lang="ja-JP" altLang="ja-JP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する意義</a:t>
            </a:r>
            <a:r>
              <a:rPr lang="ja-JP" altLang="ja-JP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対象国・地域</a:t>
            </a:r>
            <a:r>
              <a:rPr lang="ja-JP" altLang="ja-JP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のニーズ</a:t>
            </a:r>
            <a:r>
              <a:rPr lang="ja-JP" altLang="ja-JP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、競合技術・代替シナリオに</a:t>
            </a:r>
            <a:r>
              <a:rPr lang="ja-JP" altLang="ja-JP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対する強み</a:t>
            </a:r>
            <a:r>
              <a:rPr lang="ja-JP" altLang="en-US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・特徴とその理由</a:t>
            </a:r>
            <a:r>
              <a:rPr lang="ja-JP" altLang="ja-JP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1200" i="1" dirty="0" smtClean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ja-JP" altLang="en-US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当該技術・システムの活用方法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4622203" y="1174693"/>
            <a:ext cx="25200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技術・システムの概要</a:t>
            </a:r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23727" y="1086304"/>
            <a:ext cx="24482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i="1" dirty="0" smtClean="0">
                <a:solidFill>
                  <a:srgbClr val="0070C0"/>
                </a:solidFill>
              </a:rPr>
              <a:t>※</a:t>
            </a:r>
            <a:r>
              <a:rPr kumimoji="1" lang="ja-JP" altLang="en-US" sz="1100" i="1" dirty="0" smtClean="0">
                <a:solidFill>
                  <a:srgbClr val="0070C0"/>
                </a:solidFill>
              </a:rPr>
              <a:t>青色斜体は提案時に削除し、</a:t>
            </a:r>
            <a:endParaRPr kumimoji="1" lang="en-US" altLang="ja-JP" sz="1100" i="1" dirty="0" smtClean="0">
              <a:solidFill>
                <a:srgbClr val="0070C0"/>
              </a:solidFill>
            </a:endParaRPr>
          </a:p>
          <a:p>
            <a:r>
              <a:rPr lang="ja-JP" altLang="en-US" sz="1100" i="1" dirty="0">
                <a:solidFill>
                  <a:srgbClr val="0070C0"/>
                </a:solidFill>
              </a:rPr>
              <a:t>　</a:t>
            </a:r>
            <a:r>
              <a:rPr lang="ja-JP" altLang="en-US" sz="1100" i="1" dirty="0" smtClean="0">
                <a:solidFill>
                  <a:srgbClr val="0070C0"/>
                </a:solidFill>
              </a:rPr>
              <a:t>文字色は黒色等に変更してください。</a:t>
            </a:r>
            <a:endParaRPr kumimoji="1" lang="en-US" altLang="ja-JP" sz="1100" i="1" dirty="0" smtClean="0">
              <a:solidFill>
                <a:srgbClr val="0070C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49639" y="5278366"/>
            <a:ext cx="157854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en-US" altLang="ja-JP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. </a:t>
            </a:r>
            <a:r>
              <a:rPr lang="ja-JP" altLang="en-US" sz="1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普及・展開</a:t>
            </a:r>
            <a:endParaRPr lang="ja-JP" altLang="en-US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4649639" y="5648661"/>
            <a:ext cx="4339742" cy="1092708"/>
          </a:xfrm>
          <a:prstGeom prst="rect">
            <a:avLst/>
          </a:prstGeom>
          <a:solidFill>
            <a:schemeClr val="bg1">
              <a:alpha val="76077"/>
            </a:schemeClr>
          </a:solidFill>
          <a:ln w="19050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  <a:headEnd/>
            <a:tailEnd/>
          </a:ln>
        </p:spPr>
        <p:txBody>
          <a:bodyPr lIns="72000" rIns="36000" anchor="t"/>
          <a:lstStyle/>
          <a:p>
            <a:pPr marL="171450" indent="-1714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endParaRPr lang="en-US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171450" indent="-1714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ja-JP" altLang="en-US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調査対象の技術・システムの実証後の普及・展開シナリオの想定を簡潔</a:t>
            </a:r>
            <a:r>
              <a:rPr lang="ja-JP" altLang="en-US" sz="1200" i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200" i="1" dirty="0" smtClean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記載すること。</a:t>
            </a:r>
            <a:endParaRPr lang="ja-JP" altLang="ja-JP" sz="1200" i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Arial</vt:lpstr>
      <vt:lpstr>Calibri</vt:lpstr>
      <vt:lpstr>Times New Roman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2018-03-27T05:21:37Z</dcterms:created>
  <dcterms:modified xsi:type="dcterms:W3CDTF">2020-09-10T00:30:14Z</dcterms:modified>
</cp:coreProperties>
</file>