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04" r:id="rId1"/>
    <p:sldMasterId id="2147484291" r:id="rId2"/>
  </p:sldMasterIdLst>
  <p:notesMasterIdLst>
    <p:notesMasterId r:id="rId14"/>
  </p:notesMasterIdLst>
  <p:handoutMasterIdLst>
    <p:handoutMasterId r:id="rId15"/>
  </p:handoutMasterIdLst>
  <p:sldIdLst>
    <p:sldId id="256" r:id="rId3"/>
    <p:sldId id="271" r:id="rId4"/>
    <p:sldId id="283" r:id="rId5"/>
    <p:sldId id="278" r:id="rId6"/>
    <p:sldId id="284" r:id="rId7"/>
    <p:sldId id="286" r:id="rId8"/>
    <p:sldId id="275" r:id="rId9"/>
    <p:sldId id="277" r:id="rId10"/>
    <p:sldId id="288" r:id="rId11"/>
    <p:sldId id="290" r:id="rId12"/>
    <p:sldId id="289" r:id="rId13"/>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5179" autoAdjust="0"/>
  </p:normalViewPr>
  <p:slideViewPr>
    <p:cSldViewPr>
      <p:cViewPr varScale="1">
        <p:scale>
          <a:sx n="107" d="100"/>
          <a:sy n="107" d="100"/>
        </p:scale>
        <p:origin x="906" y="1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50"/>
    </p:cViewPr>
  </p:sorterViewPr>
  <p:notesViewPr>
    <p:cSldViewPr>
      <p:cViewPr varScale="1">
        <p:scale>
          <a:sx n="74" d="100"/>
          <a:sy n="74" d="100"/>
        </p:scale>
        <p:origin x="-2172"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6BA0635B-18AE-498D-B013-C9FAD0FF8551}"/>
              </a:ext>
            </a:extLst>
          </p:cNvPr>
          <p:cNvSpPr>
            <a:spLocks noGrp="1"/>
          </p:cNvSpPr>
          <p:nvPr>
            <p:ph type="hdr" sz="quarter"/>
          </p:nvPr>
        </p:nvSpPr>
        <p:spPr>
          <a:xfrm>
            <a:off x="0" y="0"/>
            <a:ext cx="2951163" cy="496888"/>
          </a:xfrm>
          <a:prstGeom prst="rect">
            <a:avLst/>
          </a:prstGeom>
        </p:spPr>
        <p:txBody>
          <a:bodyPr vert="horz" lIns="92236" tIns="46118" rIns="92236" bIns="46118"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08E5721D-DC37-4466-A452-4876EBDB86BE}"/>
              </a:ext>
            </a:extLst>
          </p:cNvPr>
          <p:cNvSpPr>
            <a:spLocks noGrp="1"/>
          </p:cNvSpPr>
          <p:nvPr>
            <p:ph type="dt" idx="1"/>
          </p:nvPr>
        </p:nvSpPr>
        <p:spPr>
          <a:xfrm>
            <a:off x="3854450" y="0"/>
            <a:ext cx="2951163" cy="496888"/>
          </a:xfrm>
          <a:prstGeom prst="rect">
            <a:avLst/>
          </a:prstGeom>
        </p:spPr>
        <p:txBody>
          <a:bodyPr vert="horz" lIns="92236" tIns="46118" rIns="92236" bIns="46118" rtlCol="0"/>
          <a:lstStyle>
            <a:lvl1pPr algn="r" eaLnBrk="1" hangingPunct="1">
              <a:defRPr sz="1200">
                <a:latin typeface="Arial" charset="0"/>
                <a:ea typeface="ＭＳ Ｐゴシック" charset="-128"/>
              </a:defRPr>
            </a:lvl1pPr>
          </a:lstStyle>
          <a:p>
            <a:pPr>
              <a:defRPr/>
            </a:pPr>
            <a:fld id="{2BE4D63D-C926-4084-A204-4ECC430D8384}" type="datetimeFigureOut">
              <a:rPr lang="ja-JP" altLang="en-US"/>
              <a:pPr>
                <a:defRPr/>
              </a:pPr>
              <a:t>2021/3/10</a:t>
            </a:fld>
            <a:endParaRPr lang="ja-JP" altLang="en-US"/>
          </a:p>
        </p:txBody>
      </p:sp>
      <p:sp>
        <p:nvSpPr>
          <p:cNvPr id="4" name="スライド イメージ プレースホルダ 3">
            <a:extLst>
              <a:ext uri="{FF2B5EF4-FFF2-40B4-BE49-F238E27FC236}">
                <a16:creationId xmlns:a16="http://schemas.microsoft.com/office/drawing/2014/main" id="{0805F751-B87E-44BE-A962-EC2E353D0FB6}"/>
              </a:ext>
            </a:extLst>
          </p:cNvPr>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pPr lvl="0"/>
            <a:endParaRPr lang="ja-JP" altLang="en-US" noProof="0"/>
          </a:p>
        </p:txBody>
      </p:sp>
      <p:sp>
        <p:nvSpPr>
          <p:cNvPr id="5" name="ノート プレースホルダ 4">
            <a:extLst>
              <a:ext uri="{FF2B5EF4-FFF2-40B4-BE49-F238E27FC236}">
                <a16:creationId xmlns:a16="http://schemas.microsoft.com/office/drawing/2014/main" id="{1A916982-D244-4546-96DA-8C19F495C6E4}"/>
              </a:ext>
            </a:extLst>
          </p:cNvPr>
          <p:cNvSpPr>
            <a:spLocks noGrp="1"/>
          </p:cNvSpPr>
          <p:nvPr>
            <p:ph type="body" sz="quarter" idx="3"/>
          </p:nvPr>
        </p:nvSpPr>
        <p:spPr>
          <a:xfrm>
            <a:off x="679450" y="4721225"/>
            <a:ext cx="5448300" cy="4473575"/>
          </a:xfrm>
          <a:prstGeom prst="rect">
            <a:avLst/>
          </a:prstGeom>
        </p:spPr>
        <p:txBody>
          <a:bodyPr vert="horz" lIns="92236" tIns="46118" rIns="92236" bIns="46118"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B8435CE0-528F-4140-8369-76AAE9FDE146}"/>
              </a:ext>
            </a:extLst>
          </p:cNvPr>
          <p:cNvSpPr>
            <a:spLocks noGrp="1"/>
          </p:cNvSpPr>
          <p:nvPr>
            <p:ph type="ftr" sz="quarter" idx="4"/>
          </p:nvPr>
        </p:nvSpPr>
        <p:spPr>
          <a:xfrm>
            <a:off x="0" y="9440863"/>
            <a:ext cx="2951163" cy="496887"/>
          </a:xfrm>
          <a:prstGeom prst="rect">
            <a:avLst/>
          </a:prstGeom>
        </p:spPr>
        <p:txBody>
          <a:bodyPr vert="horz" lIns="92236" tIns="46118" rIns="92236" bIns="46118"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5524618-6BC6-4470-A3A3-7E3DBFA5FE5C}"/>
              </a:ext>
            </a:extLst>
          </p:cNvPr>
          <p:cNvSpPr>
            <a:spLocks noGrp="1"/>
          </p:cNvSpPr>
          <p:nvPr>
            <p:ph type="sldNum" sz="quarter" idx="5"/>
          </p:nvPr>
        </p:nvSpPr>
        <p:spPr>
          <a:xfrm>
            <a:off x="3854450" y="9440863"/>
            <a:ext cx="2951163" cy="496887"/>
          </a:xfrm>
          <a:prstGeom prst="rect">
            <a:avLst/>
          </a:prstGeom>
        </p:spPr>
        <p:txBody>
          <a:bodyPr vert="horz" wrap="square" lIns="92236" tIns="46118" rIns="92236" bIns="46118" numCol="1" anchor="b" anchorCtr="0" compatLnSpc="1">
            <a:prstTxWarp prst="textNoShape">
              <a:avLst/>
            </a:prstTxWarp>
          </a:bodyPr>
          <a:lstStyle>
            <a:lvl1pPr algn="r" eaLnBrk="1" hangingPunct="1">
              <a:defRPr sz="1200"/>
            </a:lvl1pPr>
          </a:lstStyle>
          <a:p>
            <a:fld id="{365333A8-4F45-4A36-BE8D-B4706EE5BE83}"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a:extLst>
              <a:ext uri="{FF2B5EF4-FFF2-40B4-BE49-F238E27FC236}">
                <a16:creationId xmlns:a16="http://schemas.microsoft.com/office/drawing/2014/main" id="{77B8B0E0-9DE3-4B2E-848E-F1E5C400CB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a:extLst>
              <a:ext uri="{FF2B5EF4-FFF2-40B4-BE49-F238E27FC236}">
                <a16:creationId xmlns:a16="http://schemas.microsoft.com/office/drawing/2014/main" id="{249BDE03-DE7F-4AAC-BC9E-37C844ED37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a:extLst>
              <a:ext uri="{FF2B5EF4-FFF2-40B4-BE49-F238E27FC236}">
                <a16:creationId xmlns:a16="http://schemas.microsoft.com/office/drawing/2014/main" id="{E646AA0C-4E03-43C1-98C5-70B57A9C4D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9348037-2802-48DC-859A-5A929CE9B440}" type="slidenum">
              <a:rPr lang="ja-JP" altLang="en-US"/>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ACEB719B-4847-4BEA-B100-46F379B00E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a:extLst>
              <a:ext uri="{FF2B5EF4-FFF2-40B4-BE49-F238E27FC236}">
                <a16:creationId xmlns:a16="http://schemas.microsoft.com/office/drawing/2014/main" id="{46F15E6C-E712-44E9-9E61-98B6BEE4B3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2292" name="スライド番号プレースホルダー 3">
            <a:extLst>
              <a:ext uri="{FF2B5EF4-FFF2-40B4-BE49-F238E27FC236}">
                <a16:creationId xmlns:a16="http://schemas.microsoft.com/office/drawing/2014/main" id="{E91BE487-3795-4F4F-9A3A-4EF4D7E0DD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F38F30A-8DE7-4758-B1AE-C0860448A027}" type="slidenum">
              <a:rPr lang="ja-JP" altLang="en-US"/>
              <a:pPr/>
              <a:t>4</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0081BB22-4F9B-4623-BB74-047D510806F5}"/>
              </a:ext>
            </a:extLst>
          </p:cNvPr>
          <p:cNvSpPr>
            <a:spLocks noGrp="1" noChangeArrowheads="1"/>
          </p:cNvSpPr>
          <p:nvPr>
            <p:ph type="sldNum" sz="quarter" idx="10"/>
          </p:nvPr>
        </p:nvSpPr>
        <p:spPr>
          <a:xfrm>
            <a:off x="8529638" y="6597650"/>
            <a:ext cx="614362" cy="247650"/>
          </a:xfrm>
        </p:spPr>
        <p:txBody>
          <a:bodyPr/>
          <a:lstStyle>
            <a:lvl1pPr>
              <a:defRPr/>
            </a:lvl1pPr>
          </a:lstStyle>
          <a:p>
            <a:fld id="{5328E22C-A367-447C-8BFC-D63B2FA8A1CB}" type="slidenum">
              <a:rPr lang="en-US" altLang="ja-JP"/>
              <a:pPr/>
              <a:t>‹#›</a:t>
            </a:fld>
            <a:endParaRPr lang="en-US" altLang="ja-JP"/>
          </a:p>
        </p:txBody>
      </p:sp>
    </p:spTree>
    <p:extLst>
      <p:ext uri="{BB962C8B-B14F-4D97-AF65-F5344CB8AC3E}">
        <p14:creationId xmlns:p14="http://schemas.microsoft.com/office/powerpoint/2010/main" val="1388719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A2FE511-4032-44CB-BEE4-21207BE1B869}"/>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ADEEACAC-3A09-4AA5-89EE-B40DA708A632}"/>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C7F843D9-9E50-47FA-BD95-02E8CC29BF1D}"/>
              </a:ext>
            </a:extLst>
          </p:cNvPr>
          <p:cNvSpPr>
            <a:spLocks noGrp="1"/>
          </p:cNvSpPr>
          <p:nvPr>
            <p:ph type="sldNum" sz="quarter" idx="12"/>
          </p:nvPr>
        </p:nvSpPr>
        <p:spPr/>
        <p:txBody>
          <a:bodyPr/>
          <a:lstStyle>
            <a:lvl1pPr>
              <a:defRPr/>
            </a:lvl1pPr>
          </a:lstStyle>
          <a:p>
            <a:fld id="{6600E0DF-B320-4728-897E-770FA650E813}" type="slidenum">
              <a:rPr lang="en-US" altLang="ja-JP"/>
              <a:pPr/>
              <a:t>‹#›</a:t>
            </a:fld>
            <a:endParaRPr lang="en-US" altLang="ja-JP"/>
          </a:p>
        </p:txBody>
      </p:sp>
    </p:spTree>
    <p:extLst>
      <p:ext uri="{BB962C8B-B14F-4D97-AF65-F5344CB8AC3E}">
        <p14:creationId xmlns:p14="http://schemas.microsoft.com/office/powerpoint/2010/main" val="464563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8F73405D-FC10-40C7-9718-5CD7566491B3}"/>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BD58E34B-C3FA-4A3B-9C10-C74118C9115D}"/>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F35729AD-82D5-43B7-8233-256EDB74530A}"/>
              </a:ext>
            </a:extLst>
          </p:cNvPr>
          <p:cNvSpPr>
            <a:spLocks noGrp="1"/>
          </p:cNvSpPr>
          <p:nvPr>
            <p:ph type="sldNum" sz="quarter" idx="12"/>
          </p:nvPr>
        </p:nvSpPr>
        <p:spPr/>
        <p:txBody>
          <a:bodyPr/>
          <a:lstStyle>
            <a:lvl1pPr>
              <a:defRPr/>
            </a:lvl1pPr>
          </a:lstStyle>
          <a:p>
            <a:fld id="{6F65AEA7-47AA-419D-820D-234FB70A9D80}" type="slidenum">
              <a:rPr lang="en-US" altLang="ja-JP"/>
              <a:pPr/>
              <a:t>‹#›</a:t>
            </a:fld>
            <a:endParaRPr lang="en-US" altLang="ja-JP"/>
          </a:p>
        </p:txBody>
      </p:sp>
    </p:spTree>
    <p:extLst>
      <p:ext uri="{BB962C8B-B14F-4D97-AF65-F5344CB8AC3E}">
        <p14:creationId xmlns:p14="http://schemas.microsoft.com/office/powerpoint/2010/main" val="1765730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EF0EF83-475C-40ED-BE9A-9F94D2F2D074}"/>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668DCDA6-CDCC-41D7-BC1E-B72134A28BF9}"/>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BF1E8DBD-C34B-4F26-AD30-709B94D76071}"/>
              </a:ext>
            </a:extLst>
          </p:cNvPr>
          <p:cNvSpPr>
            <a:spLocks noGrp="1"/>
          </p:cNvSpPr>
          <p:nvPr>
            <p:ph type="sldNum" sz="quarter" idx="12"/>
          </p:nvPr>
        </p:nvSpPr>
        <p:spPr/>
        <p:txBody>
          <a:bodyPr/>
          <a:lstStyle>
            <a:lvl1pPr>
              <a:defRPr/>
            </a:lvl1pPr>
          </a:lstStyle>
          <a:p>
            <a:fld id="{E3BADDB2-2F46-41CF-BB50-892A33D1B359}" type="slidenum">
              <a:rPr lang="en-US" altLang="ja-JP"/>
              <a:pPr/>
              <a:t>‹#›</a:t>
            </a:fld>
            <a:endParaRPr lang="en-US" altLang="ja-JP"/>
          </a:p>
        </p:txBody>
      </p:sp>
    </p:spTree>
    <p:extLst>
      <p:ext uri="{BB962C8B-B14F-4D97-AF65-F5344CB8AC3E}">
        <p14:creationId xmlns:p14="http://schemas.microsoft.com/office/powerpoint/2010/main" val="818132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0DDCC2C1-AE20-4E57-90FD-F8881ADD2BA0}"/>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39CD7C05-628C-409D-A518-B327C763B9CA}"/>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A2BE0232-CA10-4A31-AD62-F52A3E1D47F3}"/>
              </a:ext>
            </a:extLst>
          </p:cNvPr>
          <p:cNvSpPr>
            <a:spLocks noGrp="1"/>
          </p:cNvSpPr>
          <p:nvPr>
            <p:ph type="sldNum" sz="quarter" idx="12"/>
          </p:nvPr>
        </p:nvSpPr>
        <p:spPr/>
        <p:txBody>
          <a:bodyPr/>
          <a:lstStyle>
            <a:lvl1pPr>
              <a:defRPr/>
            </a:lvl1pPr>
          </a:lstStyle>
          <a:p>
            <a:fld id="{BEE3FC2B-8EEA-4D49-B572-C18D866DCA7A}" type="slidenum">
              <a:rPr lang="en-US" altLang="ja-JP"/>
              <a:pPr/>
              <a:t>‹#›</a:t>
            </a:fld>
            <a:endParaRPr lang="en-US" altLang="ja-JP"/>
          </a:p>
        </p:txBody>
      </p:sp>
    </p:spTree>
    <p:extLst>
      <p:ext uri="{BB962C8B-B14F-4D97-AF65-F5344CB8AC3E}">
        <p14:creationId xmlns:p14="http://schemas.microsoft.com/office/powerpoint/2010/main" val="2648411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3">
            <a:extLst>
              <a:ext uri="{FF2B5EF4-FFF2-40B4-BE49-F238E27FC236}">
                <a16:creationId xmlns:a16="http://schemas.microsoft.com/office/drawing/2014/main" id="{D4907543-5B47-4B39-B89F-4DB3DFC45F53}"/>
              </a:ext>
            </a:extLst>
          </p:cNvPr>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a:extLst>
              <a:ext uri="{FF2B5EF4-FFF2-40B4-BE49-F238E27FC236}">
                <a16:creationId xmlns:a16="http://schemas.microsoft.com/office/drawing/2014/main" id="{9A2F1936-4C01-4FFC-86CE-CB0CC38A5E94}"/>
              </a:ext>
            </a:extLst>
          </p:cNvPr>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a:extLst>
              <a:ext uri="{FF2B5EF4-FFF2-40B4-BE49-F238E27FC236}">
                <a16:creationId xmlns:a16="http://schemas.microsoft.com/office/drawing/2014/main" id="{2F97E336-F7D4-47FF-A760-43B8B3047089}"/>
              </a:ext>
            </a:extLst>
          </p:cNvPr>
          <p:cNvSpPr>
            <a:spLocks noGrp="1"/>
          </p:cNvSpPr>
          <p:nvPr>
            <p:ph type="sldNum" sz="quarter" idx="12"/>
          </p:nvPr>
        </p:nvSpPr>
        <p:spPr/>
        <p:txBody>
          <a:bodyPr/>
          <a:lstStyle>
            <a:lvl1pPr>
              <a:defRPr/>
            </a:lvl1pPr>
          </a:lstStyle>
          <a:p>
            <a:fld id="{54EBA093-BE27-4378-A390-A9BB8D167D10}" type="slidenum">
              <a:rPr lang="en-US" altLang="ja-JP"/>
              <a:pPr/>
              <a:t>‹#›</a:t>
            </a:fld>
            <a:endParaRPr lang="en-US" altLang="ja-JP"/>
          </a:p>
        </p:txBody>
      </p:sp>
    </p:spTree>
    <p:extLst>
      <p:ext uri="{BB962C8B-B14F-4D97-AF65-F5344CB8AC3E}">
        <p14:creationId xmlns:p14="http://schemas.microsoft.com/office/powerpoint/2010/main" val="34137463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931769C9-FF32-49B4-8865-903BB23ECFCC}"/>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DE196078-3757-4DAE-8BE2-086B20BF9D99}"/>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69A13AC-E921-4165-8AC6-98C4B73F9FF7}"/>
              </a:ext>
            </a:extLst>
          </p:cNvPr>
          <p:cNvSpPr>
            <a:spLocks noGrp="1"/>
          </p:cNvSpPr>
          <p:nvPr>
            <p:ph type="sldNum" sz="quarter" idx="12"/>
          </p:nvPr>
        </p:nvSpPr>
        <p:spPr/>
        <p:txBody>
          <a:bodyPr/>
          <a:lstStyle>
            <a:lvl1pPr>
              <a:defRPr/>
            </a:lvl1pPr>
          </a:lstStyle>
          <a:p>
            <a:fld id="{1FDB6A32-5A0C-42E1-9387-6114EFC2B24B}" type="slidenum">
              <a:rPr lang="ja-JP" altLang="en-US"/>
              <a:pPr/>
              <a:t>‹#›</a:t>
            </a:fld>
            <a:endParaRPr lang="ja-JP" altLang="en-US"/>
          </a:p>
        </p:txBody>
      </p:sp>
    </p:spTree>
    <p:extLst>
      <p:ext uri="{BB962C8B-B14F-4D97-AF65-F5344CB8AC3E}">
        <p14:creationId xmlns:p14="http://schemas.microsoft.com/office/powerpoint/2010/main" val="4193800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C6B8B9E-0F52-475F-9B9B-503DDABA7E96}"/>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C2CF344D-BDE6-48E6-916E-7576AEA04F3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A798FB0-B87F-4CEE-87D8-0665F634537A}"/>
              </a:ext>
            </a:extLst>
          </p:cNvPr>
          <p:cNvSpPr>
            <a:spLocks noGrp="1"/>
          </p:cNvSpPr>
          <p:nvPr>
            <p:ph type="sldNum" sz="quarter" idx="12"/>
          </p:nvPr>
        </p:nvSpPr>
        <p:spPr/>
        <p:txBody>
          <a:bodyPr/>
          <a:lstStyle>
            <a:lvl1pPr>
              <a:defRPr/>
            </a:lvl1pPr>
          </a:lstStyle>
          <a:p>
            <a:fld id="{D9AB5153-2DE5-4B77-842A-6C1D56FE2083}" type="slidenum">
              <a:rPr lang="ja-JP" altLang="en-US"/>
              <a:pPr/>
              <a:t>‹#›</a:t>
            </a:fld>
            <a:endParaRPr lang="ja-JP" altLang="en-US"/>
          </a:p>
        </p:txBody>
      </p:sp>
    </p:spTree>
    <p:extLst>
      <p:ext uri="{BB962C8B-B14F-4D97-AF65-F5344CB8AC3E}">
        <p14:creationId xmlns:p14="http://schemas.microsoft.com/office/powerpoint/2010/main" val="4000822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C05F66E2-1242-4466-8BC7-02345F815774}"/>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8B79A1F7-877F-4391-BCAE-B711126ED92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C9811AD-E328-4448-954C-B9FFEB3C8881}"/>
              </a:ext>
            </a:extLst>
          </p:cNvPr>
          <p:cNvSpPr>
            <a:spLocks noGrp="1"/>
          </p:cNvSpPr>
          <p:nvPr>
            <p:ph type="sldNum" sz="quarter" idx="12"/>
          </p:nvPr>
        </p:nvSpPr>
        <p:spPr/>
        <p:txBody>
          <a:bodyPr/>
          <a:lstStyle>
            <a:lvl1pPr>
              <a:defRPr/>
            </a:lvl1pPr>
          </a:lstStyle>
          <a:p>
            <a:fld id="{130C2FE3-EB35-49E5-975A-EFD969AD68DC}" type="slidenum">
              <a:rPr lang="ja-JP" altLang="en-US"/>
              <a:pPr/>
              <a:t>‹#›</a:t>
            </a:fld>
            <a:endParaRPr lang="ja-JP" altLang="en-US"/>
          </a:p>
        </p:txBody>
      </p:sp>
    </p:spTree>
    <p:extLst>
      <p:ext uri="{BB962C8B-B14F-4D97-AF65-F5344CB8AC3E}">
        <p14:creationId xmlns:p14="http://schemas.microsoft.com/office/powerpoint/2010/main" val="2689270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F9E0371E-1515-48D5-A41F-1B73C63D696E}"/>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a:extLst>
              <a:ext uri="{FF2B5EF4-FFF2-40B4-BE49-F238E27FC236}">
                <a16:creationId xmlns:a16="http://schemas.microsoft.com/office/drawing/2014/main" id="{CD37FAF9-04EF-4DB1-8620-DB3704E096F9}"/>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4891E33-386F-467B-800E-DD7FCB156479}"/>
              </a:ext>
            </a:extLst>
          </p:cNvPr>
          <p:cNvSpPr>
            <a:spLocks noGrp="1"/>
          </p:cNvSpPr>
          <p:nvPr>
            <p:ph type="sldNum" sz="quarter" idx="12"/>
          </p:nvPr>
        </p:nvSpPr>
        <p:spPr/>
        <p:txBody>
          <a:bodyPr/>
          <a:lstStyle>
            <a:lvl1pPr>
              <a:defRPr/>
            </a:lvl1pPr>
          </a:lstStyle>
          <a:p>
            <a:fld id="{9E174B44-6E82-4192-956C-6A4A67225FCE}" type="slidenum">
              <a:rPr lang="ja-JP" altLang="en-US"/>
              <a:pPr/>
              <a:t>‹#›</a:t>
            </a:fld>
            <a:endParaRPr lang="ja-JP" altLang="en-US"/>
          </a:p>
        </p:txBody>
      </p:sp>
    </p:spTree>
    <p:extLst>
      <p:ext uri="{BB962C8B-B14F-4D97-AF65-F5344CB8AC3E}">
        <p14:creationId xmlns:p14="http://schemas.microsoft.com/office/powerpoint/2010/main" val="4212948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86A04080-D264-49BE-9A50-2E02D6408632}"/>
              </a:ext>
            </a:extLst>
          </p:cNvPr>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a:extLst>
              <a:ext uri="{FF2B5EF4-FFF2-40B4-BE49-F238E27FC236}">
                <a16:creationId xmlns:a16="http://schemas.microsoft.com/office/drawing/2014/main" id="{734D35D5-ECDD-48B1-921D-45A3CD158193}"/>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B3D19635-28F4-4295-A5C6-F077B0F540B2}"/>
              </a:ext>
            </a:extLst>
          </p:cNvPr>
          <p:cNvSpPr>
            <a:spLocks noGrp="1"/>
          </p:cNvSpPr>
          <p:nvPr>
            <p:ph type="sldNum" sz="quarter" idx="12"/>
          </p:nvPr>
        </p:nvSpPr>
        <p:spPr/>
        <p:txBody>
          <a:bodyPr/>
          <a:lstStyle>
            <a:lvl1pPr>
              <a:defRPr/>
            </a:lvl1pPr>
          </a:lstStyle>
          <a:p>
            <a:fld id="{1FD42B7A-0223-4301-97F9-E339F3EC8C9E}" type="slidenum">
              <a:rPr lang="ja-JP" altLang="en-US"/>
              <a:pPr/>
              <a:t>‹#›</a:t>
            </a:fld>
            <a:endParaRPr lang="ja-JP" altLang="en-US"/>
          </a:p>
        </p:txBody>
      </p:sp>
    </p:spTree>
    <p:extLst>
      <p:ext uri="{BB962C8B-B14F-4D97-AF65-F5344CB8AC3E}">
        <p14:creationId xmlns:p14="http://schemas.microsoft.com/office/powerpoint/2010/main" val="114058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スライド番号プレースホルダー 6">
            <a:extLst>
              <a:ext uri="{FF2B5EF4-FFF2-40B4-BE49-F238E27FC236}">
                <a16:creationId xmlns:a16="http://schemas.microsoft.com/office/drawing/2014/main" id="{41393348-3CB1-4876-B3B7-D9ED131826D8}"/>
              </a:ext>
            </a:extLst>
          </p:cNvPr>
          <p:cNvSpPr>
            <a:spLocks noGrp="1"/>
          </p:cNvSpPr>
          <p:nvPr>
            <p:ph type="sldNum" sz="quarter" idx="10"/>
          </p:nvPr>
        </p:nvSpPr>
        <p:spPr>
          <a:xfrm>
            <a:off x="8532813" y="6453188"/>
            <a:ext cx="585787" cy="381000"/>
          </a:xfrm>
        </p:spPr>
        <p:txBody>
          <a:bodyPr/>
          <a:lstStyle>
            <a:lvl1pPr>
              <a:defRPr/>
            </a:lvl1pPr>
          </a:lstStyle>
          <a:p>
            <a:fld id="{9D6EE0B7-F859-4A9F-ADE6-BF39AFB90E6B}" type="slidenum">
              <a:rPr lang="en-US" altLang="ja-JP"/>
              <a:pPr/>
              <a:t>‹#›</a:t>
            </a:fld>
            <a:endParaRPr lang="en-US" altLang="ja-JP"/>
          </a:p>
        </p:txBody>
      </p:sp>
    </p:spTree>
    <p:extLst>
      <p:ext uri="{BB962C8B-B14F-4D97-AF65-F5344CB8AC3E}">
        <p14:creationId xmlns:p14="http://schemas.microsoft.com/office/powerpoint/2010/main" val="4364173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45517398-1EAD-4B00-B0CC-551ED425D796}"/>
              </a:ext>
            </a:extLst>
          </p:cNvPr>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a:extLst>
              <a:ext uri="{FF2B5EF4-FFF2-40B4-BE49-F238E27FC236}">
                <a16:creationId xmlns:a16="http://schemas.microsoft.com/office/drawing/2014/main" id="{D310E691-FB3B-4298-BD03-A13BF7A3C12C}"/>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AE77DA66-14EB-4B3A-A22D-E12AA8F8CBE1}"/>
              </a:ext>
            </a:extLst>
          </p:cNvPr>
          <p:cNvSpPr>
            <a:spLocks noGrp="1"/>
          </p:cNvSpPr>
          <p:nvPr>
            <p:ph type="sldNum" sz="quarter" idx="12"/>
          </p:nvPr>
        </p:nvSpPr>
        <p:spPr/>
        <p:txBody>
          <a:bodyPr/>
          <a:lstStyle>
            <a:lvl1pPr>
              <a:defRPr/>
            </a:lvl1pPr>
          </a:lstStyle>
          <a:p>
            <a:fld id="{7A4DF2B4-95A2-4589-9FDE-1B82E507D17E}" type="slidenum">
              <a:rPr lang="ja-JP" altLang="en-US"/>
              <a:pPr/>
              <a:t>‹#›</a:t>
            </a:fld>
            <a:endParaRPr lang="ja-JP" altLang="en-US"/>
          </a:p>
        </p:txBody>
      </p:sp>
    </p:spTree>
    <p:extLst>
      <p:ext uri="{BB962C8B-B14F-4D97-AF65-F5344CB8AC3E}">
        <p14:creationId xmlns:p14="http://schemas.microsoft.com/office/powerpoint/2010/main" val="2426490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0F7193ED-67A6-43C7-91B2-37A6086C6325}"/>
              </a:ext>
            </a:extLst>
          </p:cNvPr>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a:extLst>
              <a:ext uri="{FF2B5EF4-FFF2-40B4-BE49-F238E27FC236}">
                <a16:creationId xmlns:a16="http://schemas.microsoft.com/office/drawing/2014/main" id="{BDA1BA28-B4C7-414D-9A15-B042B7DE4023}"/>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2E0340D7-05C0-438C-A5B2-866F3F318723}"/>
              </a:ext>
            </a:extLst>
          </p:cNvPr>
          <p:cNvSpPr>
            <a:spLocks noGrp="1"/>
          </p:cNvSpPr>
          <p:nvPr>
            <p:ph type="sldNum" sz="quarter" idx="12"/>
          </p:nvPr>
        </p:nvSpPr>
        <p:spPr/>
        <p:txBody>
          <a:bodyPr/>
          <a:lstStyle>
            <a:lvl1pPr>
              <a:defRPr/>
            </a:lvl1pPr>
          </a:lstStyle>
          <a:p>
            <a:fld id="{2777ABDE-4B77-4AD1-96FF-7EC11089B2E0}" type="slidenum">
              <a:rPr lang="ja-JP" altLang="en-US"/>
              <a:pPr/>
              <a:t>‹#›</a:t>
            </a:fld>
            <a:endParaRPr lang="ja-JP" altLang="en-US"/>
          </a:p>
        </p:txBody>
      </p:sp>
    </p:spTree>
    <p:extLst>
      <p:ext uri="{BB962C8B-B14F-4D97-AF65-F5344CB8AC3E}">
        <p14:creationId xmlns:p14="http://schemas.microsoft.com/office/powerpoint/2010/main" val="33062831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917631E0-866A-47EB-BE74-D5190C828AC2}"/>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a:extLst>
              <a:ext uri="{FF2B5EF4-FFF2-40B4-BE49-F238E27FC236}">
                <a16:creationId xmlns:a16="http://schemas.microsoft.com/office/drawing/2014/main" id="{1F5D270A-6052-4E55-B0B1-8534AA0EE877}"/>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CA90CF8-8C08-4C76-960C-2CB83A861275}"/>
              </a:ext>
            </a:extLst>
          </p:cNvPr>
          <p:cNvSpPr>
            <a:spLocks noGrp="1"/>
          </p:cNvSpPr>
          <p:nvPr>
            <p:ph type="sldNum" sz="quarter" idx="12"/>
          </p:nvPr>
        </p:nvSpPr>
        <p:spPr/>
        <p:txBody>
          <a:bodyPr/>
          <a:lstStyle>
            <a:lvl1pPr>
              <a:defRPr/>
            </a:lvl1pPr>
          </a:lstStyle>
          <a:p>
            <a:fld id="{AFAD9CDD-6382-4791-B906-2B24BB404626}" type="slidenum">
              <a:rPr lang="ja-JP" altLang="en-US"/>
              <a:pPr/>
              <a:t>‹#›</a:t>
            </a:fld>
            <a:endParaRPr lang="ja-JP" altLang="en-US"/>
          </a:p>
        </p:txBody>
      </p:sp>
    </p:spTree>
    <p:extLst>
      <p:ext uri="{BB962C8B-B14F-4D97-AF65-F5344CB8AC3E}">
        <p14:creationId xmlns:p14="http://schemas.microsoft.com/office/powerpoint/2010/main" val="2673125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96471BD0-3946-4C2B-9691-413496A7551E}"/>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a:extLst>
              <a:ext uri="{FF2B5EF4-FFF2-40B4-BE49-F238E27FC236}">
                <a16:creationId xmlns:a16="http://schemas.microsoft.com/office/drawing/2014/main" id="{218D9C55-0C17-4583-8314-82DF8B52226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681140D6-7AE2-4B2B-8E8D-44E75C3FB013}"/>
              </a:ext>
            </a:extLst>
          </p:cNvPr>
          <p:cNvSpPr>
            <a:spLocks noGrp="1"/>
          </p:cNvSpPr>
          <p:nvPr>
            <p:ph type="sldNum" sz="quarter" idx="12"/>
          </p:nvPr>
        </p:nvSpPr>
        <p:spPr/>
        <p:txBody>
          <a:bodyPr/>
          <a:lstStyle>
            <a:lvl1pPr>
              <a:defRPr/>
            </a:lvl1pPr>
          </a:lstStyle>
          <a:p>
            <a:fld id="{571B2018-4EC8-400A-9F35-E7E31C06896D}" type="slidenum">
              <a:rPr lang="ja-JP" altLang="en-US"/>
              <a:pPr/>
              <a:t>‹#›</a:t>
            </a:fld>
            <a:endParaRPr lang="ja-JP" altLang="en-US"/>
          </a:p>
        </p:txBody>
      </p:sp>
    </p:spTree>
    <p:extLst>
      <p:ext uri="{BB962C8B-B14F-4D97-AF65-F5344CB8AC3E}">
        <p14:creationId xmlns:p14="http://schemas.microsoft.com/office/powerpoint/2010/main" val="14614749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573D226-C1CB-4A69-A1C1-5C5750187BD1}"/>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E161A273-AA7B-4A5E-AF65-301B272E4A2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329F4525-C472-477C-BC21-9E1D062963D2}"/>
              </a:ext>
            </a:extLst>
          </p:cNvPr>
          <p:cNvSpPr>
            <a:spLocks noGrp="1"/>
          </p:cNvSpPr>
          <p:nvPr>
            <p:ph type="sldNum" sz="quarter" idx="12"/>
          </p:nvPr>
        </p:nvSpPr>
        <p:spPr/>
        <p:txBody>
          <a:bodyPr/>
          <a:lstStyle>
            <a:lvl1pPr>
              <a:defRPr/>
            </a:lvl1pPr>
          </a:lstStyle>
          <a:p>
            <a:fld id="{992A59FF-7474-4C41-8ABA-FCD3F9577FD9}" type="slidenum">
              <a:rPr lang="ja-JP" altLang="en-US"/>
              <a:pPr/>
              <a:t>‹#›</a:t>
            </a:fld>
            <a:endParaRPr lang="ja-JP" altLang="en-US"/>
          </a:p>
        </p:txBody>
      </p:sp>
    </p:spTree>
    <p:extLst>
      <p:ext uri="{BB962C8B-B14F-4D97-AF65-F5344CB8AC3E}">
        <p14:creationId xmlns:p14="http://schemas.microsoft.com/office/powerpoint/2010/main" val="39114156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156EBD7-BBA1-4247-BBAA-A2F37BDE2514}"/>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F8FA0073-ADB5-4317-89F3-A2C271321C1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4723F74D-BF7A-41C3-A068-B013AC145A70}"/>
              </a:ext>
            </a:extLst>
          </p:cNvPr>
          <p:cNvSpPr>
            <a:spLocks noGrp="1"/>
          </p:cNvSpPr>
          <p:nvPr>
            <p:ph type="sldNum" sz="quarter" idx="12"/>
          </p:nvPr>
        </p:nvSpPr>
        <p:spPr/>
        <p:txBody>
          <a:bodyPr/>
          <a:lstStyle>
            <a:lvl1pPr>
              <a:defRPr/>
            </a:lvl1pPr>
          </a:lstStyle>
          <a:p>
            <a:fld id="{076AF514-09B9-4498-8638-361594FC132C}" type="slidenum">
              <a:rPr lang="ja-JP" altLang="en-US"/>
              <a:pPr/>
              <a:t>‹#›</a:t>
            </a:fld>
            <a:endParaRPr lang="ja-JP" altLang="en-US"/>
          </a:p>
        </p:txBody>
      </p:sp>
    </p:spTree>
    <p:extLst>
      <p:ext uri="{BB962C8B-B14F-4D97-AF65-F5344CB8AC3E}">
        <p14:creationId xmlns:p14="http://schemas.microsoft.com/office/powerpoint/2010/main" val="116233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54B8FD30-5D33-4DC0-9F27-C228672AAC2B}"/>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B6E22F4B-0655-46C4-A2AE-6F228950792A}"/>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ED39792B-1EFE-4498-A5D6-B33F4ED88AC9}"/>
              </a:ext>
            </a:extLst>
          </p:cNvPr>
          <p:cNvSpPr>
            <a:spLocks noGrp="1"/>
          </p:cNvSpPr>
          <p:nvPr>
            <p:ph type="sldNum" sz="quarter" idx="12"/>
          </p:nvPr>
        </p:nvSpPr>
        <p:spPr/>
        <p:txBody>
          <a:bodyPr/>
          <a:lstStyle>
            <a:lvl1pPr>
              <a:defRPr/>
            </a:lvl1pPr>
          </a:lstStyle>
          <a:p>
            <a:fld id="{FBC9DD5B-56A0-41E3-B462-11964A7C2F38}" type="slidenum">
              <a:rPr lang="en-US" altLang="ja-JP"/>
              <a:pPr/>
              <a:t>‹#›</a:t>
            </a:fld>
            <a:endParaRPr lang="en-US" altLang="ja-JP"/>
          </a:p>
        </p:txBody>
      </p:sp>
    </p:spTree>
    <p:extLst>
      <p:ext uri="{BB962C8B-B14F-4D97-AF65-F5344CB8AC3E}">
        <p14:creationId xmlns:p14="http://schemas.microsoft.com/office/powerpoint/2010/main" val="267604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DAC8C60-4608-4CC0-AB76-3B9325A3346A}"/>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DD23A66F-27B8-4D45-B2DD-1A9FA27F4CEF}"/>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82D4EEE5-F50F-43FF-B0D1-07F652B5FE3E}"/>
              </a:ext>
            </a:extLst>
          </p:cNvPr>
          <p:cNvSpPr>
            <a:spLocks noGrp="1"/>
          </p:cNvSpPr>
          <p:nvPr>
            <p:ph type="sldNum" sz="quarter" idx="12"/>
          </p:nvPr>
        </p:nvSpPr>
        <p:spPr/>
        <p:txBody>
          <a:bodyPr/>
          <a:lstStyle>
            <a:lvl1pPr>
              <a:defRPr/>
            </a:lvl1pPr>
          </a:lstStyle>
          <a:p>
            <a:fld id="{974A698D-913E-42FB-899A-49F97875C61E}" type="slidenum">
              <a:rPr lang="en-US" altLang="ja-JP"/>
              <a:pPr/>
              <a:t>‹#›</a:t>
            </a:fld>
            <a:endParaRPr lang="en-US" altLang="ja-JP"/>
          </a:p>
        </p:txBody>
      </p:sp>
    </p:spTree>
    <p:extLst>
      <p:ext uri="{BB962C8B-B14F-4D97-AF65-F5344CB8AC3E}">
        <p14:creationId xmlns:p14="http://schemas.microsoft.com/office/powerpoint/2010/main" val="14352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ADEF4F89-0388-4E7E-8C9A-8EC74169E003}"/>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62199F38-89C1-47EC-ADAB-5B6207845F39}"/>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7AEF4CE9-4024-4AC8-93BA-B45206485659}"/>
              </a:ext>
            </a:extLst>
          </p:cNvPr>
          <p:cNvSpPr>
            <a:spLocks noGrp="1"/>
          </p:cNvSpPr>
          <p:nvPr>
            <p:ph type="sldNum" sz="quarter" idx="12"/>
          </p:nvPr>
        </p:nvSpPr>
        <p:spPr/>
        <p:txBody>
          <a:bodyPr/>
          <a:lstStyle>
            <a:lvl1pPr>
              <a:defRPr/>
            </a:lvl1pPr>
          </a:lstStyle>
          <a:p>
            <a:fld id="{89FD3635-8A33-46FB-A065-AE675814D72B}" type="slidenum">
              <a:rPr lang="en-US" altLang="ja-JP"/>
              <a:pPr/>
              <a:t>‹#›</a:t>
            </a:fld>
            <a:endParaRPr lang="en-US" altLang="ja-JP"/>
          </a:p>
        </p:txBody>
      </p:sp>
    </p:spTree>
    <p:extLst>
      <p:ext uri="{BB962C8B-B14F-4D97-AF65-F5344CB8AC3E}">
        <p14:creationId xmlns:p14="http://schemas.microsoft.com/office/powerpoint/2010/main" val="265671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A2F577DA-2FD2-49A2-ACD1-50EC5307F466}"/>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1B2646D3-658E-47CA-8575-4C302DC7A6E0}"/>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783E9BD0-2D01-4EFE-8D1E-713D8950D5F4}"/>
              </a:ext>
            </a:extLst>
          </p:cNvPr>
          <p:cNvSpPr>
            <a:spLocks noGrp="1"/>
          </p:cNvSpPr>
          <p:nvPr>
            <p:ph type="sldNum" sz="quarter" idx="12"/>
          </p:nvPr>
        </p:nvSpPr>
        <p:spPr/>
        <p:txBody>
          <a:bodyPr/>
          <a:lstStyle>
            <a:lvl1pPr>
              <a:defRPr/>
            </a:lvl1pPr>
          </a:lstStyle>
          <a:p>
            <a:fld id="{5848A793-B1F6-4F53-B5B0-7247F3ABAA97}" type="slidenum">
              <a:rPr lang="en-US" altLang="ja-JP"/>
              <a:pPr/>
              <a:t>‹#›</a:t>
            </a:fld>
            <a:endParaRPr lang="en-US" altLang="ja-JP"/>
          </a:p>
        </p:txBody>
      </p:sp>
    </p:spTree>
    <p:extLst>
      <p:ext uri="{BB962C8B-B14F-4D97-AF65-F5344CB8AC3E}">
        <p14:creationId xmlns:p14="http://schemas.microsoft.com/office/powerpoint/2010/main" val="409870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3A24B113-3DA5-46CD-97BA-3E55A21AA42A}"/>
              </a:ext>
            </a:extLst>
          </p:cNvPr>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a:extLst>
              <a:ext uri="{FF2B5EF4-FFF2-40B4-BE49-F238E27FC236}">
                <a16:creationId xmlns:a16="http://schemas.microsoft.com/office/drawing/2014/main" id="{59DEED18-680F-41EA-B93A-47FB47CFC7D8}"/>
              </a:ext>
            </a:extLst>
          </p:cNvPr>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a:extLst>
              <a:ext uri="{FF2B5EF4-FFF2-40B4-BE49-F238E27FC236}">
                <a16:creationId xmlns:a16="http://schemas.microsoft.com/office/drawing/2014/main" id="{90C26E1B-EA55-4B10-AED5-FD4FED81EF48}"/>
              </a:ext>
            </a:extLst>
          </p:cNvPr>
          <p:cNvSpPr>
            <a:spLocks noGrp="1"/>
          </p:cNvSpPr>
          <p:nvPr>
            <p:ph type="sldNum" sz="quarter" idx="12"/>
          </p:nvPr>
        </p:nvSpPr>
        <p:spPr/>
        <p:txBody>
          <a:bodyPr/>
          <a:lstStyle>
            <a:lvl1pPr>
              <a:defRPr/>
            </a:lvl1pPr>
          </a:lstStyle>
          <a:p>
            <a:fld id="{A9400B67-2F36-4FB6-A1AD-901DA803E637}" type="slidenum">
              <a:rPr lang="en-US" altLang="ja-JP"/>
              <a:pPr/>
              <a:t>‹#›</a:t>
            </a:fld>
            <a:endParaRPr lang="en-US" altLang="ja-JP"/>
          </a:p>
        </p:txBody>
      </p:sp>
    </p:spTree>
    <p:extLst>
      <p:ext uri="{BB962C8B-B14F-4D97-AF65-F5344CB8AC3E}">
        <p14:creationId xmlns:p14="http://schemas.microsoft.com/office/powerpoint/2010/main" val="2023846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562074"/>
          </a:xfrm>
        </p:spPr>
        <p:txBody>
          <a:bodyPr>
            <a:noAutofit/>
          </a:bodyPr>
          <a:lstStyle>
            <a:lvl1pPr algn="l">
              <a:defRPr sz="3600"/>
            </a:lvl1pPr>
          </a:lstStyle>
          <a:p>
            <a:r>
              <a:rPr lang="ja-JP" altLang="en-US" dirty="0"/>
              <a:t>マスタ タイトルの書式設定</a:t>
            </a:r>
          </a:p>
        </p:txBody>
      </p:sp>
      <p:sp>
        <p:nvSpPr>
          <p:cNvPr id="3" name="スライド番号プレースホルダ 4">
            <a:extLst>
              <a:ext uri="{FF2B5EF4-FFF2-40B4-BE49-F238E27FC236}">
                <a16:creationId xmlns:a16="http://schemas.microsoft.com/office/drawing/2014/main" id="{107F8DE0-0ECE-4CE3-A98E-72DB4890C799}"/>
              </a:ext>
            </a:extLst>
          </p:cNvPr>
          <p:cNvSpPr>
            <a:spLocks noGrp="1"/>
          </p:cNvSpPr>
          <p:nvPr>
            <p:ph type="sldNum" sz="quarter" idx="10"/>
          </p:nvPr>
        </p:nvSpPr>
        <p:spPr>
          <a:xfrm>
            <a:off x="8302625" y="6500813"/>
            <a:ext cx="817563" cy="341312"/>
          </a:xfrm>
        </p:spPr>
        <p:txBody>
          <a:bodyPr/>
          <a:lstStyle>
            <a:lvl1pPr>
              <a:defRPr/>
            </a:lvl1pPr>
          </a:lstStyle>
          <a:p>
            <a:fld id="{6949A760-2D4F-48DE-B461-BBF030FC376B}" type="slidenum">
              <a:rPr lang="en-US" altLang="ja-JP"/>
              <a:pPr/>
              <a:t>‹#›</a:t>
            </a:fld>
            <a:endParaRPr lang="en-US" altLang="ja-JP"/>
          </a:p>
        </p:txBody>
      </p:sp>
    </p:spTree>
    <p:extLst>
      <p:ext uri="{BB962C8B-B14F-4D97-AF65-F5344CB8AC3E}">
        <p14:creationId xmlns:p14="http://schemas.microsoft.com/office/powerpoint/2010/main" val="16098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30FA5DB7-DCD4-4640-8CFB-6EA73C28010B}"/>
              </a:ext>
            </a:extLst>
          </p:cNvPr>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a:extLst>
              <a:ext uri="{FF2B5EF4-FFF2-40B4-BE49-F238E27FC236}">
                <a16:creationId xmlns:a16="http://schemas.microsoft.com/office/drawing/2014/main" id="{E4DA872B-D2C4-4C58-97F1-7012C19EAE8F}"/>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a:extLst>
              <a:ext uri="{FF2B5EF4-FFF2-40B4-BE49-F238E27FC236}">
                <a16:creationId xmlns:a16="http://schemas.microsoft.com/office/drawing/2014/main" id="{61F36E64-7694-433F-843D-8DA7D871A682}"/>
              </a:ext>
            </a:extLst>
          </p:cNvPr>
          <p:cNvSpPr>
            <a:spLocks noGrp="1"/>
          </p:cNvSpPr>
          <p:nvPr>
            <p:ph type="sldNum" sz="quarter" idx="12"/>
          </p:nvPr>
        </p:nvSpPr>
        <p:spPr/>
        <p:txBody>
          <a:bodyPr/>
          <a:lstStyle>
            <a:lvl1pPr>
              <a:defRPr/>
            </a:lvl1pPr>
          </a:lstStyle>
          <a:p>
            <a:fld id="{D59B8C20-9698-4101-AEC4-9A0F65AE1F2B}" type="slidenum">
              <a:rPr lang="en-US" altLang="ja-JP"/>
              <a:pPr/>
              <a:t>‹#›</a:t>
            </a:fld>
            <a:endParaRPr lang="en-US" altLang="ja-JP"/>
          </a:p>
        </p:txBody>
      </p:sp>
    </p:spTree>
    <p:extLst>
      <p:ext uri="{BB962C8B-B14F-4D97-AF65-F5344CB8AC3E}">
        <p14:creationId xmlns:p14="http://schemas.microsoft.com/office/powerpoint/2010/main" val="2469261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95852949-9902-41D6-AA6A-98B3DE3E888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652513B1-7E02-4490-889E-E55471FF4C4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2C361DE-B5A7-4783-9018-4EAC86F3417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ＭＳ Ｐゴシック" charset="-128"/>
              </a:defRPr>
            </a:lvl1pPr>
          </a:lstStyle>
          <a:p>
            <a:pPr>
              <a:defRPr/>
            </a:pPr>
            <a:endParaRPr lang="en-US" altLang="ja-JP"/>
          </a:p>
        </p:txBody>
      </p:sp>
      <p:sp>
        <p:nvSpPr>
          <p:cNvPr id="5" name="フッター プレースホルダ 4">
            <a:extLst>
              <a:ext uri="{FF2B5EF4-FFF2-40B4-BE49-F238E27FC236}">
                <a16:creationId xmlns:a16="http://schemas.microsoft.com/office/drawing/2014/main" id="{40FB2723-4145-46AD-A3F4-0AAB1830D41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128"/>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9AFDDA90-01CE-488C-95D5-1E510C9FE298}"/>
              </a:ext>
            </a:extLst>
          </p:cNvPr>
          <p:cNvSpPr>
            <a:spLocks noGrp="1"/>
          </p:cNvSpPr>
          <p:nvPr>
            <p:ph type="sldNum" sz="quarter" idx="4"/>
          </p:nvPr>
        </p:nvSpPr>
        <p:spPr>
          <a:xfrm>
            <a:off x="8686800" y="6669088"/>
            <a:ext cx="369888" cy="16510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EB4F94B-2981-4A34-A324-DB39B07723A6}"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5252" r:id="rId1"/>
    <p:sldLayoutId id="2147485253" r:id="rId2"/>
    <p:sldLayoutId id="2147485230" r:id="rId3"/>
    <p:sldLayoutId id="2147485231" r:id="rId4"/>
    <p:sldLayoutId id="2147485232" r:id="rId5"/>
    <p:sldLayoutId id="2147485233" r:id="rId6"/>
    <p:sldLayoutId id="2147485234" r:id="rId7"/>
    <p:sldLayoutId id="2147485254" r:id="rId8"/>
    <p:sldLayoutId id="2147485235" r:id="rId9"/>
    <p:sldLayoutId id="2147485236" r:id="rId10"/>
    <p:sldLayoutId id="2147485237" r:id="rId11"/>
    <p:sldLayoutId id="2147485238" r:id="rId12"/>
    <p:sldLayoutId id="2147485239" r:id="rId13"/>
    <p:sldLayoutId id="2147485240" r:id="rId14"/>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a:extLst>
              <a:ext uri="{FF2B5EF4-FFF2-40B4-BE49-F238E27FC236}">
                <a16:creationId xmlns:a16="http://schemas.microsoft.com/office/drawing/2014/main" id="{4D26A5B1-7674-49A8-8221-A1B729F9A38E}"/>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a:extLst>
              <a:ext uri="{FF2B5EF4-FFF2-40B4-BE49-F238E27FC236}">
                <a16:creationId xmlns:a16="http://schemas.microsoft.com/office/drawing/2014/main" id="{3499E240-E465-400C-9A17-FC280A5D4B9A}"/>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0301270-55A4-4A30-A530-26E57478FDB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2FD0032D-BEEF-48D8-97F6-86079433075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73F3FF9-51A8-4E89-B241-59EE363AFD12}"/>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EC151E5-C0E1-4AB5-93A7-D920DF667AD3}"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5241" r:id="rId1"/>
    <p:sldLayoutId id="2147485242" r:id="rId2"/>
    <p:sldLayoutId id="2147485243" r:id="rId3"/>
    <p:sldLayoutId id="2147485244" r:id="rId4"/>
    <p:sldLayoutId id="2147485245" r:id="rId5"/>
    <p:sldLayoutId id="2147485246" r:id="rId6"/>
    <p:sldLayoutId id="2147485247" r:id="rId7"/>
    <p:sldLayoutId id="2147485248" r:id="rId8"/>
    <p:sldLayoutId id="2147485249" r:id="rId9"/>
    <p:sldLayoutId id="2147485250" r:id="rId10"/>
    <p:sldLayoutId id="2147485251" r:id="rId11"/>
  </p:sldLayoutIdLst>
  <p:hf hdr="0" ftr="0" dt="0"/>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7F9422D-C1EE-4D35-964C-BF739F9798CC}"/>
              </a:ext>
            </a:extLst>
          </p:cNvPr>
          <p:cNvSpPr>
            <a:spLocks noGrp="1" noChangeArrowheads="1"/>
          </p:cNvSpPr>
          <p:nvPr>
            <p:ph type="ctrTitle" idx="4294967295"/>
          </p:nvPr>
        </p:nvSpPr>
        <p:spPr>
          <a:xfrm>
            <a:off x="0" y="44450"/>
            <a:ext cx="9144000" cy="720725"/>
          </a:xfrm>
        </p:spPr>
        <p:txBody>
          <a:bodyPr/>
          <a:lstStyle/>
          <a:p>
            <a:pPr eaLnBrk="1" hangingPunct="1">
              <a:defRPr/>
            </a:pPr>
            <a:r>
              <a:rPr lang="ja-JP" altLang="en-US" sz="2400" dirty="0">
                <a:ea typeface="+mn-ea"/>
              </a:rPr>
              <a:t>２０２１年度「マテリアル革新先導研究プログラム」</a:t>
            </a:r>
            <a:br>
              <a:rPr lang="en-US" altLang="ja-JP" sz="2400" dirty="0">
                <a:ea typeface="+mn-ea"/>
              </a:rPr>
            </a:br>
            <a:r>
              <a:rPr lang="ja-JP" altLang="en-US" sz="2400" dirty="0">
                <a:ea typeface="+mn-ea"/>
              </a:rPr>
              <a:t>ヒアリング資料</a:t>
            </a:r>
          </a:p>
        </p:txBody>
      </p:sp>
      <p:sp>
        <p:nvSpPr>
          <p:cNvPr id="7171" name="Rectangle 3">
            <a:extLst>
              <a:ext uri="{FF2B5EF4-FFF2-40B4-BE49-F238E27FC236}">
                <a16:creationId xmlns:a16="http://schemas.microsoft.com/office/drawing/2014/main" id="{6402CB10-339A-495A-9568-4D27E4538B02}"/>
              </a:ext>
            </a:extLst>
          </p:cNvPr>
          <p:cNvSpPr>
            <a:spLocks noGrp="1" noChangeArrowheads="1"/>
          </p:cNvSpPr>
          <p:nvPr>
            <p:ph type="subTitle" idx="4294967295"/>
          </p:nvPr>
        </p:nvSpPr>
        <p:spPr>
          <a:xfrm>
            <a:off x="311670" y="836712"/>
            <a:ext cx="7932738" cy="1281113"/>
          </a:xfrm>
        </p:spPr>
        <p:txBody>
          <a:bodyPr/>
          <a:lstStyle/>
          <a:p>
            <a:pPr eaLnBrk="1" hangingPunct="1">
              <a:buFont typeface="Arial" panose="020B0604020202020204" pitchFamily="34" charset="0"/>
              <a:buNone/>
              <a:defRPr/>
            </a:pPr>
            <a:r>
              <a:rPr lang="ja-JP" altLang="en-US" sz="2800" dirty="0">
                <a:latin typeface="+mj-lt"/>
              </a:rPr>
              <a:t>提案書受理番号：</a:t>
            </a:r>
            <a:r>
              <a:rPr lang="en-US" altLang="ja-JP" sz="2800" dirty="0">
                <a:solidFill>
                  <a:srgbClr val="0070C0"/>
                </a:solidFill>
                <a:latin typeface="+mj-lt"/>
              </a:rPr>
              <a:t>《</a:t>
            </a:r>
            <a:r>
              <a:rPr lang="ja-JP" altLang="en-US" sz="2800" dirty="0">
                <a:solidFill>
                  <a:srgbClr val="0070C0"/>
                </a:solidFill>
                <a:latin typeface="+mj-lt"/>
              </a:rPr>
              <a:t>例</a:t>
            </a:r>
            <a:r>
              <a:rPr lang="en-US" altLang="ja-JP" sz="2800" dirty="0">
                <a:solidFill>
                  <a:srgbClr val="0070C0"/>
                </a:solidFill>
                <a:latin typeface="+mj-lt"/>
              </a:rPr>
              <a:t>201A101X》</a:t>
            </a:r>
          </a:p>
          <a:p>
            <a:pPr eaLnBrk="1" hangingPunct="1">
              <a:buFontTx/>
              <a:buNone/>
              <a:defRPr/>
            </a:pPr>
            <a:r>
              <a:rPr lang="en-US" altLang="ja-JP" sz="2800" dirty="0">
                <a:solidFill>
                  <a:srgbClr val="0070C0"/>
                </a:solidFill>
                <a:latin typeface="+mj-lt"/>
              </a:rPr>
              <a:t>《</a:t>
            </a:r>
            <a:r>
              <a:rPr lang="ja-JP" altLang="en-US" sz="2800" dirty="0">
                <a:solidFill>
                  <a:srgbClr val="0070C0"/>
                </a:solidFill>
                <a:latin typeface="+mj-lt"/>
              </a:rPr>
              <a:t>研究開発テーマ名</a:t>
            </a:r>
            <a:r>
              <a:rPr lang="en-US" altLang="ja-JP" sz="2800" dirty="0">
                <a:solidFill>
                  <a:srgbClr val="0070C0"/>
                </a:solidFill>
                <a:latin typeface="+mj-lt"/>
              </a:rPr>
              <a:t>》</a:t>
            </a:r>
          </a:p>
        </p:txBody>
      </p:sp>
      <p:sp>
        <p:nvSpPr>
          <p:cNvPr id="7172" name="Rectangle 5">
            <a:extLst>
              <a:ext uri="{FF2B5EF4-FFF2-40B4-BE49-F238E27FC236}">
                <a16:creationId xmlns:a16="http://schemas.microsoft.com/office/drawing/2014/main" id="{17B57785-6F23-4823-8EA3-100FAD45DD50}"/>
              </a:ext>
            </a:extLst>
          </p:cNvPr>
          <p:cNvSpPr>
            <a:spLocks noChangeArrowheads="1"/>
          </p:cNvSpPr>
          <p:nvPr/>
        </p:nvSpPr>
        <p:spPr bwMode="auto">
          <a:xfrm>
            <a:off x="323528" y="1989237"/>
            <a:ext cx="7993584" cy="34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buFontTx/>
              <a:buNone/>
              <a:defRPr/>
            </a:pPr>
            <a:r>
              <a:rPr lang="ja-JP" altLang="en-US" sz="2800" dirty="0">
                <a:latin typeface="+mj-lt"/>
                <a:ea typeface="+mn-ea"/>
              </a:rPr>
              <a:t>応募連絡先の機関</a:t>
            </a:r>
            <a:endParaRPr lang="en-US" altLang="ja-JP" sz="2800" dirty="0">
              <a:latin typeface="+mj-lt"/>
              <a:ea typeface="+mn-ea"/>
            </a:endParaRPr>
          </a:p>
          <a:p>
            <a:pPr eaLnBrk="1" hangingPunct="1">
              <a:buFontTx/>
              <a:buNone/>
              <a:defRPr/>
            </a:pP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p>
          <a:p>
            <a:pPr eaLnBrk="1" hangingPunct="1">
              <a:buFontTx/>
              <a:buNone/>
              <a:defRPr/>
            </a:pPr>
            <a:r>
              <a:rPr lang="ja-JP" altLang="en-US" sz="2800" dirty="0">
                <a:latin typeface="+mj-lt"/>
                <a:ea typeface="+mn-ea"/>
              </a:rPr>
              <a:t>連名提案者（委託予定先）</a:t>
            </a:r>
            <a:endParaRPr lang="en-US" altLang="ja-JP" sz="2800" dirty="0">
              <a:latin typeface="+mj-lt"/>
              <a:ea typeface="+mn-ea"/>
            </a:endParaRPr>
          </a:p>
          <a:p>
            <a:pPr eaLnBrk="1" hangingPunct="1">
              <a:buFontTx/>
              <a:buNone/>
              <a:defRPr/>
            </a:pP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err="1">
                <a:solidFill>
                  <a:srgbClr val="0070C0"/>
                </a:solidFill>
                <a:latin typeface="+mj-lt"/>
                <a:ea typeface="+mn-ea"/>
              </a:rPr>
              <a:t>、</a:t>
            </a: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err="1">
                <a:solidFill>
                  <a:srgbClr val="0070C0"/>
                </a:solidFill>
                <a:latin typeface="+mj-lt"/>
                <a:ea typeface="+mn-ea"/>
              </a:rPr>
              <a:t>、．．．</a:t>
            </a:r>
            <a:endParaRPr lang="en-US" altLang="ja-JP" sz="2800" dirty="0">
              <a:solidFill>
                <a:srgbClr val="0070C0"/>
              </a:solidFill>
              <a:latin typeface="+mj-lt"/>
              <a:ea typeface="+mn-ea"/>
            </a:endParaRPr>
          </a:p>
          <a:p>
            <a:pPr eaLnBrk="1" hangingPunct="1">
              <a:buFontTx/>
              <a:buNone/>
              <a:defRPr/>
            </a:pPr>
            <a:r>
              <a:rPr lang="ja-JP" altLang="en-US" sz="2800" dirty="0">
                <a:latin typeface="+mj-lt"/>
                <a:ea typeface="+mn-ea"/>
              </a:rPr>
              <a:t>再委託先又は共同実施先</a:t>
            </a:r>
            <a:endParaRPr lang="en-US" altLang="ja-JP" sz="2800" dirty="0">
              <a:latin typeface="+mj-lt"/>
              <a:ea typeface="+mn-ea"/>
            </a:endParaRPr>
          </a:p>
          <a:p>
            <a:pPr eaLnBrk="1" hangingPunct="1">
              <a:buFontTx/>
              <a:buNone/>
              <a:defRPr/>
            </a:pP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err="1">
                <a:solidFill>
                  <a:srgbClr val="0070C0"/>
                </a:solidFill>
                <a:latin typeface="+mj-lt"/>
                <a:ea typeface="+mn-ea"/>
              </a:rPr>
              <a:t>、</a:t>
            </a: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a:solidFill>
                  <a:srgbClr val="0070C0"/>
                </a:solidFill>
                <a:latin typeface="+mj-lt"/>
                <a:ea typeface="+mn-ea"/>
              </a:rPr>
              <a:t>、．．．（あれば記入）</a:t>
            </a:r>
            <a:endParaRPr lang="en-US" altLang="ja-JP" sz="2800" dirty="0">
              <a:solidFill>
                <a:srgbClr val="0070C0"/>
              </a:solidFill>
              <a:latin typeface="+mj-lt"/>
              <a:ea typeface="+mn-ea"/>
            </a:endParaRPr>
          </a:p>
          <a:p>
            <a:pPr eaLnBrk="1" hangingPunct="1">
              <a:buFontTx/>
              <a:buNone/>
              <a:defRPr/>
            </a:pPr>
            <a:endParaRPr lang="en-US" altLang="ja-JP" sz="2800" dirty="0">
              <a:solidFill>
                <a:srgbClr val="0070C0"/>
              </a:solidFill>
              <a:latin typeface="+mj-lt"/>
              <a:ea typeface="+mn-ea"/>
            </a:endParaRPr>
          </a:p>
          <a:p>
            <a:pPr eaLnBrk="1" hangingPunct="1">
              <a:buFontTx/>
              <a:buNone/>
              <a:defRPr/>
            </a:pPr>
            <a:endParaRPr lang="en-US" altLang="ja-JP" sz="2800" dirty="0">
              <a:latin typeface="+mj-lt"/>
              <a:ea typeface="+mn-ea"/>
            </a:endParaRPr>
          </a:p>
          <a:p>
            <a:pPr eaLnBrk="1" hangingPunct="1">
              <a:buFontTx/>
              <a:buNone/>
              <a:defRPr/>
            </a:pPr>
            <a:endParaRPr lang="en-US" altLang="ja-JP" sz="2800" dirty="0">
              <a:solidFill>
                <a:srgbClr val="0070C0"/>
              </a:solidFill>
              <a:latin typeface="+mj-lt"/>
              <a:ea typeface="+mn-ea"/>
            </a:endParaRPr>
          </a:p>
          <a:p>
            <a:pPr eaLnBrk="1" hangingPunct="1">
              <a:buFontTx/>
              <a:buNone/>
              <a:defRPr/>
            </a:pPr>
            <a:endParaRPr lang="en-US" altLang="ja-JP" sz="2800" dirty="0">
              <a:solidFill>
                <a:srgbClr val="0070C0"/>
              </a:solidFill>
              <a:latin typeface="+mj-lt"/>
              <a:ea typeface="+mn-ea"/>
            </a:endParaRPr>
          </a:p>
        </p:txBody>
      </p:sp>
      <p:sp>
        <p:nvSpPr>
          <p:cNvPr id="9" name="テキスト ボックス 10">
            <a:extLst>
              <a:ext uri="{FF2B5EF4-FFF2-40B4-BE49-F238E27FC236}">
                <a16:creationId xmlns:a16="http://schemas.microsoft.com/office/drawing/2014/main" id="{B877CFB0-EE61-4A4A-8738-7253611515D9}"/>
              </a:ext>
            </a:extLst>
          </p:cNvPr>
          <p:cNvSpPr txBox="1">
            <a:spLocks noChangeArrowheads="1"/>
          </p:cNvSpPr>
          <p:nvPr/>
        </p:nvSpPr>
        <p:spPr bwMode="auto">
          <a:xfrm>
            <a:off x="468313" y="5229200"/>
            <a:ext cx="8135937" cy="1384995"/>
          </a:xfrm>
          <a:prstGeom prst="rect">
            <a:avLst/>
          </a:prstGeom>
          <a:noFill/>
          <a:ln w="19050">
            <a:solidFill>
              <a:srgbClr val="0070C0"/>
            </a:solidFill>
            <a:miter lim="800000"/>
            <a:headEnd/>
            <a:tailEnd/>
          </a:ln>
        </p:spPr>
        <p:txBody>
          <a:bodyPr>
            <a:spAutoFit/>
          </a:bodyPr>
          <a:lstStyle/>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１　本書式に準じて、提案書の内容を説明しやすい形にまとめてください。</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２　作成の過程で、黒字は残し、青字は適宜修正、青枠は削除をお願いいたします。</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３　文字色・フォントは適宜変更いただいて結構です。</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４　各ページ（上隅（または下隅など））にページ番号を記入してください。</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５　発表時間は１０～１５分を予定しています。決定しましたら別途ご連絡いたします。</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６　当日の円滑な進行のため、発表資料はヒアリングの前日までに</a:t>
            </a:r>
            <a:r>
              <a:rPr lang="en-US" altLang="ja-JP" sz="1400" dirty="0">
                <a:solidFill>
                  <a:srgbClr val="0070C0"/>
                </a:solidFill>
                <a:latin typeface="+mj-lt"/>
                <a:ea typeface="+mn-ea"/>
              </a:rPr>
              <a:t>NEDO</a:t>
            </a:r>
            <a:r>
              <a:rPr lang="ja-JP" altLang="en-US" sz="1400" dirty="0">
                <a:solidFill>
                  <a:srgbClr val="0070C0"/>
                </a:solidFill>
                <a:latin typeface="+mj-lt"/>
                <a:ea typeface="+mn-ea"/>
              </a:rPr>
              <a:t>へ提出をお願いいたします。</a:t>
            </a:r>
            <a:endParaRPr lang="en-US" altLang="ja-JP" sz="1400" dirty="0">
              <a:solidFill>
                <a:srgbClr val="0070C0"/>
              </a:solidFill>
              <a:latin typeface="+mj-lt"/>
              <a:ea typeface="+mn-ea"/>
            </a:endParaRPr>
          </a:p>
        </p:txBody>
      </p:sp>
      <p:sp>
        <p:nvSpPr>
          <p:cNvPr id="7174" name="スライド番号プレースホルダー 1">
            <a:extLst>
              <a:ext uri="{FF2B5EF4-FFF2-40B4-BE49-F238E27FC236}">
                <a16:creationId xmlns:a16="http://schemas.microsoft.com/office/drawing/2014/main" id="{C39AF35B-D0F3-4EDC-86D8-26DDA24158C6}"/>
              </a:ext>
            </a:extLst>
          </p:cNvPr>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E95CEE1-AECD-4FB4-BBDC-D0F4E4622495}" type="slidenum">
              <a:rPr lang="en-US" altLang="ja-JP" sz="1200">
                <a:solidFill>
                  <a:srgbClr val="898989"/>
                </a:solidFill>
                <a:latin typeface="Arial" panose="020B0604020202020204" pitchFamily="34" charset="0"/>
                <a:cs typeface="Arial" panose="020B0604020202020204" pitchFamily="34" charset="0"/>
              </a:rPr>
              <a:pPr>
                <a:spcBef>
                  <a:spcPct val="0"/>
                </a:spcBef>
                <a:buFontTx/>
                <a:buNone/>
              </a:pPr>
              <a:t>1</a:t>
            </a:fld>
            <a:endParaRPr lang="en-US" altLang="ja-JP" sz="1200">
              <a:solidFill>
                <a:srgbClr val="898989"/>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6DCC1303-3CB5-4CD2-8E51-4B1D474392D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5FB839E-81F7-436D-B614-C0A9D8436A67}" type="slidenum">
              <a:rPr lang="en-US" altLang="ja-JP" sz="1200">
                <a:solidFill>
                  <a:srgbClr val="898989"/>
                </a:solidFill>
                <a:latin typeface="Arial" panose="020B0604020202020204" pitchFamily="34" charset="0"/>
              </a:rPr>
              <a:pPr>
                <a:spcBef>
                  <a:spcPct val="0"/>
                </a:spcBef>
                <a:buFontTx/>
                <a:buNone/>
              </a:pPr>
              <a:t>10</a:t>
            </a:fld>
            <a:endParaRPr lang="en-US" altLang="ja-JP" sz="1200">
              <a:solidFill>
                <a:srgbClr val="898989"/>
              </a:solidFill>
              <a:latin typeface="Arial" panose="020B0604020202020204" pitchFamily="34" charset="0"/>
            </a:endParaRPr>
          </a:p>
        </p:txBody>
      </p:sp>
      <p:sp>
        <p:nvSpPr>
          <p:cNvPr id="17411" name="スライド番号プレースホルダー 2">
            <a:extLst>
              <a:ext uri="{FF2B5EF4-FFF2-40B4-BE49-F238E27FC236}">
                <a16:creationId xmlns:a16="http://schemas.microsoft.com/office/drawing/2014/main" id="{BF7D9D08-73EB-4BCB-8078-52B9F7C2713F}"/>
              </a:ext>
            </a:extLst>
          </p:cNvPr>
          <p:cNvSpPr txBox="1">
            <a:spLocks/>
          </p:cNvSpPr>
          <p:nvPr/>
        </p:nvSpPr>
        <p:spPr bwMode="auto">
          <a:xfrm>
            <a:off x="8302625" y="6500813"/>
            <a:ext cx="81756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DC9C06CF-DCBE-4333-AF3D-F441E8184954}" type="slidenum">
              <a:rPr lang="en-US" altLang="ja-JP" sz="1200">
                <a:solidFill>
                  <a:srgbClr val="898989"/>
                </a:solidFill>
                <a:latin typeface="Arial" panose="020B0604020202020204" pitchFamily="34" charset="0"/>
              </a:rPr>
              <a:pPr algn="r" eaLnBrk="1" hangingPunct="1">
                <a:spcBef>
                  <a:spcPct val="0"/>
                </a:spcBef>
                <a:buFontTx/>
                <a:buNone/>
              </a:pPr>
              <a:t>10</a:t>
            </a:fld>
            <a:endParaRPr lang="en-US" altLang="ja-JP" sz="1200">
              <a:solidFill>
                <a:srgbClr val="898989"/>
              </a:solidFill>
              <a:latin typeface="Arial" panose="020B0604020202020204" pitchFamily="34" charset="0"/>
            </a:endParaRPr>
          </a:p>
        </p:txBody>
      </p:sp>
      <p:sp>
        <p:nvSpPr>
          <p:cNvPr id="5" name="テキスト ボックス 11">
            <a:extLst>
              <a:ext uri="{FF2B5EF4-FFF2-40B4-BE49-F238E27FC236}">
                <a16:creationId xmlns:a16="http://schemas.microsoft.com/office/drawing/2014/main" id="{17047101-651E-4944-8FA9-2D0282A4164B}"/>
              </a:ext>
            </a:extLst>
          </p:cNvPr>
          <p:cNvSpPr txBox="1">
            <a:spLocks noChangeArrowheads="1"/>
          </p:cNvSpPr>
          <p:nvPr/>
        </p:nvSpPr>
        <p:spPr bwMode="auto">
          <a:xfrm>
            <a:off x="167133" y="188913"/>
            <a:ext cx="45592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（４）予算規模・配分の妥当性</a:t>
            </a:r>
          </a:p>
        </p:txBody>
      </p:sp>
      <p:sp>
        <p:nvSpPr>
          <p:cNvPr id="17466" name="テキスト ボックス 5">
            <a:extLst>
              <a:ext uri="{FF2B5EF4-FFF2-40B4-BE49-F238E27FC236}">
                <a16:creationId xmlns:a16="http://schemas.microsoft.com/office/drawing/2014/main" id="{0714284B-5BAF-458B-9BCA-D84392EC9B09}"/>
              </a:ext>
            </a:extLst>
          </p:cNvPr>
          <p:cNvSpPr txBox="1">
            <a:spLocks noChangeArrowheads="1"/>
          </p:cNvSpPr>
          <p:nvPr/>
        </p:nvSpPr>
        <p:spPr bwMode="auto">
          <a:xfrm>
            <a:off x="4787901" y="266700"/>
            <a:ext cx="1872332" cy="368300"/>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提案書：</a:t>
            </a:r>
            <a:r>
              <a:rPr lang="en-US" altLang="ja-JP" sz="1800" dirty="0">
                <a:solidFill>
                  <a:srgbClr val="0070C0"/>
                </a:solidFill>
                <a:latin typeface="Arial" panose="020B0604020202020204" pitchFamily="34" charset="0"/>
              </a:rPr>
              <a:t>Ⅱ</a:t>
            </a:r>
            <a:r>
              <a:rPr lang="ja-JP" altLang="en-US" sz="1800" dirty="0">
                <a:solidFill>
                  <a:srgbClr val="0070C0"/>
                </a:solidFill>
                <a:latin typeface="Arial" panose="020B0604020202020204" pitchFamily="34" charset="0"/>
              </a:rPr>
              <a:t>．４</a:t>
            </a:r>
          </a:p>
        </p:txBody>
      </p:sp>
      <p:sp>
        <p:nvSpPr>
          <p:cNvPr id="17" name="テキスト ボックス 11">
            <a:extLst>
              <a:ext uri="{FF2B5EF4-FFF2-40B4-BE49-F238E27FC236}">
                <a16:creationId xmlns:a16="http://schemas.microsoft.com/office/drawing/2014/main" id="{3A3360EA-3F93-440C-A026-F6E5192F489B}"/>
              </a:ext>
            </a:extLst>
          </p:cNvPr>
          <p:cNvSpPr txBox="1">
            <a:spLocks noChangeArrowheads="1"/>
          </p:cNvSpPr>
          <p:nvPr/>
        </p:nvSpPr>
        <p:spPr bwMode="auto">
          <a:xfrm>
            <a:off x="107504" y="1967703"/>
            <a:ext cx="8869363" cy="189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（４－１）経費目安（１機関２千万円以内</a:t>
            </a:r>
            <a:r>
              <a:rPr lang="en-US" altLang="ja-JP" sz="2800" dirty="0">
                <a:latin typeface="+mn-lt"/>
                <a:ea typeface="+mj-ea"/>
              </a:rPr>
              <a:t>/</a:t>
            </a:r>
            <a:r>
              <a:rPr lang="ja-JP" altLang="en-US" sz="2800" dirty="0">
                <a:latin typeface="+mn-lt"/>
                <a:ea typeface="+mj-ea"/>
              </a:rPr>
              <a:t>年度）を超過する理由</a:t>
            </a:r>
            <a:endParaRPr lang="en-US" altLang="ja-JP" sz="2800" dirty="0">
              <a:latin typeface="+mn-lt"/>
              <a:ea typeface="+mj-ea"/>
            </a:endParaRPr>
          </a:p>
          <a:p>
            <a:pPr lvl="0">
              <a:lnSpc>
                <a:spcPts val="2500"/>
              </a:lnSpc>
              <a:spcBef>
                <a:spcPct val="0"/>
              </a:spcBef>
              <a:buNone/>
              <a:defRPr/>
            </a:pPr>
            <a:r>
              <a:rPr lang="ja-JP" altLang="en-US" sz="1800" dirty="0">
                <a:solidFill>
                  <a:srgbClr val="0070C0"/>
                </a:solidFill>
                <a:latin typeface="Calibri"/>
              </a:rPr>
              <a:t>・１機関２千万円以内</a:t>
            </a:r>
            <a:r>
              <a:rPr lang="en-US" altLang="ja-JP" sz="1800" dirty="0">
                <a:solidFill>
                  <a:srgbClr val="0070C0"/>
                </a:solidFill>
                <a:latin typeface="Calibri"/>
              </a:rPr>
              <a:t>/</a:t>
            </a:r>
            <a:r>
              <a:rPr lang="ja-JP" altLang="en-US" sz="1800" dirty="0">
                <a:solidFill>
                  <a:srgbClr val="0070C0"/>
                </a:solidFill>
                <a:latin typeface="Calibri"/>
              </a:rPr>
              <a:t>年度を超過する場合、その理由を説明してください。</a:t>
            </a:r>
            <a:endParaRPr lang="en-US" altLang="ja-JP" sz="1800" dirty="0">
              <a:solidFill>
                <a:srgbClr val="0070C0"/>
              </a:solidFill>
              <a:latin typeface="Calibri"/>
            </a:endParaRPr>
          </a:p>
          <a:p>
            <a:pPr lvl="0">
              <a:lnSpc>
                <a:spcPts val="2500"/>
              </a:lnSpc>
              <a:spcBef>
                <a:spcPct val="0"/>
              </a:spcBef>
              <a:buNone/>
              <a:defRPr/>
            </a:pPr>
            <a:r>
              <a:rPr lang="ja-JP" altLang="en-US" sz="1800" dirty="0">
                <a:solidFill>
                  <a:srgbClr val="0070C0"/>
                </a:solidFill>
                <a:latin typeface="Calibri"/>
              </a:rPr>
              <a:t>・１機関２千万円以内</a:t>
            </a:r>
            <a:r>
              <a:rPr lang="en-US" altLang="ja-JP" sz="1800" dirty="0">
                <a:solidFill>
                  <a:srgbClr val="0070C0"/>
                </a:solidFill>
                <a:latin typeface="Calibri"/>
              </a:rPr>
              <a:t>/</a:t>
            </a:r>
            <a:r>
              <a:rPr lang="ja-JP" altLang="en-US" sz="1800" dirty="0">
                <a:solidFill>
                  <a:srgbClr val="0070C0"/>
                </a:solidFill>
                <a:latin typeface="Calibri"/>
              </a:rPr>
              <a:t>年度だと、どこまで研究開発を行うことができ、必要増額分の費用があればさらにどこまで研究開発ができるのかを明確に説明してください。</a:t>
            </a:r>
          </a:p>
        </p:txBody>
      </p:sp>
      <p:sp>
        <p:nvSpPr>
          <p:cNvPr id="20" name="テキスト ボックス 11">
            <a:extLst>
              <a:ext uri="{FF2B5EF4-FFF2-40B4-BE49-F238E27FC236}">
                <a16:creationId xmlns:a16="http://schemas.microsoft.com/office/drawing/2014/main" id="{FE696EB0-5FAE-410C-ABC1-4F88212F1FE7}"/>
              </a:ext>
            </a:extLst>
          </p:cNvPr>
          <p:cNvSpPr txBox="1">
            <a:spLocks noChangeArrowheads="1"/>
          </p:cNvSpPr>
          <p:nvPr/>
        </p:nvSpPr>
        <p:spPr bwMode="auto">
          <a:xfrm>
            <a:off x="108199" y="4077072"/>
            <a:ext cx="8704627" cy="820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（４－２）高額設備（１件５００万円以上）の必要性</a:t>
            </a:r>
            <a:endParaRPr lang="en-US" altLang="ja-JP" sz="2800" dirty="0">
              <a:latin typeface="+mn-lt"/>
              <a:ea typeface="+mj-ea"/>
            </a:endParaRPr>
          </a:p>
          <a:p>
            <a:pPr lvl="0">
              <a:lnSpc>
                <a:spcPts val="2500"/>
              </a:lnSpc>
              <a:spcBef>
                <a:spcPct val="0"/>
              </a:spcBef>
              <a:buNone/>
              <a:defRPr/>
            </a:pPr>
            <a:r>
              <a:rPr lang="ja-JP" altLang="en-US" sz="1800" dirty="0">
                <a:solidFill>
                  <a:srgbClr val="0070C0"/>
                </a:solidFill>
                <a:latin typeface="Calibri"/>
              </a:rPr>
              <a:t>・高額設備（１件５００万円以上）が必要な理由を、写真や図を用いて説明してください。</a:t>
            </a:r>
          </a:p>
        </p:txBody>
      </p:sp>
      <p:sp>
        <p:nvSpPr>
          <p:cNvPr id="22" name="テキスト ボックス 21">
            <a:extLst>
              <a:ext uri="{FF2B5EF4-FFF2-40B4-BE49-F238E27FC236}">
                <a16:creationId xmlns:a16="http://schemas.microsoft.com/office/drawing/2014/main" id="{C5B19430-1472-47B9-A026-BEE8EC5964A1}"/>
              </a:ext>
            </a:extLst>
          </p:cNvPr>
          <p:cNvSpPr txBox="1"/>
          <p:nvPr/>
        </p:nvSpPr>
        <p:spPr>
          <a:xfrm>
            <a:off x="179512" y="836652"/>
            <a:ext cx="8784976"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ja-JP" altLang="en-US" dirty="0">
                <a:solidFill>
                  <a:srgbClr val="0070C0"/>
                </a:solidFill>
                <a:latin typeface="+mj-lt"/>
                <a:ea typeface="+mj-ea"/>
              </a:rPr>
              <a:t>・経費目安（１機関２千万円以内</a:t>
            </a:r>
            <a:r>
              <a:rPr lang="en-US" altLang="ja-JP" dirty="0">
                <a:solidFill>
                  <a:srgbClr val="0070C0"/>
                </a:solidFill>
                <a:latin typeface="+mj-lt"/>
                <a:ea typeface="+mj-ea"/>
              </a:rPr>
              <a:t>/</a:t>
            </a:r>
            <a:r>
              <a:rPr lang="ja-JP" altLang="en-US" dirty="0">
                <a:solidFill>
                  <a:srgbClr val="0070C0"/>
                </a:solidFill>
                <a:latin typeface="+mj-lt"/>
                <a:ea typeface="+mj-ea"/>
              </a:rPr>
              <a:t>年度）を超過する提案者または高額設備（１件５００万円以上）を必要とする提案者のみ本ページを作成してください。</a:t>
            </a:r>
            <a:endParaRPr lang="en-US" altLang="ja-JP" dirty="0">
              <a:solidFill>
                <a:srgbClr val="0070C0"/>
              </a:solidFill>
              <a:latin typeface="+mj-lt"/>
              <a:ea typeface="+mj-ea"/>
            </a:endParaRPr>
          </a:p>
        </p:txBody>
      </p:sp>
      <p:sp>
        <p:nvSpPr>
          <p:cNvPr id="23" name="テキスト ボックス 5">
            <a:extLst>
              <a:ext uri="{FF2B5EF4-FFF2-40B4-BE49-F238E27FC236}">
                <a16:creationId xmlns:a16="http://schemas.microsoft.com/office/drawing/2014/main" id="{B632325C-38C0-4C9B-B18B-5B131FDAA4A4}"/>
              </a:ext>
            </a:extLst>
          </p:cNvPr>
          <p:cNvSpPr txBox="1">
            <a:spLocks noChangeArrowheads="1"/>
          </p:cNvSpPr>
          <p:nvPr/>
        </p:nvSpPr>
        <p:spPr bwMode="auto">
          <a:xfrm>
            <a:off x="7380312" y="4136498"/>
            <a:ext cx="1728192" cy="369332"/>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公募資料別添４</a:t>
            </a:r>
          </a:p>
        </p:txBody>
      </p:sp>
    </p:spTree>
    <p:extLst>
      <p:ext uri="{BB962C8B-B14F-4D97-AF65-F5344CB8AC3E}">
        <p14:creationId xmlns:p14="http://schemas.microsoft.com/office/powerpoint/2010/main" val="1391563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6DCC1303-3CB5-4CD2-8E51-4B1D474392D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5FB839E-81F7-436D-B614-C0A9D8436A67}" type="slidenum">
              <a:rPr lang="en-US" altLang="ja-JP" sz="1200">
                <a:solidFill>
                  <a:srgbClr val="898989"/>
                </a:solidFill>
                <a:latin typeface="Arial" panose="020B0604020202020204" pitchFamily="34" charset="0"/>
              </a:rPr>
              <a:pPr>
                <a:spcBef>
                  <a:spcPct val="0"/>
                </a:spcBef>
                <a:buFontTx/>
                <a:buNone/>
              </a:pPr>
              <a:t>11</a:t>
            </a:fld>
            <a:endParaRPr lang="en-US" altLang="ja-JP" sz="1200">
              <a:solidFill>
                <a:srgbClr val="898989"/>
              </a:solidFill>
              <a:latin typeface="Arial" panose="020B0604020202020204" pitchFamily="34" charset="0"/>
            </a:endParaRPr>
          </a:p>
        </p:txBody>
      </p:sp>
      <p:sp>
        <p:nvSpPr>
          <p:cNvPr id="17411" name="スライド番号プレースホルダー 2">
            <a:extLst>
              <a:ext uri="{FF2B5EF4-FFF2-40B4-BE49-F238E27FC236}">
                <a16:creationId xmlns:a16="http://schemas.microsoft.com/office/drawing/2014/main" id="{BF7D9D08-73EB-4BCB-8078-52B9F7C2713F}"/>
              </a:ext>
            </a:extLst>
          </p:cNvPr>
          <p:cNvSpPr txBox="1">
            <a:spLocks/>
          </p:cNvSpPr>
          <p:nvPr/>
        </p:nvSpPr>
        <p:spPr bwMode="auto">
          <a:xfrm>
            <a:off x="8302625" y="6500813"/>
            <a:ext cx="81756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DC9C06CF-DCBE-4333-AF3D-F441E8184954}" type="slidenum">
              <a:rPr lang="en-US" altLang="ja-JP" sz="1200">
                <a:solidFill>
                  <a:srgbClr val="898989"/>
                </a:solidFill>
                <a:latin typeface="Arial" panose="020B0604020202020204" pitchFamily="34" charset="0"/>
              </a:rPr>
              <a:pPr algn="r" eaLnBrk="1" hangingPunct="1">
                <a:spcBef>
                  <a:spcPct val="0"/>
                </a:spcBef>
                <a:buFontTx/>
                <a:buNone/>
              </a:pPr>
              <a:t>11</a:t>
            </a:fld>
            <a:endParaRPr lang="en-US" altLang="ja-JP" sz="1200">
              <a:solidFill>
                <a:srgbClr val="898989"/>
              </a:solidFill>
              <a:latin typeface="Arial" panose="020B0604020202020204" pitchFamily="34" charset="0"/>
            </a:endParaRPr>
          </a:p>
        </p:txBody>
      </p:sp>
      <p:sp>
        <p:nvSpPr>
          <p:cNvPr id="6" name="テキスト ボックス 11">
            <a:extLst>
              <a:ext uri="{FF2B5EF4-FFF2-40B4-BE49-F238E27FC236}">
                <a16:creationId xmlns:a16="http://schemas.microsoft.com/office/drawing/2014/main" id="{4625F54B-5242-437F-A047-7A142B6C1D5A}"/>
              </a:ext>
            </a:extLst>
          </p:cNvPr>
          <p:cNvSpPr txBox="1">
            <a:spLocks noChangeArrowheads="1"/>
          </p:cNvSpPr>
          <p:nvPr/>
        </p:nvSpPr>
        <p:spPr bwMode="auto">
          <a:xfrm>
            <a:off x="250825" y="188913"/>
            <a:ext cx="3690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事前質問に対する回答</a:t>
            </a:r>
          </a:p>
        </p:txBody>
      </p:sp>
      <p:sp>
        <p:nvSpPr>
          <p:cNvPr id="7" name="テキスト ボックス 6">
            <a:extLst>
              <a:ext uri="{FF2B5EF4-FFF2-40B4-BE49-F238E27FC236}">
                <a16:creationId xmlns:a16="http://schemas.microsoft.com/office/drawing/2014/main" id="{F346CC83-24CE-40B9-AFBB-71E2B98A3031}"/>
              </a:ext>
            </a:extLst>
          </p:cNvPr>
          <p:cNvSpPr txBox="1"/>
          <p:nvPr/>
        </p:nvSpPr>
        <p:spPr>
          <a:xfrm>
            <a:off x="179512" y="836652"/>
            <a:ext cx="8784976"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ja-JP" altLang="en-US" dirty="0">
                <a:solidFill>
                  <a:srgbClr val="0070C0"/>
                </a:solidFill>
                <a:latin typeface="+mj-lt"/>
                <a:ea typeface="+mj-ea"/>
              </a:rPr>
              <a:t>・質問事項を事前にご連絡する場合がありますので、回答を発表資料の最後のページで説明してください。</a:t>
            </a:r>
          </a:p>
        </p:txBody>
      </p:sp>
    </p:spTree>
    <p:extLst>
      <p:ext uri="{BB962C8B-B14F-4D97-AF65-F5344CB8AC3E}">
        <p14:creationId xmlns:p14="http://schemas.microsoft.com/office/powerpoint/2010/main" val="102616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015FF1BC-74D0-4A61-A0E9-4D6FBFEA1E21}"/>
              </a:ext>
            </a:extLst>
          </p:cNvPr>
          <p:cNvSpPr>
            <a:spLocks noGrp="1"/>
          </p:cNvSpPr>
          <p:nvPr>
            <p:ph type="title"/>
          </p:nvPr>
        </p:nvSpPr>
        <p:spPr>
          <a:xfrm>
            <a:off x="395288" y="115888"/>
            <a:ext cx="8218487" cy="561975"/>
          </a:xfrm>
        </p:spPr>
        <p:txBody>
          <a:bodyPr rtlCol="0">
            <a:normAutofit fontScale="90000"/>
          </a:bodyPr>
          <a:lstStyle/>
          <a:p>
            <a:pPr eaLnBrk="1" fontAlgn="auto" hangingPunct="1">
              <a:spcAft>
                <a:spcPts val="0"/>
              </a:spcAft>
              <a:defRPr/>
            </a:pPr>
            <a:r>
              <a:rPr lang="en-US" altLang="ja-JP" dirty="0"/>
              <a:t>Ⅰ</a:t>
            </a:r>
            <a:r>
              <a:rPr lang="ja-JP" altLang="en-US" dirty="0" err="1"/>
              <a:t>．</a:t>
            </a:r>
            <a:r>
              <a:rPr lang="ja-JP" altLang="en-US" dirty="0"/>
              <a:t>研究開発テーマに関する情報</a:t>
            </a:r>
          </a:p>
        </p:txBody>
      </p:sp>
      <p:sp>
        <p:nvSpPr>
          <p:cNvPr id="7" name="テキスト ボックス 6">
            <a:extLst>
              <a:ext uri="{FF2B5EF4-FFF2-40B4-BE49-F238E27FC236}">
                <a16:creationId xmlns:a16="http://schemas.microsoft.com/office/drawing/2014/main" id="{B8A9F286-E782-40E6-B32E-34D06A47B29E}"/>
              </a:ext>
            </a:extLst>
          </p:cNvPr>
          <p:cNvSpPr txBox="1"/>
          <p:nvPr/>
        </p:nvSpPr>
        <p:spPr>
          <a:xfrm>
            <a:off x="250825" y="744538"/>
            <a:ext cx="8640763" cy="1200329"/>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ja-JP" altLang="en-US" dirty="0">
                <a:solidFill>
                  <a:srgbClr val="0070C0"/>
                </a:solidFill>
                <a:latin typeface="+mj-lt"/>
                <a:ea typeface="+mj-ea"/>
              </a:rPr>
              <a:t>研究開発テーマの概要、技術的な課題と解決手段を記載してください。</a:t>
            </a:r>
            <a:endParaRPr lang="en-US" altLang="ja-JP" dirty="0">
              <a:solidFill>
                <a:srgbClr val="0070C0"/>
              </a:solidFill>
              <a:latin typeface="+mj-lt"/>
              <a:ea typeface="+mj-ea"/>
            </a:endParaRPr>
          </a:p>
          <a:p>
            <a:pPr eaLnBrk="1" hangingPunct="1">
              <a:defRPr/>
            </a:pPr>
            <a:r>
              <a:rPr lang="ja-JP" altLang="en-US" dirty="0">
                <a:solidFill>
                  <a:srgbClr val="0070C0"/>
                </a:solidFill>
                <a:latin typeface="+mj-lt"/>
                <a:ea typeface="+mj-ea"/>
              </a:rPr>
              <a:t>当該研究が実用化された場合のイメージ、インパクト（産業への波及効果等）についても説明してください。</a:t>
            </a:r>
            <a:endParaRPr lang="en-US" altLang="ja-JP" dirty="0">
              <a:solidFill>
                <a:srgbClr val="0070C0"/>
              </a:solidFill>
              <a:latin typeface="+mj-lt"/>
              <a:ea typeface="+mj-ea"/>
            </a:endParaRPr>
          </a:p>
          <a:p>
            <a:pPr eaLnBrk="1" hangingPunct="1">
              <a:defRPr/>
            </a:pPr>
            <a:r>
              <a:rPr lang="ja-JP" altLang="en-US" dirty="0">
                <a:solidFill>
                  <a:srgbClr val="0070C0"/>
                </a:solidFill>
                <a:latin typeface="+mj-lt"/>
                <a:ea typeface="+mj-ea"/>
              </a:rPr>
              <a:t>また、政策・長期ビジョンへの有効性について分かりやすく説明してください。</a:t>
            </a:r>
            <a:endParaRPr lang="en-US" altLang="ja-JP" dirty="0">
              <a:solidFill>
                <a:srgbClr val="0070C0"/>
              </a:solidFill>
              <a:latin typeface="+mj-lt"/>
              <a:ea typeface="+mj-ea"/>
            </a:endParaRPr>
          </a:p>
        </p:txBody>
      </p:sp>
      <p:sp>
        <p:nvSpPr>
          <p:cNvPr id="9220" name="テキスト ボックス 1">
            <a:extLst>
              <a:ext uri="{FF2B5EF4-FFF2-40B4-BE49-F238E27FC236}">
                <a16:creationId xmlns:a16="http://schemas.microsoft.com/office/drawing/2014/main" id="{5E2D74D5-FDF1-4DFB-BFFF-F86393B1A421}"/>
              </a:ext>
            </a:extLst>
          </p:cNvPr>
          <p:cNvSpPr txBox="1">
            <a:spLocks noChangeArrowheads="1"/>
          </p:cNvSpPr>
          <p:nvPr/>
        </p:nvSpPr>
        <p:spPr bwMode="auto">
          <a:xfrm>
            <a:off x="250825" y="2228850"/>
            <a:ext cx="8640763" cy="2317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2500"/>
              </a:lnSpc>
              <a:spcBef>
                <a:spcPts val="0"/>
              </a:spcBef>
              <a:buFontTx/>
              <a:buNone/>
              <a:defRPr/>
            </a:pPr>
            <a:r>
              <a:rPr lang="ja-JP" altLang="en-US" sz="2800" dirty="0">
                <a:latin typeface="+mj-lt"/>
                <a:ea typeface="+mj-ea"/>
              </a:rPr>
              <a:t>（１）研究開発テーマの概要（要旨）</a:t>
            </a:r>
            <a:endParaRPr lang="en-US" altLang="ja-JP" sz="2800" dirty="0">
              <a:latin typeface="+mj-lt"/>
              <a:ea typeface="+mj-ea"/>
            </a:endParaRPr>
          </a:p>
          <a:p>
            <a:pPr>
              <a:lnSpc>
                <a:spcPts val="2500"/>
              </a:lnSpc>
              <a:spcBef>
                <a:spcPts val="0"/>
              </a:spcBef>
              <a:buFontTx/>
              <a:buNone/>
              <a:defRPr/>
            </a:pPr>
            <a:r>
              <a:rPr lang="ja-JP" altLang="en-US" sz="1800" dirty="0">
                <a:solidFill>
                  <a:srgbClr val="0070C0"/>
                </a:solidFill>
                <a:latin typeface="+mj-lt"/>
                <a:ea typeface="+mj-ea"/>
              </a:rPr>
              <a:t>・どのような技術的な課題が存在し、これをどのような発想・アプローチで解決していくこと　</a:t>
            </a:r>
          </a:p>
          <a:p>
            <a:pPr>
              <a:lnSpc>
                <a:spcPts val="2500"/>
              </a:lnSpc>
              <a:spcBef>
                <a:spcPts val="0"/>
              </a:spcBef>
              <a:buFontTx/>
              <a:buNone/>
              <a:defRPr/>
            </a:pPr>
            <a:r>
              <a:rPr lang="ja-JP" altLang="en-US" sz="1800" dirty="0">
                <a:solidFill>
                  <a:srgbClr val="0070C0"/>
                </a:solidFill>
                <a:latin typeface="+mj-lt"/>
                <a:ea typeface="+mj-ea"/>
              </a:rPr>
              <a:t>　を意図しているか、図表等を使って、その概要を分かりやすく記載してください。</a:t>
            </a:r>
          </a:p>
          <a:p>
            <a:pPr>
              <a:lnSpc>
                <a:spcPts val="2500"/>
              </a:lnSpc>
              <a:spcBef>
                <a:spcPts val="0"/>
              </a:spcBef>
              <a:buFontTx/>
              <a:buNone/>
              <a:defRPr/>
            </a:pPr>
            <a:r>
              <a:rPr lang="ja-JP" altLang="en-US" sz="1800" dirty="0">
                <a:solidFill>
                  <a:srgbClr val="0070C0"/>
                </a:solidFill>
                <a:latin typeface="+mj-lt"/>
                <a:ea typeface="+mj-ea"/>
              </a:rPr>
              <a:t>・どのような</a:t>
            </a:r>
            <a:r>
              <a:rPr lang="ja-JP" altLang="en-US" sz="1800" b="1" u="sng" dirty="0">
                <a:solidFill>
                  <a:srgbClr val="0070C0"/>
                </a:solidFill>
                <a:latin typeface="+mj-lt"/>
                <a:ea typeface="+mj-ea"/>
              </a:rPr>
              <a:t>新規性、革新性、独創性</a:t>
            </a:r>
            <a:r>
              <a:rPr lang="ja-JP" altLang="en-US" sz="1800" dirty="0">
                <a:solidFill>
                  <a:srgbClr val="0070C0"/>
                </a:solidFill>
                <a:latin typeface="+mj-lt"/>
                <a:ea typeface="+mj-ea"/>
              </a:rPr>
              <a:t>を有しているか説明してください。</a:t>
            </a:r>
          </a:p>
          <a:p>
            <a:pPr>
              <a:lnSpc>
                <a:spcPts val="2500"/>
              </a:lnSpc>
              <a:spcBef>
                <a:spcPts val="0"/>
              </a:spcBef>
              <a:buFontTx/>
              <a:buNone/>
              <a:defRPr/>
            </a:pPr>
            <a:r>
              <a:rPr lang="ja-JP" altLang="en-US" sz="1800" dirty="0">
                <a:solidFill>
                  <a:srgbClr val="0070C0"/>
                </a:solidFill>
                <a:latin typeface="+mj-lt"/>
                <a:ea typeface="+mj-ea"/>
              </a:rPr>
              <a:t>・従来技術や、競合する研究開発全体の俯瞰図を作成し、当該研究にどのくらいの</a:t>
            </a:r>
            <a:r>
              <a:rPr lang="ja-JP" altLang="en-US" sz="1800" b="1" u="sng" dirty="0">
                <a:solidFill>
                  <a:srgbClr val="0070C0"/>
                </a:solidFill>
                <a:latin typeface="+mj-lt"/>
                <a:ea typeface="+mj-ea"/>
              </a:rPr>
              <a:t>優位性</a:t>
            </a:r>
            <a:r>
              <a:rPr lang="ja-JP" altLang="en-US" sz="1800" dirty="0">
                <a:solidFill>
                  <a:srgbClr val="0070C0"/>
                </a:solidFill>
                <a:latin typeface="+mj-lt"/>
                <a:ea typeface="+mj-ea"/>
              </a:rPr>
              <a:t>が見込まれるかについて説明してください。</a:t>
            </a:r>
          </a:p>
          <a:p>
            <a:pPr>
              <a:lnSpc>
                <a:spcPts val="2500"/>
              </a:lnSpc>
              <a:spcBef>
                <a:spcPts val="0"/>
              </a:spcBef>
              <a:buFontTx/>
              <a:buNone/>
              <a:defRPr/>
            </a:pPr>
            <a:endParaRPr lang="en-US" altLang="ja-JP" sz="1800" dirty="0">
              <a:solidFill>
                <a:srgbClr val="0070C0"/>
              </a:solidFill>
              <a:latin typeface="+mj-lt"/>
              <a:ea typeface="+mj-ea"/>
            </a:endParaRPr>
          </a:p>
        </p:txBody>
      </p:sp>
      <p:sp>
        <p:nvSpPr>
          <p:cNvPr id="9221" name="スライド番号プレースホルダー 1">
            <a:extLst>
              <a:ext uri="{FF2B5EF4-FFF2-40B4-BE49-F238E27FC236}">
                <a16:creationId xmlns:a16="http://schemas.microsoft.com/office/drawing/2014/main" id="{30623D18-9B7C-4727-A934-9276685F2A18}"/>
              </a:ext>
            </a:extLst>
          </p:cNvPr>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633FCAF-14B3-4F37-B62B-8C2D7331CD70}" type="slidenum">
              <a:rPr lang="en-US" altLang="ja-JP" sz="1200">
                <a:solidFill>
                  <a:srgbClr val="898989"/>
                </a:solidFill>
                <a:latin typeface="Arial" panose="020B0604020202020204" pitchFamily="34" charset="0"/>
                <a:cs typeface="Arial" panose="020B0604020202020204" pitchFamily="34" charset="0"/>
              </a:rPr>
              <a:pPr>
                <a:spcBef>
                  <a:spcPct val="0"/>
                </a:spcBef>
                <a:buFontTx/>
                <a:buNone/>
              </a:pPr>
              <a:t>2</a:t>
            </a:fld>
            <a:endParaRPr lang="en-US" altLang="ja-JP" sz="1200">
              <a:solidFill>
                <a:srgbClr val="898989"/>
              </a:solidFill>
              <a:latin typeface="Arial" panose="020B0604020202020204" pitchFamily="34" charset="0"/>
              <a:cs typeface="Arial" panose="020B0604020202020204" pitchFamily="34" charset="0"/>
            </a:endParaRPr>
          </a:p>
        </p:txBody>
      </p:sp>
      <p:sp>
        <p:nvSpPr>
          <p:cNvPr id="9222" name="テキスト ボックス 2">
            <a:extLst>
              <a:ext uri="{FF2B5EF4-FFF2-40B4-BE49-F238E27FC236}">
                <a16:creationId xmlns:a16="http://schemas.microsoft.com/office/drawing/2014/main" id="{D989E6F9-D1F2-4C8F-AA0A-3EF1C9B0C652}"/>
              </a:ext>
            </a:extLst>
          </p:cNvPr>
          <p:cNvSpPr txBox="1">
            <a:spLocks noChangeArrowheads="1"/>
          </p:cNvSpPr>
          <p:nvPr/>
        </p:nvSpPr>
        <p:spPr bwMode="auto">
          <a:xfrm>
            <a:off x="5570538" y="2205038"/>
            <a:ext cx="2962275" cy="369887"/>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Ⅰ</a:t>
            </a:r>
            <a:r>
              <a:rPr lang="ja-JP" altLang="en-US" sz="1800">
                <a:solidFill>
                  <a:srgbClr val="0070C0"/>
                </a:solidFill>
                <a:latin typeface="Arial" panose="020B0604020202020204" pitchFamily="34" charset="0"/>
              </a:rPr>
              <a:t>．３－１</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ー 2">
            <a:extLst>
              <a:ext uri="{FF2B5EF4-FFF2-40B4-BE49-F238E27FC236}">
                <a16:creationId xmlns:a16="http://schemas.microsoft.com/office/drawing/2014/main" id="{05FC2E23-CF56-496B-B1ED-EA25DA296460}"/>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2A5CC861-765E-4843-8955-F7791DAC4911}" type="slidenum">
              <a:rPr lang="en-US" altLang="ja-JP" sz="1200">
                <a:solidFill>
                  <a:srgbClr val="898989"/>
                </a:solidFill>
                <a:latin typeface="Arial" panose="020B0604020202020204" pitchFamily="34" charset="0"/>
              </a:rPr>
              <a:pPr>
                <a:spcBef>
                  <a:spcPct val="0"/>
                </a:spcBef>
                <a:buFontTx/>
                <a:buNone/>
              </a:pPr>
              <a:t>3</a:t>
            </a:fld>
            <a:endParaRPr lang="en-US" altLang="ja-JP" sz="1200">
              <a:solidFill>
                <a:srgbClr val="898989"/>
              </a:solidFill>
              <a:latin typeface="Arial" panose="020B0604020202020204" pitchFamily="34" charset="0"/>
            </a:endParaRPr>
          </a:p>
        </p:txBody>
      </p:sp>
      <p:sp>
        <p:nvSpPr>
          <p:cNvPr id="4" name="テキスト ボックス 1">
            <a:extLst>
              <a:ext uri="{FF2B5EF4-FFF2-40B4-BE49-F238E27FC236}">
                <a16:creationId xmlns:a16="http://schemas.microsoft.com/office/drawing/2014/main" id="{08882DCA-0569-49FD-83FB-94E6C638CC47}"/>
              </a:ext>
            </a:extLst>
          </p:cNvPr>
          <p:cNvSpPr txBox="1">
            <a:spLocks noChangeArrowheads="1"/>
          </p:cNvSpPr>
          <p:nvPr/>
        </p:nvSpPr>
        <p:spPr bwMode="auto">
          <a:xfrm>
            <a:off x="250825" y="333375"/>
            <a:ext cx="8869363" cy="462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2500"/>
              </a:lnSpc>
              <a:spcBef>
                <a:spcPct val="0"/>
              </a:spcBef>
              <a:buFontTx/>
              <a:buNone/>
              <a:defRPr/>
            </a:pPr>
            <a:r>
              <a:rPr lang="ja-JP" altLang="en-US" sz="2800" dirty="0">
                <a:latin typeface="+mj-lt"/>
                <a:ea typeface="+mj-ea"/>
              </a:rPr>
              <a:t>（２）技術課題と解決手段</a:t>
            </a:r>
            <a:endParaRPr lang="en-US" altLang="ja-JP" sz="2800" dirty="0">
              <a:latin typeface="+mj-lt"/>
              <a:ea typeface="+mj-ea"/>
            </a:endParaRPr>
          </a:p>
          <a:p>
            <a:pPr>
              <a:lnSpc>
                <a:spcPts val="2500"/>
              </a:lnSpc>
              <a:spcBef>
                <a:spcPct val="0"/>
              </a:spcBef>
              <a:buNone/>
              <a:defRPr/>
            </a:pPr>
            <a:r>
              <a:rPr lang="ja-JP" altLang="en-US" sz="1800" dirty="0">
                <a:solidFill>
                  <a:srgbClr val="0070C0"/>
                </a:solidFill>
                <a:latin typeface="+mj-lt"/>
                <a:ea typeface="+mj-ea"/>
              </a:rPr>
              <a:t>・対象となる研究開発課題を解決するために、本事業で実施する研究開発テーマとして、どのような革新的な技術を創出するのかを論理的に説明してください。また実施する内容について、手段・手法を詳細に説明してください。</a:t>
            </a:r>
            <a:endParaRPr lang="en-US" altLang="ja-JP" sz="1800" dirty="0">
              <a:solidFill>
                <a:srgbClr val="0070C0"/>
              </a:solidFill>
              <a:latin typeface="+mj-lt"/>
              <a:ea typeface="+mj-ea"/>
            </a:endParaRPr>
          </a:p>
          <a:p>
            <a:pPr>
              <a:lnSpc>
                <a:spcPts val="2500"/>
              </a:lnSpc>
              <a:spcBef>
                <a:spcPct val="0"/>
              </a:spcBef>
              <a:buNone/>
              <a:defRPr/>
            </a:pPr>
            <a:r>
              <a:rPr lang="ja-JP" altLang="en-US" sz="1800" dirty="0">
                <a:solidFill>
                  <a:srgbClr val="0070C0"/>
                </a:solidFill>
                <a:latin typeface="+mj-lt"/>
                <a:ea typeface="+mj-ea"/>
              </a:rPr>
              <a:t>・</a:t>
            </a:r>
            <a:r>
              <a:rPr lang="ja-JP" altLang="en-US" sz="1800" b="1" u="sng" dirty="0">
                <a:solidFill>
                  <a:srgbClr val="0070C0"/>
                </a:solidFill>
                <a:latin typeface="+mj-lt"/>
                <a:ea typeface="+mj-ea"/>
              </a:rPr>
              <a:t>従来技術の発想や方法および現状の世界におけるベンチマークに対して、本事業で実施する研究開発テーマがどの程度優れているのかが明確になるように、わかりやすく説明してください。</a:t>
            </a:r>
          </a:p>
          <a:p>
            <a:pPr>
              <a:lnSpc>
                <a:spcPts val="2500"/>
              </a:lnSpc>
              <a:spcBef>
                <a:spcPct val="0"/>
              </a:spcBef>
              <a:buNone/>
              <a:defRPr/>
            </a:pPr>
            <a:r>
              <a:rPr lang="ja-JP" altLang="en-US" sz="1800" b="1" u="sng" dirty="0">
                <a:solidFill>
                  <a:srgbClr val="0070C0"/>
                </a:solidFill>
                <a:latin typeface="+mj-lt"/>
                <a:ea typeface="+mj-ea"/>
              </a:rPr>
              <a:t>①どのような点が、着想や解決手段がハイリスクではあっても、ハイリターンが期待できるインパクトの高いチャレンジであるのか。</a:t>
            </a:r>
          </a:p>
          <a:p>
            <a:pPr>
              <a:lnSpc>
                <a:spcPts val="2500"/>
              </a:lnSpc>
              <a:spcBef>
                <a:spcPct val="0"/>
              </a:spcBef>
              <a:buNone/>
              <a:defRPr/>
            </a:pPr>
            <a:r>
              <a:rPr lang="ja-JP" altLang="en-US" sz="1800" b="1" u="sng" dirty="0">
                <a:solidFill>
                  <a:srgbClr val="0070C0"/>
                </a:solidFill>
                <a:latin typeface="+mj-lt"/>
                <a:ea typeface="+mj-ea"/>
              </a:rPr>
              <a:t>②どのような点が世界のトップレベルの研究開発であるのか。</a:t>
            </a:r>
          </a:p>
          <a:p>
            <a:pPr>
              <a:lnSpc>
                <a:spcPts val="2500"/>
              </a:lnSpc>
              <a:spcBef>
                <a:spcPct val="0"/>
              </a:spcBef>
              <a:buNone/>
              <a:defRPr/>
            </a:pPr>
            <a:r>
              <a:rPr lang="ja-JP" altLang="en-US" sz="1800" b="1" u="sng" dirty="0">
                <a:solidFill>
                  <a:srgbClr val="0070C0"/>
                </a:solidFill>
                <a:latin typeface="+mj-lt"/>
                <a:ea typeface="+mj-ea"/>
              </a:rPr>
              <a:t>③どのような点が新規性、独創性、革新性に訴求点があるのか。</a:t>
            </a:r>
            <a:endParaRPr lang="en-US" altLang="ja-JP" sz="1800" b="1" u="sng" dirty="0">
              <a:solidFill>
                <a:srgbClr val="0070C0"/>
              </a:solidFill>
              <a:latin typeface="+mj-lt"/>
              <a:ea typeface="+mj-ea"/>
            </a:endParaRPr>
          </a:p>
          <a:p>
            <a:pPr>
              <a:lnSpc>
                <a:spcPts val="2500"/>
              </a:lnSpc>
              <a:spcBef>
                <a:spcPct val="0"/>
              </a:spcBef>
              <a:buNone/>
              <a:defRPr/>
            </a:pPr>
            <a:endParaRPr lang="en-US" altLang="ja-JP" sz="1800" dirty="0">
              <a:solidFill>
                <a:srgbClr val="0070C0"/>
              </a:solidFill>
              <a:latin typeface="+mj-lt"/>
              <a:ea typeface="+mj-ea"/>
            </a:endParaRPr>
          </a:p>
          <a:p>
            <a:pPr>
              <a:lnSpc>
                <a:spcPts val="2500"/>
              </a:lnSpc>
              <a:spcBef>
                <a:spcPct val="0"/>
              </a:spcBef>
              <a:buFont typeface="Arial" panose="020B0604020202020204" pitchFamily="34" charset="0"/>
              <a:buNone/>
              <a:defRPr/>
            </a:pPr>
            <a:endParaRPr lang="en-US" altLang="ja-JP" sz="1800" dirty="0">
              <a:solidFill>
                <a:srgbClr val="0070C0"/>
              </a:solidFill>
              <a:latin typeface="+mj-lt"/>
              <a:ea typeface="+mj-ea"/>
            </a:endParaRPr>
          </a:p>
          <a:p>
            <a:pPr>
              <a:lnSpc>
                <a:spcPts val="2500"/>
              </a:lnSpc>
              <a:spcBef>
                <a:spcPct val="0"/>
              </a:spcBef>
              <a:buFont typeface="Arial" panose="020B0604020202020204" pitchFamily="34" charset="0"/>
              <a:buNone/>
              <a:defRPr/>
            </a:pPr>
            <a:r>
              <a:rPr lang="ja-JP" altLang="en-US" sz="4000" b="1" i="1" u="sng" dirty="0">
                <a:solidFill>
                  <a:srgbClr val="0070C0"/>
                </a:solidFill>
                <a:latin typeface="+mj-lt"/>
                <a:ea typeface="+mj-ea"/>
              </a:rPr>
              <a:t>この項目を重点的に説明してください。</a:t>
            </a:r>
            <a:endParaRPr lang="en-US" altLang="ja-JP" sz="4000" b="1" i="1" u="sng" dirty="0">
              <a:solidFill>
                <a:srgbClr val="0070C0"/>
              </a:solidFill>
              <a:latin typeface="+mj-lt"/>
              <a:ea typeface="+mj-ea"/>
            </a:endParaRPr>
          </a:p>
        </p:txBody>
      </p:sp>
      <p:sp>
        <p:nvSpPr>
          <p:cNvPr id="10244" name="テキスト ボックス 9">
            <a:extLst>
              <a:ext uri="{FF2B5EF4-FFF2-40B4-BE49-F238E27FC236}">
                <a16:creationId xmlns:a16="http://schemas.microsoft.com/office/drawing/2014/main" id="{A7DC2574-F57C-4563-A9FC-84DD37264424}"/>
              </a:ext>
            </a:extLst>
          </p:cNvPr>
          <p:cNvSpPr txBox="1">
            <a:spLocks noChangeArrowheads="1"/>
          </p:cNvSpPr>
          <p:nvPr/>
        </p:nvSpPr>
        <p:spPr bwMode="auto">
          <a:xfrm>
            <a:off x="4211638" y="314325"/>
            <a:ext cx="3455987" cy="369888"/>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提案書：</a:t>
            </a:r>
            <a:r>
              <a:rPr lang="en-US" altLang="ja-JP" sz="1800" dirty="0">
                <a:solidFill>
                  <a:srgbClr val="0070C0"/>
                </a:solidFill>
                <a:latin typeface="Arial" panose="020B0604020202020204" pitchFamily="34" charset="0"/>
              </a:rPr>
              <a:t>Ⅰ</a:t>
            </a:r>
            <a:r>
              <a:rPr lang="ja-JP" altLang="en-US" sz="1800" dirty="0">
                <a:solidFill>
                  <a:srgbClr val="0070C0"/>
                </a:solidFill>
                <a:latin typeface="Arial" panose="020B0604020202020204" pitchFamily="34" charset="0"/>
              </a:rPr>
              <a:t>．３－２　（</a:t>
            </a:r>
            <a:r>
              <a:rPr lang="en-US" altLang="ja-JP" sz="1800" dirty="0">
                <a:solidFill>
                  <a:srgbClr val="0070C0"/>
                </a:solidFill>
                <a:latin typeface="Arial" panose="020B0604020202020204" pitchFamily="34" charset="0"/>
              </a:rPr>
              <a:t>Ⅱ</a:t>
            </a:r>
            <a:r>
              <a:rPr lang="ja-JP" altLang="en-US" sz="1800" dirty="0">
                <a:solidFill>
                  <a:srgbClr val="0070C0"/>
                </a:solidFill>
                <a:latin typeface="Arial" panose="020B0604020202020204" pitchFamily="34" charset="0"/>
              </a:rPr>
              <a:t>．１－１）</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テキスト ボックス 1">
            <a:extLst>
              <a:ext uri="{FF2B5EF4-FFF2-40B4-BE49-F238E27FC236}">
                <a16:creationId xmlns:a16="http://schemas.microsoft.com/office/drawing/2014/main" id="{6334E06B-EF93-438B-BE97-874D24D5D56D}"/>
              </a:ext>
            </a:extLst>
          </p:cNvPr>
          <p:cNvSpPr txBox="1">
            <a:spLocks noChangeArrowheads="1"/>
          </p:cNvSpPr>
          <p:nvPr/>
        </p:nvSpPr>
        <p:spPr bwMode="auto">
          <a:xfrm>
            <a:off x="250825" y="258763"/>
            <a:ext cx="8785225" cy="3274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2500"/>
              </a:lnSpc>
              <a:spcBef>
                <a:spcPct val="0"/>
              </a:spcBef>
              <a:buFontTx/>
              <a:buNone/>
              <a:defRPr/>
            </a:pPr>
            <a:r>
              <a:rPr lang="ja-JP" altLang="en-US" sz="2800" dirty="0">
                <a:latin typeface="+mn-lt"/>
                <a:ea typeface="+mj-ea"/>
              </a:rPr>
              <a:t>（３）研究開発の全体構想及び実用化のインパクト</a:t>
            </a:r>
            <a:endParaRPr lang="en-US" altLang="ja-JP" sz="2800" dirty="0">
              <a:latin typeface="+mn-lt"/>
              <a:ea typeface="+mj-ea"/>
            </a:endParaRPr>
          </a:p>
          <a:p>
            <a:pPr>
              <a:lnSpc>
                <a:spcPts val="2500"/>
              </a:lnSpc>
              <a:spcBef>
                <a:spcPct val="0"/>
              </a:spcBef>
              <a:buFontTx/>
              <a:buNone/>
              <a:defRPr/>
            </a:pPr>
            <a:r>
              <a:rPr lang="ja-JP" altLang="en-US" sz="1800" b="1" u="sng" dirty="0">
                <a:solidFill>
                  <a:srgbClr val="0070C0"/>
                </a:solidFill>
                <a:latin typeface="+mn-lt"/>
                <a:ea typeface="+mj-ea"/>
              </a:rPr>
              <a:t>・実用化に至るまでのシナリオを、研究開発の長期的・全体的な構想とともに具体的な道筋を示しながら、論理的に説明してください。</a:t>
            </a:r>
            <a:endParaRPr lang="en-US" altLang="ja-JP" sz="1800" b="1" u="sng" dirty="0">
              <a:solidFill>
                <a:srgbClr val="0070C0"/>
              </a:solidFill>
              <a:latin typeface="+mn-lt"/>
              <a:ea typeface="+mj-ea"/>
            </a:endParaRPr>
          </a:p>
          <a:p>
            <a:pPr>
              <a:lnSpc>
                <a:spcPts val="2500"/>
              </a:lnSpc>
              <a:spcBef>
                <a:spcPct val="0"/>
              </a:spcBef>
              <a:buFontTx/>
              <a:buNone/>
              <a:defRPr/>
            </a:pPr>
            <a:r>
              <a:rPr lang="ja-JP" altLang="en-US" sz="1800" b="1" u="sng" dirty="0">
                <a:solidFill>
                  <a:srgbClr val="0070C0"/>
                </a:solidFill>
                <a:latin typeface="+mn-lt"/>
                <a:ea typeface="+mj-ea"/>
              </a:rPr>
              <a:t>・既存技術の延長でなく、従来の発想によらない革新的、独創的な着眼点やアプローチであることを、競合（同種、異種）を含めた既存技術との比較や優位性を示しながら、わかりやすく説明してください。</a:t>
            </a:r>
            <a:endParaRPr lang="en-US" altLang="ja-JP" sz="1800" b="1" u="sng" dirty="0">
              <a:solidFill>
                <a:srgbClr val="0070C0"/>
              </a:solidFill>
              <a:latin typeface="+mn-lt"/>
              <a:ea typeface="+mj-ea"/>
            </a:endParaRPr>
          </a:p>
          <a:p>
            <a:pPr>
              <a:lnSpc>
                <a:spcPts val="2500"/>
              </a:lnSpc>
              <a:spcBef>
                <a:spcPct val="0"/>
              </a:spcBef>
              <a:buFontTx/>
              <a:buNone/>
              <a:defRPr/>
            </a:pPr>
            <a:r>
              <a:rPr lang="ja-JP" altLang="en-US" sz="1800" b="1" u="sng" dirty="0">
                <a:solidFill>
                  <a:srgbClr val="0070C0"/>
                </a:solidFill>
                <a:latin typeface="+mn-lt"/>
                <a:ea typeface="+mj-ea"/>
              </a:rPr>
              <a:t>・最終的な開発成果が得られた場合に、どのように社会に還元されるのかを、実用化イメージとインパクトについて、事業化も見据えて説明してください。</a:t>
            </a:r>
            <a:endParaRPr lang="en-US" altLang="ja-JP" sz="1800" b="1" u="sng" dirty="0">
              <a:solidFill>
                <a:srgbClr val="0070C0"/>
              </a:solidFill>
              <a:latin typeface="+mn-lt"/>
              <a:ea typeface="+mj-ea"/>
            </a:endParaRPr>
          </a:p>
          <a:p>
            <a:pPr>
              <a:lnSpc>
                <a:spcPts val="2500"/>
              </a:lnSpc>
              <a:spcBef>
                <a:spcPct val="0"/>
              </a:spcBef>
              <a:buFontTx/>
              <a:buNone/>
              <a:defRPr/>
            </a:pPr>
            <a:r>
              <a:rPr lang="ja-JP" altLang="en-US" sz="1800" dirty="0">
                <a:solidFill>
                  <a:srgbClr val="0070C0"/>
                </a:solidFill>
                <a:latin typeface="+mn-lt"/>
                <a:ea typeface="+mj-ea"/>
              </a:rPr>
              <a:t>・図や表を活用して、分かり易く説明してください。</a:t>
            </a:r>
          </a:p>
          <a:p>
            <a:pPr>
              <a:lnSpc>
                <a:spcPts val="2500"/>
              </a:lnSpc>
              <a:spcBef>
                <a:spcPct val="0"/>
              </a:spcBef>
              <a:buFontTx/>
              <a:buNone/>
              <a:defRPr/>
            </a:pPr>
            <a:r>
              <a:rPr lang="ja-JP" altLang="en-US" sz="1800" dirty="0">
                <a:solidFill>
                  <a:srgbClr val="0070C0"/>
                </a:solidFill>
                <a:latin typeface="+mn-lt"/>
                <a:ea typeface="+mj-ea"/>
              </a:rPr>
              <a:t>　（次頁の図表の例を参考にしてください。）</a:t>
            </a:r>
          </a:p>
        </p:txBody>
      </p:sp>
      <p:sp>
        <p:nvSpPr>
          <p:cNvPr id="11267" name="スライド番号プレースホルダー 1">
            <a:extLst>
              <a:ext uri="{FF2B5EF4-FFF2-40B4-BE49-F238E27FC236}">
                <a16:creationId xmlns:a16="http://schemas.microsoft.com/office/drawing/2014/main" id="{0F895FF5-D3AF-4754-AB00-AEC6B6F67F3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35DAA147-DA26-4F1A-A09E-8761C69DA06F}" type="slidenum">
              <a:rPr lang="en-US" altLang="ja-JP" sz="1200">
                <a:solidFill>
                  <a:srgbClr val="898989"/>
                </a:solidFill>
                <a:latin typeface="Arial" panose="020B0604020202020204" pitchFamily="34" charset="0"/>
              </a:rPr>
              <a:pPr>
                <a:spcBef>
                  <a:spcPct val="0"/>
                </a:spcBef>
                <a:buFontTx/>
                <a:buNone/>
              </a:pPr>
              <a:t>4</a:t>
            </a:fld>
            <a:endParaRPr lang="en-US" altLang="ja-JP" sz="1200">
              <a:solidFill>
                <a:srgbClr val="898989"/>
              </a:solidFill>
              <a:latin typeface="Arial" panose="020B0604020202020204" pitchFamily="34" charset="0"/>
            </a:endParaRPr>
          </a:p>
        </p:txBody>
      </p:sp>
      <p:sp>
        <p:nvSpPr>
          <p:cNvPr id="11268" name="テキスト ボックス 36">
            <a:extLst>
              <a:ext uri="{FF2B5EF4-FFF2-40B4-BE49-F238E27FC236}">
                <a16:creationId xmlns:a16="http://schemas.microsoft.com/office/drawing/2014/main" id="{5263FF98-D498-485F-8A5F-838FCA88BACB}"/>
              </a:ext>
            </a:extLst>
          </p:cNvPr>
          <p:cNvSpPr txBox="1">
            <a:spLocks noChangeArrowheads="1"/>
          </p:cNvSpPr>
          <p:nvPr/>
        </p:nvSpPr>
        <p:spPr bwMode="auto">
          <a:xfrm>
            <a:off x="7451725" y="44450"/>
            <a:ext cx="1666875" cy="369888"/>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提案書：</a:t>
            </a:r>
            <a:r>
              <a:rPr lang="en-US" altLang="ja-JP" sz="1800" dirty="0">
                <a:solidFill>
                  <a:srgbClr val="0070C0"/>
                </a:solidFill>
                <a:latin typeface="Arial" panose="020B0604020202020204" pitchFamily="34" charset="0"/>
              </a:rPr>
              <a:t>Ⅰ</a:t>
            </a:r>
            <a:r>
              <a:rPr lang="ja-JP" altLang="en-US" sz="1800" dirty="0">
                <a:solidFill>
                  <a:srgbClr val="0070C0"/>
                </a:solidFill>
                <a:latin typeface="Arial" panose="020B0604020202020204" pitchFamily="34" charset="0"/>
              </a:rPr>
              <a:t>．４</a:t>
            </a:r>
          </a:p>
        </p:txBody>
      </p:sp>
      <p:sp>
        <p:nvSpPr>
          <p:cNvPr id="39" name="正方形/長方形 38">
            <a:extLst>
              <a:ext uri="{FF2B5EF4-FFF2-40B4-BE49-F238E27FC236}">
                <a16:creationId xmlns:a16="http://schemas.microsoft.com/office/drawing/2014/main" id="{BA19EDF2-FC46-4CFD-99E1-1026FA3E7297}"/>
              </a:ext>
            </a:extLst>
          </p:cNvPr>
          <p:cNvSpPr>
            <a:spLocks noChangeArrowheads="1"/>
          </p:cNvSpPr>
          <p:nvPr/>
        </p:nvSpPr>
        <p:spPr bwMode="auto">
          <a:xfrm>
            <a:off x="250825" y="3789363"/>
            <a:ext cx="864235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2500"/>
              </a:lnSpc>
              <a:spcBef>
                <a:spcPct val="0"/>
              </a:spcBef>
              <a:buFont typeface="Arial" panose="020B0604020202020204" pitchFamily="34" charset="0"/>
              <a:buNone/>
              <a:defRPr/>
            </a:pPr>
            <a:r>
              <a:rPr lang="ja-JP" altLang="en-US" sz="2800" dirty="0">
                <a:latin typeface="+mn-lt"/>
                <a:ea typeface="+mj-ea"/>
              </a:rPr>
              <a:t>（４）政策・長期ビジョンへの有効性</a:t>
            </a:r>
            <a:endParaRPr lang="en-US" altLang="ja-JP" sz="2800" dirty="0">
              <a:latin typeface="+mn-lt"/>
              <a:ea typeface="+mj-ea"/>
            </a:endParaRPr>
          </a:p>
          <a:p>
            <a:pPr>
              <a:lnSpc>
                <a:spcPts val="2500"/>
              </a:lnSpc>
              <a:spcBef>
                <a:spcPct val="0"/>
              </a:spcBef>
              <a:buFontTx/>
              <a:buNone/>
              <a:defRPr/>
            </a:pPr>
            <a:r>
              <a:rPr lang="ja-JP" altLang="en-US" sz="1800" dirty="0">
                <a:solidFill>
                  <a:srgbClr val="0070C0"/>
                </a:solidFill>
                <a:latin typeface="+mn-lt"/>
                <a:ea typeface="+mj-ea"/>
              </a:rPr>
              <a:t>・研究開発テーマが、政策又は長期ビジョンの形成に有効である点を以下の観点から説明してください。</a:t>
            </a:r>
          </a:p>
          <a:p>
            <a:pPr>
              <a:lnSpc>
                <a:spcPts val="2500"/>
              </a:lnSpc>
              <a:spcBef>
                <a:spcPct val="0"/>
              </a:spcBef>
              <a:buFontTx/>
              <a:buNone/>
              <a:defRPr/>
            </a:pPr>
            <a:r>
              <a:rPr lang="ja-JP" altLang="en-US" sz="1800" dirty="0">
                <a:solidFill>
                  <a:srgbClr val="0070C0"/>
                </a:solidFill>
                <a:latin typeface="+mn-lt"/>
                <a:ea typeface="+mj-ea"/>
              </a:rPr>
              <a:t>　・産業政策の課題解決に資する点</a:t>
            </a:r>
          </a:p>
          <a:p>
            <a:pPr>
              <a:lnSpc>
                <a:spcPts val="2500"/>
              </a:lnSpc>
              <a:spcBef>
                <a:spcPct val="0"/>
              </a:spcBef>
              <a:buFontTx/>
              <a:buNone/>
              <a:defRPr/>
            </a:pPr>
            <a:r>
              <a:rPr lang="ja-JP" altLang="en-US" sz="1800" dirty="0">
                <a:solidFill>
                  <a:srgbClr val="0070C0"/>
                </a:solidFill>
                <a:latin typeface="+mn-lt"/>
                <a:ea typeface="+mj-ea"/>
              </a:rPr>
              <a:t>　・開発成功時の政策的インパクトが大きく、国家プロジェクト等として取組むべきと考えられる点</a:t>
            </a:r>
          </a:p>
        </p:txBody>
      </p:sp>
      <p:sp>
        <p:nvSpPr>
          <p:cNvPr id="11270" name="テキスト ボックス 27">
            <a:extLst>
              <a:ext uri="{FF2B5EF4-FFF2-40B4-BE49-F238E27FC236}">
                <a16:creationId xmlns:a16="http://schemas.microsoft.com/office/drawing/2014/main" id="{D5D27CCE-66B6-4233-9018-0F9F7983A601}"/>
              </a:ext>
            </a:extLst>
          </p:cNvPr>
          <p:cNvSpPr txBox="1">
            <a:spLocks noChangeArrowheads="1"/>
          </p:cNvSpPr>
          <p:nvPr/>
        </p:nvSpPr>
        <p:spPr bwMode="auto">
          <a:xfrm>
            <a:off x="5580063" y="3756025"/>
            <a:ext cx="1666875" cy="368300"/>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提案書：</a:t>
            </a:r>
            <a:r>
              <a:rPr lang="en-US" altLang="ja-JP" sz="1800" dirty="0">
                <a:solidFill>
                  <a:srgbClr val="0070C0"/>
                </a:solidFill>
                <a:latin typeface="Arial" panose="020B0604020202020204" pitchFamily="34" charset="0"/>
              </a:rPr>
              <a:t>Ⅰ</a:t>
            </a:r>
            <a:r>
              <a:rPr lang="ja-JP" altLang="en-US" sz="1800" dirty="0">
                <a:solidFill>
                  <a:srgbClr val="0070C0"/>
                </a:solidFill>
                <a:latin typeface="Arial" panose="020B0604020202020204" pitchFamily="34" charset="0"/>
              </a:rPr>
              <a:t>．５</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6739403F-F5C0-4FC8-8B06-2A161C124C54}"/>
              </a:ext>
            </a:extLst>
          </p:cNvPr>
          <p:cNvPicPr>
            <a:picLocks noChangeAspect="1"/>
          </p:cNvPicPr>
          <p:nvPr/>
        </p:nvPicPr>
        <p:blipFill>
          <a:blip r:embed="rId2"/>
          <a:stretch>
            <a:fillRect/>
          </a:stretch>
        </p:blipFill>
        <p:spPr>
          <a:xfrm>
            <a:off x="1763688" y="188640"/>
            <a:ext cx="6931846" cy="3510935"/>
          </a:xfrm>
          <a:prstGeom prst="rect">
            <a:avLst/>
          </a:prstGeom>
        </p:spPr>
      </p:pic>
      <p:sp>
        <p:nvSpPr>
          <p:cNvPr id="13314" name="スライド番号プレースホルダー 2">
            <a:extLst>
              <a:ext uri="{FF2B5EF4-FFF2-40B4-BE49-F238E27FC236}">
                <a16:creationId xmlns:a16="http://schemas.microsoft.com/office/drawing/2014/main" id="{6AD66DB9-C2E4-42B5-A131-0A67AB6D062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2199AC5-B7F5-4721-B6B8-79805DA2ABB4}" type="slidenum">
              <a:rPr lang="en-US" altLang="ja-JP" sz="1200">
                <a:solidFill>
                  <a:srgbClr val="898989"/>
                </a:solidFill>
                <a:latin typeface="Arial" panose="020B0604020202020204" pitchFamily="34" charset="0"/>
              </a:rPr>
              <a:pPr>
                <a:spcBef>
                  <a:spcPct val="0"/>
                </a:spcBef>
                <a:buFontTx/>
                <a:buNone/>
              </a:pPr>
              <a:t>5</a:t>
            </a:fld>
            <a:endParaRPr lang="en-US" altLang="ja-JP" sz="1200">
              <a:solidFill>
                <a:srgbClr val="898989"/>
              </a:solidFill>
              <a:latin typeface="Arial" panose="020B0604020202020204" pitchFamily="34" charset="0"/>
            </a:endParaRPr>
          </a:p>
        </p:txBody>
      </p:sp>
      <p:sp>
        <p:nvSpPr>
          <p:cNvPr id="4" name="角丸四角形 3">
            <a:extLst>
              <a:ext uri="{FF2B5EF4-FFF2-40B4-BE49-F238E27FC236}">
                <a16:creationId xmlns:a16="http://schemas.microsoft.com/office/drawing/2014/main" id="{521C48D3-6BAB-4E90-8D55-1D27C1ED5B90}"/>
              </a:ext>
            </a:extLst>
          </p:cNvPr>
          <p:cNvSpPr/>
          <p:nvPr/>
        </p:nvSpPr>
        <p:spPr>
          <a:xfrm>
            <a:off x="93663" y="188640"/>
            <a:ext cx="9010650" cy="6480720"/>
          </a:xfrm>
          <a:prstGeom prst="roundRect">
            <a:avLst>
              <a:gd name="adj" fmla="val 828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89" name="テキスト ボックス 3">
            <a:extLst>
              <a:ext uri="{FF2B5EF4-FFF2-40B4-BE49-F238E27FC236}">
                <a16:creationId xmlns:a16="http://schemas.microsoft.com/office/drawing/2014/main" id="{422F01C2-438B-4865-A31A-D41E89E84655}"/>
              </a:ext>
            </a:extLst>
          </p:cNvPr>
          <p:cNvSpPr txBox="1">
            <a:spLocks noChangeArrowheads="1"/>
          </p:cNvSpPr>
          <p:nvPr/>
        </p:nvSpPr>
        <p:spPr bwMode="auto">
          <a:xfrm>
            <a:off x="282575" y="332656"/>
            <a:ext cx="1804988"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800" b="1" dirty="0">
                <a:solidFill>
                  <a:srgbClr val="0070C0"/>
                </a:solidFill>
                <a:latin typeface="Arial" panose="020B0604020202020204" pitchFamily="34" charset="0"/>
              </a:rPr>
              <a:t>【</a:t>
            </a:r>
            <a:r>
              <a:rPr lang="ja-JP" altLang="en-US" sz="1800" b="1" dirty="0">
                <a:solidFill>
                  <a:srgbClr val="0070C0"/>
                </a:solidFill>
                <a:latin typeface="Arial" panose="020B0604020202020204" pitchFamily="34" charset="0"/>
              </a:rPr>
              <a:t>図表の一例</a:t>
            </a:r>
            <a:r>
              <a:rPr lang="en-US" altLang="ja-JP" sz="1800" b="1" dirty="0">
                <a:solidFill>
                  <a:srgbClr val="0070C0"/>
                </a:solidFill>
                <a:latin typeface="Arial" panose="020B0604020202020204" pitchFamily="34" charset="0"/>
              </a:rPr>
              <a:t>】</a:t>
            </a:r>
            <a:endParaRPr lang="ja-JP" altLang="en-US" sz="1800" b="1" dirty="0">
              <a:solidFill>
                <a:srgbClr val="0070C0"/>
              </a:solidFill>
              <a:latin typeface="Arial" panose="020B0604020202020204" pitchFamily="34" charset="0"/>
            </a:endParaRPr>
          </a:p>
        </p:txBody>
      </p:sp>
      <p:pic>
        <p:nvPicPr>
          <p:cNvPr id="2" name="図 1">
            <a:extLst>
              <a:ext uri="{FF2B5EF4-FFF2-40B4-BE49-F238E27FC236}">
                <a16:creationId xmlns:a16="http://schemas.microsoft.com/office/drawing/2014/main" id="{AAFFD3FA-A2C0-4DED-9258-E24E2D15EBEB}"/>
              </a:ext>
            </a:extLst>
          </p:cNvPr>
          <p:cNvPicPr>
            <a:picLocks noChangeAspect="1"/>
          </p:cNvPicPr>
          <p:nvPr/>
        </p:nvPicPr>
        <p:blipFill>
          <a:blip r:embed="rId3"/>
          <a:stretch>
            <a:fillRect/>
          </a:stretch>
        </p:blipFill>
        <p:spPr>
          <a:xfrm>
            <a:off x="1403648" y="3645024"/>
            <a:ext cx="6334293" cy="296900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a:extLst>
              <a:ext uri="{FF2B5EF4-FFF2-40B4-BE49-F238E27FC236}">
                <a16:creationId xmlns:a16="http://schemas.microsoft.com/office/drawing/2014/main" id="{18324A0D-944B-461F-8A84-D29E651D64E7}"/>
              </a:ext>
            </a:extLst>
          </p:cNvPr>
          <p:cNvSpPr>
            <a:spLocks noGrp="1"/>
          </p:cNvSpPr>
          <p:nvPr>
            <p:ph type="ctrTitle"/>
          </p:nvPr>
        </p:nvSpPr>
        <p:spPr/>
        <p:txBody>
          <a:bodyPr/>
          <a:lstStyle/>
          <a:p>
            <a:r>
              <a:rPr lang="ja-JP" altLang="en-US"/>
              <a:t>以下補足資料</a:t>
            </a:r>
          </a:p>
        </p:txBody>
      </p:sp>
      <p:sp>
        <p:nvSpPr>
          <p:cNvPr id="14339" name="サブタイトル 2">
            <a:extLst>
              <a:ext uri="{FF2B5EF4-FFF2-40B4-BE49-F238E27FC236}">
                <a16:creationId xmlns:a16="http://schemas.microsoft.com/office/drawing/2014/main" id="{B5B02709-33E2-4FAE-8BA7-DD1C1A6E5309}"/>
              </a:ext>
            </a:extLst>
          </p:cNvPr>
          <p:cNvSpPr>
            <a:spLocks noGrp="1"/>
          </p:cNvSpPr>
          <p:nvPr>
            <p:ph type="subTitle" idx="1"/>
          </p:nvPr>
        </p:nvSpPr>
        <p:spPr/>
        <p:txBody>
          <a:bodyPr/>
          <a:lstStyle/>
          <a:p>
            <a:r>
              <a:rPr lang="ja-JP" altLang="en-US">
                <a:solidFill>
                  <a:schemeClr val="tx1"/>
                </a:solidFill>
              </a:rPr>
              <a:t>必要に応じて説明を求めるので、</a:t>
            </a:r>
            <a:br>
              <a:rPr lang="en-US" altLang="ja-JP">
                <a:solidFill>
                  <a:schemeClr val="tx1"/>
                </a:solidFill>
              </a:rPr>
            </a:br>
            <a:r>
              <a:rPr lang="ja-JP" altLang="en-US">
                <a:solidFill>
                  <a:schemeClr val="tx1"/>
                </a:solidFill>
              </a:rPr>
              <a:t>ご用意ください。</a:t>
            </a:r>
          </a:p>
        </p:txBody>
      </p:sp>
      <p:sp>
        <p:nvSpPr>
          <p:cNvPr id="14340" name="スライド番号プレースホルダー 3">
            <a:extLst>
              <a:ext uri="{FF2B5EF4-FFF2-40B4-BE49-F238E27FC236}">
                <a16:creationId xmlns:a16="http://schemas.microsoft.com/office/drawing/2014/main" id="{DFEC6391-D707-4A28-9F66-52902D2218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A5BC9BF5-28BE-45BE-BAA0-0A72812EFD84}" type="slidenum">
              <a:rPr lang="en-US" altLang="ja-JP" sz="1200">
                <a:solidFill>
                  <a:srgbClr val="898989"/>
                </a:solidFill>
                <a:latin typeface="Arial" panose="020B0604020202020204" pitchFamily="34" charset="0"/>
              </a:rPr>
              <a:pPr>
                <a:spcBef>
                  <a:spcPct val="0"/>
                </a:spcBef>
                <a:buFontTx/>
                <a:buNone/>
              </a:pPr>
              <a:t>6</a:t>
            </a:fld>
            <a:endParaRPr lang="en-US" altLang="ja-JP" sz="1200">
              <a:solidFill>
                <a:srgbClr val="898989"/>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572ECE75-B7E0-49D0-A1CC-AEB27B430694}"/>
              </a:ext>
            </a:extLst>
          </p:cNvPr>
          <p:cNvSpPr>
            <a:spLocks noGrp="1"/>
          </p:cNvSpPr>
          <p:nvPr>
            <p:ph type="title"/>
          </p:nvPr>
        </p:nvSpPr>
        <p:spPr>
          <a:xfrm>
            <a:off x="457200" y="44450"/>
            <a:ext cx="8218488" cy="561975"/>
          </a:xfrm>
        </p:spPr>
        <p:txBody>
          <a:bodyPr rtlCol="0">
            <a:normAutofit fontScale="90000"/>
          </a:bodyPr>
          <a:lstStyle/>
          <a:p>
            <a:pPr eaLnBrk="1" fontAlgn="auto" hangingPunct="1">
              <a:spcAft>
                <a:spcPts val="0"/>
              </a:spcAft>
              <a:defRPr/>
            </a:pPr>
            <a:r>
              <a:rPr lang="en-US" altLang="ja-JP" dirty="0">
                <a:latin typeface="+mn-lt"/>
              </a:rPr>
              <a:t>Ⅱ</a:t>
            </a:r>
            <a:r>
              <a:rPr lang="ja-JP" altLang="en-US" dirty="0" err="1">
                <a:latin typeface="+mn-lt"/>
              </a:rPr>
              <a:t>．</a:t>
            </a:r>
            <a:r>
              <a:rPr lang="ja-JP" altLang="en-US" dirty="0">
                <a:latin typeface="+mn-lt"/>
              </a:rPr>
              <a:t>実施計画に関する情報</a:t>
            </a:r>
          </a:p>
        </p:txBody>
      </p:sp>
      <p:sp>
        <p:nvSpPr>
          <p:cNvPr id="7" name="テキスト ボックス 6">
            <a:extLst>
              <a:ext uri="{FF2B5EF4-FFF2-40B4-BE49-F238E27FC236}">
                <a16:creationId xmlns:a16="http://schemas.microsoft.com/office/drawing/2014/main" id="{E6FBAC94-11C5-49CB-8904-719C647532DD}"/>
              </a:ext>
            </a:extLst>
          </p:cNvPr>
          <p:cNvSpPr txBox="1"/>
          <p:nvPr/>
        </p:nvSpPr>
        <p:spPr>
          <a:xfrm>
            <a:off x="107504" y="688628"/>
            <a:ext cx="8874125"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ja-JP" altLang="en-US" dirty="0">
                <a:solidFill>
                  <a:srgbClr val="0070C0"/>
                </a:solidFill>
                <a:ea typeface="+mj-ea"/>
              </a:rPr>
              <a:t>（１）研究計画の概要</a:t>
            </a:r>
            <a:endParaRPr lang="en-US" altLang="ja-JP" dirty="0">
              <a:solidFill>
                <a:srgbClr val="0070C0"/>
              </a:solidFill>
              <a:ea typeface="+mj-ea"/>
            </a:endParaRPr>
          </a:p>
          <a:p>
            <a:pPr eaLnBrk="1" hangingPunct="1">
              <a:defRPr/>
            </a:pPr>
            <a:r>
              <a:rPr lang="ja-JP" altLang="en-US" dirty="0">
                <a:solidFill>
                  <a:srgbClr val="0070C0"/>
                </a:solidFill>
                <a:ea typeface="+mj-ea"/>
              </a:rPr>
              <a:t>研究開発期間、必要経費概算、研究開発項目と目標（２年間以上の提案の場合は、１年目終了時の中間目標も記入）、実施機関の分担について分かりやすく簡潔にまとめてください。</a:t>
            </a:r>
          </a:p>
          <a:p>
            <a:pPr eaLnBrk="1" hangingPunct="1">
              <a:defRPr/>
            </a:pPr>
            <a:r>
              <a:rPr lang="ja-JP" altLang="en-US" dirty="0">
                <a:solidFill>
                  <a:srgbClr val="0070C0"/>
                </a:solidFill>
                <a:ea typeface="+mj-ea"/>
              </a:rPr>
              <a:t>（２）実施体制に関する情報</a:t>
            </a:r>
          </a:p>
          <a:p>
            <a:pPr eaLnBrk="1" hangingPunct="1">
              <a:defRPr/>
            </a:pPr>
            <a:r>
              <a:rPr lang="ja-JP" altLang="en-US" dirty="0">
                <a:solidFill>
                  <a:srgbClr val="0070C0"/>
                </a:solidFill>
                <a:ea typeface="+mj-ea"/>
              </a:rPr>
              <a:t>実施体制図（実施機関、その所在地、担当研究項目）について記載してください。</a:t>
            </a:r>
          </a:p>
          <a:p>
            <a:pPr eaLnBrk="1" hangingPunct="1">
              <a:defRPr/>
            </a:pPr>
            <a:r>
              <a:rPr lang="ja-JP" altLang="en-US" dirty="0">
                <a:solidFill>
                  <a:srgbClr val="0070C0"/>
                </a:solidFill>
                <a:ea typeface="+mj-ea"/>
              </a:rPr>
              <a:t>（３）研究開発予算と研究人員数</a:t>
            </a:r>
            <a:endParaRPr lang="en-US" altLang="ja-JP" dirty="0">
              <a:solidFill>
                <a:srgbClr val="0070C0"/>
              </a:solidFill>
              <a:ea typeface="+mj-ea"/>
            </a:endParaRPr>
          </a:p>
          <a:p>
            <a:pPr eaLnBrk="1" hangingPunct="1">
              <a:defRPr/>
            </a:pPr>
            <a:r>
              <a:rPr lang="ja-JP" altLang="en-US" dirty="0">
                <a:solidFill>
                  <a:srgbClr val="0070C0"/>
                </a:solidFill>
                <a:ea typeface="+mj-ea"/>
              </a:rPr>
              <a:t>研究開発項目ごとの担当機関、予算、研究人員数の四半期ごとの展開を記載してください。</a:t>
            </a:r>
            <a:endParaRPr lang="en-US" altLang="ja-JP" dirty="0">
              <a:solidFill>
                <a:srgbClr val="0070C0"/>
              </a:solidFill>
              <a:ea typeface="+mj-ea"/>
            </a:endParaRPr>
          </a:p>
          <a:p>
            <a:pPr eaLnBrk="1" hangingPunct="1">
              <a:defRPr/>
            </a:pPr>
            <a:r>
              <a:rPr lang="en-US" altLang="ja-JP" dirty="0">
                <a:solidFill>
                  <a:srgbClr val="0070C0"/>
                </a:solidFill>
              </a:rPr>
              <a:t>※</a:t>
            </a:r>
            <a:r>
              <a:rPr lang="ja-JP" altLang="en-US" dirty="0">
                <a:solidFill>
                  <a:srgbClr val="0070C0"/>
                </a:solidFill>
              </a:rPr>
              <a:t>各項目を記載の上、ポイントを説明してください。</a:t>
            </a:r>
          </a:p>
        </p:txBody>
      </p:sp>
      <p:sp>
        <p:nvSpPr>
          <p:cNvPr id="11268" name="テキスト ボックス 9">
            <a:extLst>
              <a:ext uri="{FF2B5EF4-FFF2-40B4-BE49-F238E27FC236}">
                <a16:creationId xmlns:a16="http://schemas.microsoft.com/office/drawing/2014/main" id="{23FDC280-2500-4E35-A0EC-224EB81E3103}"/>
              </a:ext>
            </a:extLst>
          </p:cNvPr>
          <p:cNvSpPr txBox="1">
            <a:spLocks noChangeArrowheads="1"/>
          </p:cNvSpPr>
          <p:nvPr/>
        </p:nvSpPr>
        <p:spPr bwMode="auto">
          <a:xfrm>
            <a:off x="244475" y="3290888"/>
            <a:ext cx="330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（１）研究計画の概要</a:t>
            </a:r>
          </a:p>
        </p:txBody>
      </p:sp>
      <p:sp>
        <p:nvSpPr>
          <p:cNvPr id="15365" name="スライド番号プレースホルダー 1">
            <a:extLst>
              <a:ext uri="{FF2B5EF4-FFF2-40B4-BE49-F238E27FC236}">
                <a16:creationId xmlns:a16="http://schemas.microsoft.com/office/drawing/2014/main" id="{AFE43841-77A5-43AA-95FE-86A347CFFE1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FA42113-F63F-435C-849E-D8AC9F440F49}" type="slidenum">
              <a:rPr lang="en-US" altLang="ja-JP" sz="1200">
                <a:solidFill>
                  <a:srgbClr val="898989"/>
                </a:solidFill>
                <a:latin typeface="Arial" panose="020B0604020202020204" pitchFamily="34" charset="0"/>
              </a:rPr>
              <a:pPr>
                <a:spcBef>
                  <a:spcPct val="0"/>
                </a:spcBef>
                <a:buFontTx/>
                <a:buNone/>
              </a:pPr>
              <a:t>7</a:t>
            </a:fld>
            <a:endParaRPr lang="en-US" altLang="ja-JP" sz="1200">
              <a:solidFill>
                <a:srgbClr val="898989"/>
              </a:solidFill>
              <a:latin typeface="Arial" panose="020B0604020202020204" pitchFamily="34" charset="0"/>
            </a:endParaRPr>
          </a:p>
        </p:txBody>
      </p:sp>
      <p:sp>
        <p:nvSpPr>
          <p:cNvPr id="15366" name="テキスト ボックス 9">
            <a:extLst>
              <a:ext uri="{FF2B5EF4-FFF2-40B4-BE49-F238E27FC236}">
                <a16:creationId xmlns:a16="http://schemas.microsoft.com/office/drawing/2014/main" id="{721DFFED-D38B-45C5-95CE-D468EC3648CB}"/>
              </a:ext>
            </a:extLst>
          </p:cNvPr>
          <p:cNvSpPr txBox="1">
            <a:spLocks noChangeArrowheads="1"/>
          </p:cNvSpPr>
          <p:nvPr/>
        </p:nvSpPr>
        <p:spPr bwMode="auto">
          <a:xfrm>
            <a:off x="5580063" y="134938"/>
            <a:ext cx="1666875" cy="369887"/>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Ⅱ</a:t>
            </a:r>
            <a:endParaRPr lang="ja-JP" altLang="en-US" sz="1800">
              <a:solidFill>
                <a:srgbClr val="0070C0"/>
              </a:solidFill>
              <a:latin typeface="Arial" panose="020B0604020202020204" pitchFamily="34" charset="0"/>
            </a:endParaRPr>
          </a:p>
        </p:txBody>
      </p:sp>
      <p:sp>
        <p:nvSpPr>
          <p:cNvPr id="11" name="テキスト ボックス 1">
            <a:extLst>
              <a:ext uri="{FF2B5EF4-FFF2-40B4-BE49-F238E27FC236}">
                <a16:creationId xmlns:a16="http://schemas.microsoft.com/office/drawing/2014/main" id="{FE951280-7F46-4258-B171-C40C441205C3}"/>
              </a:ext>
            </a:extLst>
          </p:cNvPr>
          <p:cNvSpPr txBox="1">
            <a:spLocks noChangeArrowheads="1"/>
          </p:cNvSpPr>
          <p:nvPr/>
        </p:nvSpPr>
        <p:spPr bwMode="auto">
          <a:xfrm>
            <a:off x="244475" y="3748088"/>
            <a:ext cx="86407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Arial" panose="020B0604020202020204" pitchFamily="34" charset="0"/>
              <a:buNone/>
              <a:defRPr/>
            </a:pPr>
            <a:r>
              <a:rPr lang="en-US" altLang="ja-JP" sz="1800" dirty="0">
                <a:solidFill>
                  <a:srgbClr val="0070C0"/>
                </a:solidFill>
                <a:latin typeface="+mj-lt"/>
                <a:ea typeface="+mj-ea"/>
              </a:rPr>
              <a:t>【</a:t>
            </a:r>
            <a:r>
              <a:rPr lang="ja-JP" altLang="en-US" sz="1800" dirty="0">
                <a:solidFill>
                  <a:srgbClr val="0070C0"/>
                </a:solidFill>
                <a:latin typeface="+mj-lt"/>
                <a:ea typeface="+mj-ea"/>
              </a:rPr>
              <a:t>記入例</a:t>
            </a:r>
            <a:r>
              <a:rPr lang="en-US" altLang="ja-JP" sz="1800" dirty="0">
                <a:solidFill>
                  <a:srgbClr val="0070C0"/>
                </a:solidFill>
                <a:latin typeface="+mj-lt"/>
                <a:ea typeface="+mj-ea"/>
              </a:rPr>
              <a:t>】</a:t>
            </a:r>
            <a:r>
              <a:rPr lang="ja-JP" altLang="en-US" sz="1800" dirty="0">
                <a:solidFill>
                  <a:srgbClr val="0070C0"/>
                </a:solidFill>
                <a:latin typeface="+mj-lt"/>
                <a:ea typeface="+mj-ea"/>
              </a:rPr>
              <a:t>・研究開発期間：２０２１年６月～○○年○月　（○年○ヶ月）</a:t>
            </a:r>
            <a:endParaRPr lang="en-US" altLang="ja-JP" sz="1800" dirty="0">
              <a:solidFill>
                <a:srgbClr val="0070C0"/>
              </a:solidFill>
              <a:latin typeface="+mj-lt"/>
              <a:ea typeface="+mj-ea"/>
            </a:endParaRPr>
          </a:p>
          <a:p>
            <a:pPr>
              <a:spcBef>
                <a:spcPct val="0"/>
              </a:spcBef>
              <a:buFont typeface="Arial" panose="020B0604020202020204" pitchFamily="34" charset="0"/>
              <a:buNone/>
              <a:defRPr/>
            </a:pPr>
            <a:r>
              <a:rPr lang="ja-JP" altLang="en-US" sz="1800" dirty="0">
                <a:solidFill>
                  <a:srgbClr val="0070C0"/>
                </a:solidFill>
                <a:latin typeface="+mj-lt"/>
                <a:ea typeface="+mj-ea"/>
              </a:rPr>
              <a:t>　　　　　　・実施機関：○○</a:t>
            </a:r>
            <a:r>
              <a:rPr lang="en-US" altLang="ja-JP" sz="1800" dirty="0">
                <a:solidFill>
                  <a:srgbClr val="0070C0"/>
                </a:solidFill>
                <a:latin typeface="+mj-lt"/>
                <a:ea typeface="+mj-ea"/>
              </a:rPr>
              <a:t>(</a:t>
            </a:r>
            <a:r>
              <a:rPr lang="ja-JP" altLang="en-US" sz="1800" dirty="0">
                <a:solidFill>
                  <a:srgbClr val="0070C0"/>
                </a:solidFill>
                <a:latin typeface="+mj-lt"/>
                <a:ea typeface="+mj-ea"/>
              </a:rPr>
              <a:t>株</a:t>
            </a:r>
            <a:r>
              <a:rPr lang="en-US" altLang="ja-JP" sz="1800" dirty="0">
                <a:solidFill>
                  <a:srgbClr val="0070C0"/>
                </a:solidFill>
                <a:latin typeface="+mj-lt"/>
                <a:ea typeface="+mj-ea"/>
              </a:rPr>
              <a:t>)</a:t>
            </a:r>
            <a:r>
              <a:rPr lang="ja-JP" altLang="en-US" sz="1800" dirty="0">
                <a:solidFill>
                  <a:srgbClr val="0070C0"/>
                </a:solidFill>
                <a:latin typeface="+mj-lt"/>
                <a:ea typeface="+mj-ea"/>
              </a:rPr>
              <a:t>（再委託</a:t>
            </a:r>
            <a:r>
              <a:rPr lang="ja-JP" altLang="en-US" sz="1800" dirty="0">
                <a:solidFill>
                  <a:srgbClr val="0070C0"/>
                </a:solidFill>
                <a:latin typeface="+mj-lt"/>
                <a:ea typeface="+mj-ea"/>
                <a:sym typeface="Wingdings" panose="05000000000000000000" pitchFamily="2" charset="2"/>
              </a:rPr>
              <a:t>：○○大学</a:t>
            </a:r>
            <a:r>
              <a:rPr lang="ja-JP" altLang="en-US" sz="1800" dirty="0">
                <a:solidFill>
                  <a:srgbClr val="0070C0"/>
                </a:solidFill>
                <a:latin typeface="+mj-lt"/>
                <a:ea typeface="+mj-ea"/>
              </a:rPr>
              <a:t>）、◇◇大学、△△大学</a:t>
            </a:r>
            <a:endParaRPr lang="en-US" altLang="ja-JP" sz="1800" dirty="0">
              <a:solidFill>
                <a:srgbClr val="0070C0"/>
              </a:solidFill>
              <a:latin typeface="+mj-lt"/>
              <a:ea typeface="+mj-ea"/>
            </a:endParaRPr>
          </a:p>
          <a:p>
            <a:pPr>
              <a:spcBef>
                <a:spcPct val="0"/>
              </a:spcBef>
              <a:buFont typeface="Arial" panose="020B0604020202020204" pitchFamily="34" charset="0"/>
              <a:buNone/>
              <a:defRPr/>
            </a:pPr>
            <a:r>
              <a:rPr lang="ja-JP" altLang="en-US" sz="1800" dirty="0">
                <a:solidFill>
                  <a:srgbClr val="0070C0"/>
                </a:solidFill>
                <a:latin typeface="+mj-lt"/>
                <a:ea typeface="+mj-ea"/>
              </a:rPr>
              <a:t>　　　　　　・経費概算：１年目○○百万円、２年目○○</a:t>
            </a:r>
            <a:r>
              <a:rPr lang="ja-JP" altLang="en-US" sz="1800" dirty="0">
                <a:solidFill>
                  <a:srgbClr val="0070C0"/>
                </a:solidFill>
              </a:rPr>
              <a:t>百万円</a:t>
            </a:r>
            <a:r>
              <a:rPr lang="ja-JP" altLang="en-US" sz="1800" dirty="0">
                <a:solidFill>
                  <a:srgbClr val="0070C0"/>
                </a:solidFill>
                <a:latin typeface="+mj-lt"/>
                <a:ea typeface="+mj-ea"/>
              </a:rPr>
              <a:t>、　計○○</a:t>
            </a:r>
            <a:r>
              <a:rPr lang="ja-JP" altLang="en-US" sz="1800" dirty="0">
                <a:solidFill>
                  <a:srgbClr val="0070C0"/>
                </a:solidFill>
              </a:rPr>
              <a:t>百万円</a:t>
            </a:r>
            <a:endParaRPr lang="en-US" altLang="ja-JP" sz="1800" dirty="0">
              <a:solidFill>
                <a:srgbClr val="0070C0"/>
              </a:solidFill>
              <a:latin typeface="+mj-lt"/>
              <a:ea typeface="+mj-ea"/>
            </a:endParaRPr>
          </a:p>
        </p:txBody>
      </p:sp>
      <p:graphicFrame>
        <p:nvGraphicFramePr>
          <p:cNvPr id="2" name="表 1">
            <a:extLst>
              <a:ext uri="{FF2B5EF4-FFF2-40B4-BE49-F238E27FC236}">
                <a16:creationId xmlns:a16="http://schemas.microsoft.com/office/drawing/2014/main" id="{B8B67F18-FBB5-4A5A-B184-DB8F76729572}"/>
              </a:ext>
            </a:extLst>
          </p:cNvPr>
          <p:cNvGraphicFramePr>
            <a:graphicFrameLocks noGrp="1"/>
          </p:cNvGraphicFramePr>
          <p:nvPr/>
        </p:nvGraphicFramePr>
        <p:xfrm>
          <a:off x="354013" y="4652963"/>
          <a:ext cx="8435974" cy="2119313"/>
        </p:xfrm>
        <a:graphic>
          <a:graphicData uri="http://schemas.openxmlformats.org/drawingml/2006/table">
            <a:tbl>
              <a:tblPr firstRow="1" bandRow="1">
                <a:tableStyleId>{5940675A-B579-460E-94D1-54222C63F5DA}</a:tableStyleId>
              </a:tblPr>
              <a:tblGrid>
                <a:gridCol w="1995088">
                  <a:extLst>
                    <a:ext uri="{9D8B030D-6E8A-4147-A177-3AD203B41FA5}">
                      <a16:colId xmlns:a16="http://schemas.microsoft.com/office/drawing/2014/main" val="20000"/>
                    </a:ext>
                  </a:extLst>
                </a:gridCol>
                <a:gridCol w="2011623">
                  <a:extLst>
                    <a:ext uri="{9D8B030D-6E8A-4147-A177-3AD203B41FA5}">
                      <a16:colId xmlns:a16="http://schemas.microsoft.com/office/drawing/2014/main" val="20001"/>
                    </a:ext>
                  </a:extLst>
                </a:gridCol>
                <a:gridCol w="2011623">
                  <a:extLst>
                    <a:ext uri="{9D8B030D-6E8A-4147-A177-3AD203B41FA5}">
                      <a16:colId xmlns:a16="http://schemas.microsoft.com/office/drawing/2014/main" val="20002"/>
                    </a:ext>
                  </a:extLst>
                </a:gridCol>
                <a:gridCol w="1208820">
                  <a:extLst>
                    <a:ext uri="{9D8B030D-6E8A-4147-A177-3AD203B41FA5}">
                      <a16:colId xmlns:a16="http://schemas.microsoft.com/office/drawing/2014/main" val="20003"/>
                    </a:ext>
                  </a:extLst>
                </a:gridCol>
                <a:gridCol w="1208820">
                  <a:extLst>
                    <a:ext uri="{9D8B030D-6E8A-4147-A177-3AD203B41FA5}">
                      <a16:colId xmlns:a16="http://schemas.microsoft.com/office/drawing/2014/main" val="20004"/>
                    </a:ext>
                  </a:extLst>
                </a:gridCol>
              </a:tblGrid>
              <a:tr h="594627">
                <a:tc>
                  <a:txBody>
                    <a:bodyPr/>
                    <a:lstStyle/>
                    <a:p>
                      <a:pPr algn="ctr"/>
                      <a:r>
                        <a:rPr kumimoji="1" lang="ja-JP" altLang="en-US" sz="1100" dirty="0">
                          <a:solidFill>
                            <a:schemeClr val="tx1"/>
                          </a:solidFill>
                        </a:rPr>
                        <a:t>研究開発項目</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中間目標（値）</a:t>
                      </a:r>
                      <a:endParaRPr kumimoji="1" lang="en-US" altLang="ja-JP" sz="1100" dirty="0">
                        <a:solidFill>
                          <a:schemeClr val="tx1"/>
                        </a:solidFill>
                      </a:endParaRPr>
                    </a:p>
                    <a:p>
                      <a:pPr algn="ctr"/>
                      <a:r>
                        <a:rPr kumimoji="1" lang="ja-JP" altLang="en-US" sz="1100" dirty="0">
                          <a:solidFill>
                            <a:schemeClr val="tx1"/>
                          </a:solidFill>
                        </a:rPr>
                        <a:t>（提案する研究期間が１年の場合は、終了時目標のみ）</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終了時目標（値）</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実施機関</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経費概算</a:t>
                      </a:r>
                      <a:endParaRPr kumimoji="1" lang="en-US" altLang="ja-JP" sz="1100" dirty="0">
                        <a:solidFill>
                          <a:schemeClr val="tx1"/>
                        </a:solidFill>
                      </a:endParaRPr>
                    </a:p>
                    <a:p>
                      <a:pPr algn="ctr"/>
                      <a:r>
                        <a:rPr kumimoji="1" lang="ja-JP" altLang="en-US" sz="1100" dirty="0">
                          <a:solidFill>
                            <a:schemeClr val="tx1"/>
                          </a:solidFill>
                        </a:rPr>
                        <a:t>（内訳）</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1007">
                <a:tc>
                  <a:txBody>
                    <a:bodyPr/>
                    <a:lstStyle/>
                    <a:p>
                      <a:pPr algn="l"/>
                      <a:r>
                        <a:rPr kumimoji="1" lang="en-US" altLang="ja-JP" sz="1100" dirty="0">
                          <a:solidFill>
                            <a:srgbClr val="0070C0"/>
                          </a:solidFill>
                        </a:rPr>
                        <a:t>A</a:t>
                      </a:r>
                      <a:r>
                        <a:rPr kumimoji="1" lang="ja-JP" altLang="en-US" sz="1100" dirty="0">
                          <a:solidFill>
                            <a:srgbClr val="0070C0"/>
                          </a:solidFill>
                        </a:rPr>
                        <a:t>）○○の研究</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◇◇大学</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＊＊＊円</a:t>
                      </a:r>
                    </a:p>
                  </a:txBody>
                  <a:tcPr marL="91448" marR="91448" marT="45741" marB="45741"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1007">
                <a:tc>
                  <a:txBody>
                    <a:bodyPr/>
                    <a:lstStyle/>
                    <a:p>
                      <a:pPr algn="l"/>
                      <a:r>
                        <a:rPr kumimoji="1" lang="en-US" altLang="ja-JP" sz="1100" dirty="0">
                          <a:solidFill>
                            <a:srgbClr val="0070C0"/>
                          </a:solidFill>
                        </a:rPr>
                        <a:t>B</a:t>
                      </a:r>
                      <a:r>
                        <a:rPr kumimoji="1" lang="ja-JP" altLang="en-US" sz="1100" dirty="0">
                          <a:solidFill>
                            <a:srgbClr val="0070C0"/>
                          </a:solidFill>
                        </a:rPr>
                        <a:t>）○○の開発</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△△大学</a:t>
                      </a:r>
                    </a:p>
                  </a:txBody>
                  <a:tcPr marL="91448" marR="91448" marT="45741" marB="45741" anchor="ctr"/>
                </a:tc>
                <a:tc>
                  <a:txBody>
                    <a:bodyPr/>
                    <a:lstStyle/>
                    <a:p>
                      <a:pPr algn="ctr"/>
                      <a:r>
                        <a:rPr kumimoji="1" lang="ja-JP" altLang="en-US" sz="1100" dirty="0">
                          <a:solidFill>
                            <a:srgbClr val="0070C0"/>
                          </a:solidFill>
                        </a:rPr>
                        <a:t>＊＊＊円</a:t>
                      </a:r>
                    </a:p>
                  </a:txBody>
                  <a:tcPr marL="91448" marR="91448" marT="45741" marB="45741" anchor="ctr"/>
                </a:tc>
                <a:extLst>
                  <a:ext uri="{0D108BD9-81ED-4DB2-BD59-A6C34878D82A}">
                    <a16:rowId xmlns:a16="http://schemas.microsoft.com/office/drawing/2014/main" val="10002"/>
                  </a:ext>
                </a:extLst>
              </a:tr>
              <a:tr h="371007">
                <a:tc>
                  <a:txBody>
                    <a:bodyPr/>
                    <a:lstStyle/>
                    <a:p>
                      <a:pPr algn="l"/>
                      <a:r>
                        <a:rPr kumimoji="1" lang="en-US" altLang="ja-JP" sz="1100" dirty="0">
                          <a:solidFill>
                            <a:srgbClr val="0070C0"/>
                          </a:solidFill>
                        </a:rPr>
                        <a:t>C</a:t>
                      </a:r>
                      <a:r>
                        <a:rPr kumimoji="1" lang="ja-JP" altLang="en-US" sz="1100" dirty="0">
                          <a:solidFill>
                            <a:srgbClr val="0070C0"/>
                          </a:solidFill>
                        </a:rPr>
                        <a:t>）○○の研究</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r>
                        <a:rPr kumimoji="1" lang="en-US" altLang="ja-JP" sz="1100" dirty="0">
                          <a:solidFill>
                            <a:srgbClr val="0070C0"/>
                          </a:solidFill>
                        </a:rPr>
                        <a:t>(</a:t>
                      </a:r>
                      <a:r>
                        <a:rPr kumimoji="1" lang="ja-JP" altLang="en-US" sz="1100" dirty="0">
                          <a:solidFill>
                            <a:srgbClr val="0070C0"/>
                          </a:solidFill>
                        </a:rPr>
                        <a:t>株</a:t>
                      </a:r>
                      <a:r>
                        <a:rPr kumimoji="1" lang="en-US" altLang="ja-JP" sz="1100" dirty="0">
                          <a:solidFill>
                            <a:srgbClr val="0070C0"/>
                          </a:solidFill>
                        </a:rPr>
                        <a:t>)</a:t>
                      </a:r>
                      <a:endParaRPr kumimoji="1" lang="ja-JP" altLang="en-US" sz="1100" dirty="0">
                        <a:solidFill>
                          <a:srgbClr val="0070C0"/>
                        </a:solidFill>
                      </a:endParaRPr>
                    </a:p>
                  </a:txBody>
                  <a:tcPr marL="91448" marR="91448" marT="45741" marB="45741" anchor="ctr"/>
                </a:tc>
                <a:tc>
                  <a:txBody>
                    <a:bodyPr/>
                    <a:lstStyle/>
                    <a:p>
                      <a:pPr algn="ctr"/>
                      <a:r>
                        <a:rPr kumimoji="1" lang="ja-JP" altLang="en-US" sz="1100" dirty="0">
                          <a:solidFill>
                            <a:srgbClr val="0070C0"/>
                          </a:solidFill>
                        </a:rPr>
                        <a:t>＊＊＊円</a:t>
                      </a:r>
                    </a:p>
                  </a:txBody>
                  <a:tcPr marL="91448" marR="91448" marT="45741" marB="45741" anchor="ctr"/>
                </a:tc>
                <a:extLst>
                  <a:ext uri="{0D108BD9-81ED-4DB2-BD59-A6C34878D82A}">
                    <a16:rowId xmlns:a16="http://schemas.microsoft.com/office/drawing/2014/main" val="10003"/>
                  </a:ext>
                </a:extLst>
              </a:tr>
              <a:tr h="411665">
                <a:tc>
                  <a:txBody>
                    <a:bodyPr/>
                    <a:lstStyle/>
                    <a:p>
                      <a:pPr algn="l"/>
                      <a:r>
                        <a:rPr kumimoji="1" lang="en-US" altLang="ja-JP" sz="1100" dirty="0">
                          <a:solidFill>
                            <a:srgbClr val="0070C0"/>
                          </a:solidFill>
                        </a:rPr>
                        <a:t>D</a:t>
                      </a:r>
                      <a:r>
                        <a:rPr kumimoji="1" lang="ja-JP" altLang="en-US" sz="1100" dirty="0">
                          <a:solidFill>
                            <a:srgbClr val="0070C0"/>
                          </a:solidFill>
                        </a:rPr>
                        <a:t>）○○の開発</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r>
                        <a:rPr kumimoji="1" lang="en-US" altLang="ja-JP" sz="1100" dirty="0">
                          <a:solidFill>
                            <a:srgbClr val="0070C0"/>
                          </a:solidFill>
                        </a:rPr>
                        <a:t>(</a:t>
                      </a:r>
                      <a:r>
                        <a:rPr kumimoji="1" lang="ja-JP" altLang="en-US" sz="1100" dirty="0">
                          <a:solidFill>
                            <a:srgbClr val="0070C0"/>
                          </a:solidFill>
                        </a:rPr>
                        <a:t>株</a:t>
                      </a:r>
                      <a:r>
                        <a:rPr kumimoji="1" lang="en-US" altLang="ja-JP" sz="1100" dirty="0">
                          <a:solidFill>
                            <a:srgbClr val="0070C0"/>
                          </a:solidFill>
                        </a:rPr>
                        <a:t>)</a:t>
                      </a:r>
                    </a:p>
                    <a:p>
                      <a:pPr algn="ctr"/>
                      <a:r>
                        <a:rPr kumimoji="1" lang="ja-JP" altLang="en-US" sz="1000" dirty="0">
                          <a:solidFill>
                            <a:srgbClr val="0070C0"/>
                          </a:solidFill>
                        </a:rPr>
                        <a:t>再委託：○○大学</a:t>
                      </a:r>
                    </a:p>
                  </a:txBody>
                  <a:tcPr marL="91448" marR="91448" marT="45741" marB="45741" anchor="ctr"/>
                </a:tc>
                <a:tc>
                  <a:txBody>
                    <a:bodyPr/>
                    <a:lstStyle/>
                    <a:p>
                      <a:pPr algn="ctr"/>
                      <a:r>
                        <a:rPr kumimoji="1" lang="ja-JP" altLang="en-US" sz="1100" dirty="0">
                          <a:solidFill>
                            <a:srgbClr val="0070C0"/>
                          </a:solidFill>
                        </a:rPr>
                        <a:t>＊＊＊円</a:t>
                      </a:r>
                    </a:p>
                  </a:txBody>
                  <a:tcPr marL="91448" marR="91448" marT="45741" marB="45741"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70A4BAE-CB9C-4E57-8D59-D52A930C953D}"/>
              </a:ext>
            </a:extLst>
          </p:cNvPr>
          <p:cNvPicPr>
            <a:picLocks noChangeAspect="1"/>
          </p:cNvPicPr>
          <p:nvPr/>
        </p:nvPicPr>
        <p:blipFill>
          <a:blip r:embed="rId2"/>
          <a:stretch>
            <a:fillRect/>
          </a:stretch>
        </p:blipFill>
        <p:spPr>
          <a:xfrm>
            <a:off x="1913649" y="1052736"/>
            <a:ext cx="5322647" cy="5030438"/>
          </a:xfrm>
          <a:prstGeom prst="rect">
            <a:avLst/>
          </a:prstGeom>
        </p:spPr>
      </p:pic>
      <p:sp>
        <p:nvSpPr>
          <p:cNvPr id="12290" name="テキスト ボックス 3">
            <a:extLst>
              <a:ext uri="{FF2B5EF4-FFF2-40B4-BE49-F238E27FC236}">
                <a16:creationId xmlns:a16="http://schemas.microsoft.com/office/drawing/2014/main" id="{8387D2AC-9380-4A9C-8D5A-E03FBEA1D25C}"/>
              </a:ext>
            </a:extLst>
          </p:cNvPr>
          <p:cNvSpPr txBox="1">
            <a:spLocks noChangeArrowheads="1"/>
          </p:cNvSpPr>
          <p:nvPr/>
        </p:nvSpPr>
        <p:spPr bwMode="auto">
          <a:xfrm>
            <a:off x="539750" y="6095255"/>
            <a:ext cx="84502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　</a:t>
            </a:r>
            <a:r>
              <a:rPr lang="ja-JP" altLang="ja-JP" sz="1800" dirty="0">
                <a:solidFill>
                  <a:srgbClr val="0070C0"/>
                </a:solidFill>
                <a:latin typeface="+mn-lt"/>
                <a:ea typeface="+mj-ea"/>
              </a:rPr>
              <a:t>機関ごとに全て、研究実施場所</a:t>
            </a:r>
            <a:r>
              <a:rPr lang="ja-JP" altLang="en-US" sz="1800" dirty="0">
                <a:solidFill>
                  <a:srgbClr val="0070C0"/>
                </a:solidFill>
                <a:latin typeface="+mn-lt"/>
                <a:ea typeface="+mj-ea"/>
              </a:rPr>
              <a:t>、所在</a:t>
            </a:r>
            <a:r>
              <a:rPr lang="ja-JP" altLang="ja-JP" sz="1800" dirty="0">
                <a:solidFill>
                  <a:srgbClr val="0070C0"/>
                </a:solidFill>
                <a:latin typeface="+mn-lt"/>
                <a:ea typeface="+mj-ea"/>
              </a:rPr>
              <a:t>、研究項目を記入</a:t>
            </a:r>
            <a:r>
              <a:rPr lang="ja-JP" altLang="en-US" sz="1800" dirty="0">
                <a:solidFill>
                  <a:srgbClr val="0070C0"/>
                </a:solidFill>
                <a:latin typeface="+mn-lt"/>
                <a:ea typeface="+mj-ea"/>
              </a:rPr>
              <a:t>してください</a:t>
            </a:r>
            <a:r>
              <a:rPr lang="ja-JP" altLang="ja-JP" sz="1800" dirty="0">
                <a:solidFill>
                  <a:srgbClr val="0070C0"/>
                </a:solidFill>
                <a:latin typeface="+mn-lt"/>
                <a:ea typeface="+mj-ea"/>
              </a:rPr>
              <a:t>。</a:t>
            </a:r>
            <a:endParaRPr lang="en-US" altLang="ja-JP" sz="1800" dirty="0">
              <a:solidFill>
                <a:srgbClr val="0070C0"/>
              </a:solidFill>
              <a:latin typeface="+mn-lt"/>
              <a:ea typeface="+mj-ea"/>
            </a:endParaRPr>
          </a:p>
          <a:p>
            <a:pPr>
              <a:spcBef>
                <a:spcPct val="0"/>
              </a:spcBef>
              <a:buFont typeface="Arial" panose="020B0604020202020204" pitchFamily="34" charset="0"/>
              <a:buNone/>
              <a:defRPr/>
            </a:pPr>
            <a:r>
              <a:rPr lang="en-US" altLang="ja-JP" sz="1800" dirty="0">
                <a:solidFill>
                  <a:srgbClr val="0070C0"/>
                </a:solidFill>
                <a:latin typeface="Arial" panose="020B0604020202020204" pitchFamily="34" charset="0"/>
              </a:rPr>
              <a:t>※</a:t>
            </a:r>
            <a:r>
              <a:rPr lang="ja-JP" altLang="en-US" sz="1800" dirty="0">
                <a:solidFill>
                  <a:srgbClr val="0070C0"/>
                </a:solidFill>
                <a:latin typeface="Arial" panose="020B0604020202020204" pitchFamily="34" charset="0"/>
              </a:rPr>
              <a:t>　提案書の記載を転記するなど、記載内容が読み取りやすい形にまとめてください。</a:t>
            </a:r>
            <a:endParaRPr lang="en-US" altLang="ja-JP" sz="1800" dirty="0">
              <a:solidFill>
                <a:srgbClr val="0070C0"/>
              </a:solidFill>
              <a:latin typeface="Arial" panose="020B0604020202020204" pitchFamily="34" charset="0"/>
            </a:endParaRPr>
          </a:p>
        </p:txBody>
      </p:sp>
      <p:sp>
        <p:nvSpPr>
          <p:cNvPr id="12292" name="テキスト ボックス 19">
            <a:extLst>
              <a:ext uri="{FF2B5EF4-FFF2-40B4-BE49-F238E27FC236}">
                <a16:creationId xmlns:a16="http://schemas.microsoft.com/office/drawing/2014/main" id="{4CE175CF-8562-48F8-8C15-C348D18556EF}"/>
              </a:ext>
            </a:extLst>
          </p:cNvPr>
          <p:cNvSpPr txBox="1">
            <a:spLocks noChangeArrowheads="1"/>
          </p:cNvSpPr>
          <p:nvPr/>
        </p:nvSpPr>
        <p:spPr bwMode="auto">
          <a:xfrm>
            <a:off x="2146300" y="620688"/>
            <a:ext cx="4851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ja-JP" sz="2800" dirty="0">
                <a:solidFill>
                  <a:srgbClr val="0070C0"/>
                </a:solidFill>
                <a:latin typeface="+mn-lt"/>
                <a:ea typeface="+mj-ea"/>
              </a:rPr>
              <a:t>「○○○○の研究」実施体制図</a:t>
            </a:r>
            <a:endParaRPr lang="ja-JP" altLang="en-US" sz="2800" dirty="0">
              <a:solidFill>
                <a:srgbClr val="0070C0"/>
              </a:solidFill>
              <a:latin typeface="+mn-lt"/>
              <a:ea typeface="+mj-ea"/>
            </a:endParaRPr>
          </a:p>
        </p:txBody>
      </p:sp>
      <p:sp>
        <p:nvSpPr>
          <p:cNvPr id="16388" name="スライド番号プレースホルダー 21">
            <a:extLst>
              <a:ext uri="{FF2B5EF4-FFF2-40B4-BE49-F238E27FC236}">
                <a16:creationId xmlns:a16="http://schemas.microsoft.com/office/drawing/2014/main" id="{3534020F-23AB-4020-B318-0D9F229B4B5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9866F4-FB06-47F6-9C6C-DF180FA16ED9}" type="slidenum">
              <a:rPr lang="en-US" altLang="ja-JP" sz="1200">
                <a:solidFill>
                  <a:srgbClr val="898989"/>
                </a:solidFill>
                <a:latin typeface="Arial" panose="020B0604020202020204" pitchFamily="34" charset="0"/>
              </a:rPr>
              <a:pPr>
                <a:spcBef>
                  <a:spcPct val="0"/>
                </a:spcBef>
                <a:buFontTx/>
                <a:buNone/>
              </a:pPr>
              <a:t>8</a:t>
            </a:fld>
            <a:endParaRPr lang="en-US" altLang="ja-JP" sz="1200">
              <a:solidFill>
                <a:srgbClr val="898989"/>
              </a:solidFill>
              <a:latin typeface="Arial" panose="020B0604020202020204" pitchFamily="34" charset="0"/>
            </a:endParaRPr>
          </a:p>
        </p:txBody>
      </p:sp>
      <p:sp>
        <p:nvSpPr>
          <p:cNvPr id="9" name="テキスト ボックス 10">
            <a:extLst>
              <a:ext uri="{FF2B5EF4-FFF2-40B4-BE49-F238E27FC236}">
                <a16:creationId xmlns:a16="http://schemas.microsoft.com/office/drawing/2014/main" id="{ADC59329-E5EA-4BD7-9BA4-4AAF5D64E338}"/>
              </a:ext>
            </a:extLst>
          </p:cNvPr>
          <p:cNvSpPr txBox="1">
            <a:spLocks noChangeArrowheads="1"/>
          </p:cNvSpPr>
          <p:nvPr/>
        </p:nvSpPr>
        <p:spPr bwMode="auto">
          <a:xfrm>
            <a:off x="250825" y="88900"/>
            <a:ext cx="2225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（２）実施体制</a:t>
            </a:r>
          </a:p>
        </p:txBody>
      </p:sp>
      <p:sp>
        <p:nvSpPr>
          <p:cNvPr id="10" name="テキスト ボックス 19">
            <a:extLst>
              <a:ext uri="{FF2B5EF4-FFF2-40B4-BE49-F238E27FC236}">
                <a16:creationId xmlns:a16="http://schemas.microsoft.com/office/drawing/2014/main" id="{77E2D556-67FE-4C75-A22F-4D9D92485024}"/>
              </a:ext>
            </a:extLst>
          </p:cNvPr>
          <p:cNvSpPr txBox="1">
            <a:spLocks noChangeArrowheads="1"/>
          </p:cNvSpPr>
          <p:nvPr/>
        </p:nvSpPr>
        <p:spPr bwMode="auto">
          <a:xfrm>
            <a:off x="323850" y="549275"/>
            <a:ext cx="1108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記入例</a:t>
            </a:r>
            <a:r>
              <a:rPr lang="en-US" altLang="ja-JP" sz="1800" dirty="0">
                <a:solidFill>
                  <a:srgbClr val="0070C0"/>
                </a:solidFill>
                <a:latin typeface="+mn-lt"/>
                <a:ea typeface="+mj-ea"/>
              </a:rPr>
              <a:t>】</a:t>
            </a:r>
            <a:endParaRPr lang="ja-JP" altLang="en-US" sz="1800" dirty="0">
              <a:latin typeface="+mn-lt"/>
              <a:ea typeface="+mj-ea"/>
            </a:endParaRPr>
          </a:p>
        </p:txBody>
      </p:sp>
      <p:sp>
        <p:nvSpPr>
          <p:cNvPr id="16392" name="テキスト ボックス 10">
            <a:extLst>
              <a:ext uri="{FF2B5EF4-FFF2-40B4-BE49-F238E27FC236}">
                <a16:creationId xmlns:a16="http://schemas.microsoft.com/office/drawing/2014/main" id="{82005218-619C-401B-8E9D-A91A0665CAD5}"/>
              </a:ext>
            </a:extLst>
          </p:cNvPr>
          <p:cNvSpPr txBox="1">
            <a:spLocks noChangeArrowheads="1"/>
          </p:cNvSpPr>
          <p:nvPr/>
        </p:nvSpPr>
        <p:spPr bwMode="auto">
          <a:xfrm>
            <a:off x="2549525" y="179388"/>
            <a:ext cx="2232025" cy="369887"/>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Ⅱ</a:t>
            </a:r>
            <a:r>
              <a:rPr lang="ja-JP" altLang="en-US" sz="1800">
                <a:solidFill>
                  <a:srgbClr val="0070C0"/>
                </a:solidFill>
                <a:latin typeface="Arial" panose="020B0604020202020204" pitchFamily="34" charset="0"/>
              </a:rPr>
              <a:t>．２－３</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6DCC1303-3CB5-4CD2-8E51-4B1D474392D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5FB839E-81F7-436D-B614-C0A9D8436A67}" type="slidenum">
              <a:rPr lang="en-US" altLang="ja-JP" sz="1200">
                <a:solidFill>
                  <a:srgbClr val="898989"/>
                </a:solidFill>
                <a:latin typeface="Arial" panose="020B0604020202020204" pitchFamily="34" charset="0"/>
              </a:rPr>
              <a:pPr>
                <a:spcBef>
                  <a:spcPct val="0"/>
                </a:spcBef>
                <a:buFontTx/>
                <a:buNone/>
              </a:pPr>
              <a:t>9</a:t>
            </a:fld>
            <a:endParaRPr lang="en-US" altLang="ja-JP" sz="1200">
              <a:solidFill>
                <a:srgbClr val="898989"/>
              </a:solidFill>
              <a:latin typeface="Arial" panose="020B0604020202020204" pitchFamily="34" charset="0"/>
            </a:endParaRPr>
          </a:p>
        </p:txBody>
      </p:sp>
      <p:sp>
        <p:nvSpPr>
          <p:cNvPr id="17411" name="スライド番号プレースホルダー 2">
            <a:extLst>
              <a:ext uri="{FF2B5EF4-FFF2-40B4-BE49-F238E27FC236}">
                <a16:creationId xmlns:a16="http://schemas.microsoft.com/office/drawing/2014/main" id="{BF7D9D08-73EB-4BCB-8078-52B9F7C2713F}"/>
              </a:ext>
            </a:extLst>
          </p:cNvPr>
          <p:cNvSpPr txBox="1">
            <a:spLocks/>
          </p:cNvSpPr>
          <p:nvPr/>
        </p:nvSpPr>
        <p:spPr bwMode="auto">
          <a:xfrm>
            <a:off x="8302625" y="6500813"/>
            <a:ext cx="81756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DC9C06CF-DCBE-4333-AF3D-F441E8184954}" type="slidenum">
              <a:rPr lang="en-US" altLang="ja-JP" sz="1200">
                <a:solidFill>
                  <a:srgbClr val="898989"/>
                </a:solidFill>
                <a:latin typeface="Arial" panose="020B0604020202020204" pitchFamily="34" charset="0"/>
              </a:rPr>
              <a:pPr algn="r" eaLnBrk="1" hangingPunct="1">
                <a:spcBef>
                  <a:spcPct val="0"/>
                </a:spcBef>
                <a:buFontTx/>
                <a:buNone/>
              </a:pPr>
              <a:t>9</a:t>
            </a:fld>
            <a:endParaRPr lang="en-US" altLang="ja-JP" sz="1200">
              <a:solidFill>
                <a:srgbClr val="898989"/>
              </a:solidFill>
              <a:latin typeface="Arial" panose="020B0604020202020204" pitchFamily="34" charset="0"/>
            </a:endParaRPr>
          </a:p>
        </p:txBody>
      </p:sp>
      <p:sp>
        <p:nvSpPr>
          <p:cNvPr id="5" name="テキスト ボックス 11">
            <a:extLst>
              <a:ext uri="{FF2B5EF4-FFF2-40B4-BE49-F238E27FC236}">
                <a16:creationId xmlns:a16="http://schemas.microsoft.com/office/drawing/2014/main" id="{17047101-651E-4944-8FA9-2D0282A4164B}"/>
              </a:ext>
            </a:extLst>
          </p:cNvPr>
          <p:cNvSpPr txBox="1">
            <a:spLocks noChangeArrowheads="1"/>
          </p:cNvSpPr>
          <p:nvPr/>
        </p:nvSpPr>
        <p:spPr bwMode="auto">
          <a:xfrm>
            <a:off x="250825" y="188913"/>
            <a:ext cx="42957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（３）研究開発予算と人員数</a:t>
            </a:r>
          </a:p>
        </p:txBody>
      </p:sp>
      <p:sp>
        <p:nvSpPr>
          <p:cNvPr id="17466" name="テキスト ボックス 5">
            <a:extLst>
              <a:ext uri="{FF2B5EF4-FFF2-40B4-BE49-F238E27FC236}">
                <a16:creationId xmlns:a16="http://schemas.microsoft.com/office/drawing/2014/main" id="{0714284B-5BAF-458B-9BCA-D84392EC9B09}"/>
              </a:ext>
            </a:extLst>
          </p:cNvPr>
          <p:cNvSpPr txBox="1">
            <a:spLocks noChangeArrowheads="1"/>
          </p:cNvSpPr>
          <p:nvPr/>
        </p:nvSpPr>
        <p:spPr bwMode="auto">
          <a:xfrm>
            <a:off x="4787900" y="266700"/>
            <a:ext cx="2232025" cy="368300"/>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Ⅱ</a:t>
            </a:r>
            <a:r>
              <a:rPr lang="ja-JP" altLang="en-US" sz="1800">
                <a:solidFill>
                  <a:srgbClr val="0070C0"/>
                </a:solidFill>
                <a:latin typeface="Arial" panose="020B0604020202020204" pitchFamily="34" charset="0"/>
              </a:rPr>
              <a:t>．４－１</a:t>
            </a:r>
          </a:p>
        </p:txBody>
      </p:sp>
      <p:sp>
        <p:nvSpPr>
          <p:cNvPr id="16" name="テキスト ボックス 19">
            <a:extLst>
              <a:ext uri="{FF2B5EF4-FFF2-40B4-BE49-F238E27FC236}">
                <a16:creationId xmlns:a16="http://schemas.microsoft.com/office/drawing/2014/main" id="{B25A7178-D625-4830-916A-2452225E8568}"/>
              </a:ext>
            </a:extLst>
          </p:cNvPr>
          <p:cNvSpPr txBox="1">
            <a:spLocks noChangeArrowheads="1"/>
          </p:cNvSpPr>
          <p:nvPr/>
        </p:nvSpPr>
        <p:spPr bwMode="auto">
          <a:xfrm>
            <a:off x="323850" y="712788"/>
            <a:ext cx="4222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Arial" panose="020B0604020202020204" pitchFamily="34" charset="0"/>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記入例</a:t>
            </a:r>
            <a:r>
              <a:rPr lang="en-US" altLang="ja-JP" sz="1800" dirty="0">
                <a:solidFill>
                  <a:srgbClr val="0070C0"/>
                </a:solidFill>
                <a:latin typeface="+mn-lt"/>
                <a:ea typeface="+mj-ea"/>
              </a:rPr>
              <a:t>】</a:t>
            </a:r>
            <a:r>
              <a:rPr lang="ja-JP" altLang="en-US" sz="1800" dirty="0">
                <a:solidFill>
                  <a:srgbClr val="0070C0"/>
                </a:solidFill>
              </a:rPr>
              <a:t>／研究期間１年の場合</a:t>
            </a:r>
            <a:endParaRPr lang="ja-JP" altLang="en-US" sz="1800" dirty="0"/>
          </a:p>
        </p:txBody>
      </p:sp>
      <p:sp>
        <p:nvSpPr>
          <p:cNvPr id="25" name="テキスト ボックス 3">
            <a:extLst>
              <a:ext uri="{FF2B5EF4-FFF2-40B4-BE49-F238E27FC236}">
                <a16:creationId xmlns:a16="http://schemas.microsoft.com/office/drawing/2014/main" id="{6FF8FF9C-EBD8-4C8F-98DE-E5088705ED43}"/>
              </a:ext>
            </a:extLst>
          </p:cNvPr>
          <p:cNvSpPr txBox="1">
            <a:spLocks noChangeArrowheads="1"/>
          </p:cNvSpPr>
          <p:nvPr/>
        </p:nvSpPr>
        <p:spPr bwMode="auto">
          <a:xfrm>
            <a:off x="541338" y="5507940"/>
            <a:ext cx="81351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　提案する研究期間が２年以上の場合、提案年数に応じて列数を調整ください。</a:t>
            </a:r>
            <a:endParaRPr lang="en-US" altLang="ja-JP" sz="1800" dirty="0">
              <a:solidFill>
                <a:srgbClr val="0070C0"/>
              </a:solidFill>
              <a:latin typeface="+mn-lt"/>
              <a:ea typeface="+mj-ea"/>
            </a:endParaRPr>
          </a:p>
        </p:txBody>
      </p:sp>
      <p:graphicFrame>
        <p:nvGraphicFramePr>
          <p:cNvPr id="3" name="表 2">
            <a:extLst>
              <a:ext uri="{FF2B5EF4-FFF2-40B4-BE49-F238E27FC236}">
                <a16:creationId xmlns:a16="http://schemas.microsoft.com/office/drawing/2014/main" id="{8F88BEB2-651E-4403-8575-EF899647E070}"/>
              </a:ext>
            </a:extLst>
          </p:cNvPr>
          <p:cNvGraphicFramePr>
            <a:graphicFrameLocks noGrp="1"/>
          </p:cNvGraphicFramePr>
          <p:nvPr>
            <p:extLst>
              <p:ext uri="{D42A27DB-BD31-4B8C-83A1-F6EECF244321}">
                <p14:modId xmlns:p14="http://schemas.microsoft.com/office/powerpoint/2010/main" val="284023991"/>
              </p:ext>
            </p:extLst>
          </p:nvPr>
        </p:nvGraphicFramePr>
        <p:xfrm>
          <a:off x="1187306" y="1645830"/>
          <a:ext cx="6210935" cy="3583370"/>
        </p:xfrm>
        <a:graphic>
          <a:graphicData uri="http://schemas.openxmlformats.org/drawingml/2006/table">
            <a:tbl>
              <a:tblPr/>
              <a:tblGrid>
                <a:gridCol w="1728510">
                  <a:extLst>
                    <a:ext uri="{9D8B030D-6E8A-4147-A177-3AD203B41FA5}">
                      <a16:colId xmlns:a16="http://schemas.microsoft.com/office/drawing/2014/main" val="2704769128"/>
                    </a:ext>
                  </a:extLst>
                </a:gridCol>
                <a:gridCol w="2746970">
                  <a:extLst>
                    <a:ext uri="{9D8B030D-6E8A-4147-A177-3AD203B41FA5}">
                      <a16:colId xmlns:a16="http://schemas.microsoft.com/office/drawing/2014/main" val="629667200"/>
                    </a:ext>
                  </a:extLst>
                </a:gridCol>
                <a:gridCol w="1735455">
                  <a:extLst>
                    <a:ext uri="{9D8B030D-6E8A-4147-A177-3AD203B41FA5}">
                      <a16:colId xmlns:a16="http://schemas.microsoft.com/office/drawing/2014/main" val="3163888988"/>
                    </a:ext>
                  </a:extLst>
                </a:gridCol>
              </a:tblGrid>
              <a:tr h="0">
                <a:tc>
                  <a:txBody>
                    <a:bodyPr/>
                    <a:lstStyle/>
                    <a:p>
                      <a:pPr algn="ctr" latinLnBrk="1">
                        <a:lnSpc>
                          <a:spcPts val="1580"/>
                        </a:lnSpc>
                      </a:pP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研究項目（担当機関）</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580"/>
                        </a:lnSpc>
                      </a:pPr>
                      <a:r>
                        <a:rPr lang="en-US" sz="1100" spc="0">
                          <a:effectLst/>
                          <a:latin typeface="Times New Roman" panose="02020603050405020304" pitchFamily="18" charset="0"/>
                          <a:ea typeface="ＭＳ 明朝" panose="02020609040205080304" pitchFamily="17" charset="-128"/>
                          <a:cs typeface="Times New Roman" panose="02020603050405020304" pitchFamily="18" charset="0"/>
                        </a:rPr>
                        <a:t>2021</a:t>
                      </a: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年度</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latinLnBrk="1">
                        <a:lnSpc>
                          <a:spcPts val="1580"/>
                        </a:lnSpc>
                      </a:pP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a:effectLst/>
                          <a:latin typeface="Times New Roman" panose="02020603050405020304" pitchFamily="18" charset="0"/>
                          <a:ea typeface="ＭＳ 明朝" panose="02020609040205080304" pitchFamily="17" charset="-128"/>
                          <a:cs typeface="Times New Roman" panose="02020603050405020304" pitchFamily="18" charset="0"/>
                        </a:rPr>
                        <a:t>2021</a:t>
                      </a:r>
                      <a:r>
                        <a:rPr lang="en-US" sz="1100" spc="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a:effectLst/>
                          <a:latin typeface="Times New Roman" panose="02020603050405020304" pitchFamily="18" charset="0"/>
                          <a:ea typeface="ＭＳ 明朝" panose="02020609040205080304" pitchFamily="17" charset="-128"/>
                          <a:cs typeface="Times New Roman" panose="02020603050405020304" pitchFamily="18" charset="0"/>
                        </a:rPr>
                        <a:t>6</a:t>
                      </a: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a:effectLst/>
                          <a:latin typeface="Times New Roman" panose="02020603050405020304" pitchFamily="18" charset="0"/>
                          <a:ea typeface="ＭＳ 明朝" panose="02020609040205080304" pitchFamily="17" charset="-128"/>
                          <a:cs typeface="Times New Roman" panose="02020603050405020304" pitchFamily="18" charset="0"/>
                        </a:rPr>
                        <a:t>2022</a:t>
                      </a:r>
                      <a:r>
                        <a:rPr lang="en-US" sz="1100" spc="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a:effectLst/>
                          <a:latin typeface="Times New Roman" panose="02020603050405020304" pitchFamily="18" charset="0"/>
                          <a:ea typeface="ＭＳ 明朝" panose="02020609040205080304" pitchFamily="17" charset="-128"/>
                          <a:cs typeface="Times New Roman" panose="02020603050405020304" pitchFamily="18" charset="0"/>
                        </a:rPr>
                        <a:t>3</a:t>
                      </a: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 algn="ctr" latinLnBrk="1">
                        <a:lnSpc>
                          <a:spcPts val="1580"/>
                        </a:lnSpc>
                      </a:pP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計</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162069"/>
                  </a:ext>
                </a:extLst>
              </a:tr>
              <a:tr h="0">
                <a:tc>
                  <a:txBody>
                    <a:bodyPr/>
                    <a:lstStyle/>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１．○○技術の開発</a:t>
                      </a:r>
                      <a:r>
                        <a:rPr lang="ja-JP" sz="1100" spc="10" dirty="0">
                          <a:solidFill>
                            <a:srgbClr val="0070C0"/>
                          </a:solidFill>
                          <a:effectLst/>
                          <a:latin typeface="ＭＳ Ｐゴシック" panose="020B0600070205080204" pitchFamily="50" charset="-128"/>
                          <a:ea typeface="ＭＳ 明朝" panose="02020609040205080304" pitchFamily="17" charset="-128"/>
                          <a:cs typeface="Times New Roman" panose="02020603050405020304" pitchFamily="18" charset="0"/>
                        </a:rPr>
                        <a:t>（担当：○○株式会社）</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2021/6</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2021</a:t>
                      </a: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9</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２．◇◇評価技術（○○大学）</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2021/6</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2022</a:t>
                      </a: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3</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0609434"/>
                  </a:ext>
                </a:extLst>
              </a:tr>
              <a:tr h="0">
                <a:tc>
                  <a:txBody>
                    <a:bodyPr/>
                    <a:lstStyle/>
                    <a:p>
                      <a:pPr algn="just" latinLnBrk="1">
                        <a:lnSpc>
                          <a:spcPts val="1580"/>
                        </a:lnSpc>
                      </a:pPr>
                      <a:r>
                        <a:rPr lang="en-US"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latinLnBrk="1">
                        <a:lnSpc>
                          <a:spcPts val="1580"/>
                        </a:lnSpc>
                      </a:pP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合　　計</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1979205"/>
                  </a:ext>
                </a:extLst>
              </a:tr>
            </a:tbl>
          </a:graphicData>
        </a:graphic>
      </p:graphicFrame>
      <p:sp>
        <p:nvSpPr>
          <p:cNvPr id="10" name="Text Box 1278">
            <a:extLst>
              <a:ext uri="{FF2B5EF4-FFF2-40B4-BE49-F238E27FC236}">
                <a16:creationId xmlns:a16="http://schemas.microsoft.com/office/drawing/2014/main" id="{36112FC7-7FEA-4306-BE1D-3D85963B14E5}"/>
              </a:ext>
            </a:extLst>
          </p:cNvPr>
          <p:cNvSpPr txBox="1">
            <a:spLocks noChangeArrowheads="1"/>
          </p:cNvSpPr>
          <p:nvPr/>
        </p:nvSpPr>
        <p:spPr bwMode="auto">
          <a:xfrm>
            <a:off x="6173636" y="2367021"/>
            <a:ext cx="609600" cy="1688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r>
              <a:rPr lang="ja-JP"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11" name="Line 1279">
            <a:extLst>
              <a:ext uri="{FF2B5EF4-FFF2-40B4-BE49-F238E27FC236}">
                <a16:creationId xmlns:a16="http://schemas.microsoft.com/office/drawing/2014/main" id="{58EAD826-6F79-461D-929B-49AFEB48F135}"/>
              </a:ext>
            </a:extLst>
          </p:cNvPr>
          <p:cNvCxnSpPr>
            <a:cxnSpLocks noChangeShapeType="1"/>
          </p:cNvCxnSpPr>
          <p:nvPr/>
        </p:nvCxnSpPr>
        <p:spPr bwMode="auto">
          <a:xfrm>
            <a:off x="2986881" y="2760968"/>
            <a:ext cx="1219200" cy="0"/>
          </a:xfrm>
          <a:prstGeom prst="line">
            <a:avLst/>
          </a:prstGeom>
          <a:noFill/>
          <a:ln w="25400">
            <a:solidFill>
              <a:srgbClr val="0070C0"/>
            </a:solidFill>
            <a:round/>
            <a:headEnd/>
            <a:tailEnd type="stealth" w="med" len="med"/>
          </a:ln>
          <a:extLst>
            <a:ext uri="{909E8E84-426E-40DD-AFC4-6F175D3DCCD1}">
              <a14:hiddenFill xmlns:a14="http://schemas.microsoft.com/office/drawing/2010/main">
                <a:noFill/>
              </a14:hiddenFill>
            </a:ext>
          </a:extLst>
        </p:spPr>
      </p:cxnSp>
      <p:sp>
        <p:nvSpPr>
          <p:cNvPr id="12" name="Text Box 1282">
            <a:extLst>
              <a:ext uri="{FF2B5EF4-FFF2-40B4-BE49-F238E27FC236}">
                <a16:creationId xmlns:a16="http://schemas.microsoft.com/office/drawing/2014/main" id="{3CB04219-41D6-44F9-AE1A-6436E3580C0C}"/>
              </a:ext>
            </a:extLst>
          </p:cNvPr>
          <p:cNvSpPr txBox="1">
            <a:spLocks noChangeArrowheads="1"/>
          </p:cNvSpPr>
          <p:nvPr/>
        </p:nvSpPr>
        <p:spPr bwMode="auto">
          <a:xfrm>
            <a:off x="3677443" y="4684348"/>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3" name="Text Box 1283">
            <a:extLst>
              <a:ext uri="{FF2B5EF4-FFF2-40B4-BE49-F238E27FC236}">
                <a16:creationId xmlns:a16="http://schemas.microsoft.com/office/drawing/2014/main" id="{161708C3-A475-4488-8E97-98395E673181}"/>
              </a:ext>
            </a:extLst>
          </p:cNvPr>
          <p:cNvSpPr txBox="1">
            <a:spLocks noChangeArrowheads="1"/>
          </p:cNvSpPr>
          <p:nvPr/>
        </p:nvSpPr>
        <p:spPr bwMode="auto">
          <a:xfrm>
            <a:off x="6215856" y="4677998"/>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latinLnBrk="1">
              <a:lnSpc>
                <a:spcPts val="1580"/>
              </a:lnSpc>
            </a:pPr>
            <a:r>
              <a:rPr lang="ja-JP"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4" name="Text Box 1319">
            <a:extLst>
              <a:ext uri="{FF2B5EF4-FFF2-40B4-BE49-F238E27FC236}">
                <a16:creationId xmlns:a16="http://schemas.microsoft.com/office/drawing/2014/main" id="{B533604D-D92D-4085-8713-E26325C3AA7C}"/>
              </a:ext>
            </a:extLst>
          </p:cNvPr>
          <p:cNvSpPr txBox="1">
            <a:spLocks noChangeArrowheads="1"/>
          </p:cNvSpPr>
          <p:nvPr/>
        </p:nvSpPr>
        <p:spPr bwMode="auto">
          <a:xfrm>
            <a:off x="3635896" y="2367020"/>
            <a:ext cx="6096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r>
              <a:rPr lang="ja-JP"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15" name="Line 1279">
            <a:extLst>
              <a:ext uri="{FF2B5EF4-FFF2-40B4-BE49-F238E27FC236}">
                <a16:creationId xmlns:a16="http://schemas.microsoft.com/office/drawing/2014/main" id="{CB302D81-A5EE-43EB-BBF2-CDCA24A66C10}"/>
              </a:ext>
            </a:extLst>
          </p:cNvPr>
          <p:cNvCxnSpPr>
            <a:cxnSpLocks noChangeShapeType="1"/>
          </p:cNvCxnSpPr>
          <p:nvPr/>
        </p:nvCxnSpPr>
        <p:spPr bwMode="auto">
          <a:xfrm>
            <a:off x="2986881" y="3393711"/>
            <a:ext cx="2571750" cy="0"/>
          </a:xfrm>
          <a:prstGeom prst="line">
            <a:avLst/>
          </a:prstGeom>
          <a:noFill/>
          <a:ln w="25400">
            <a:solidFill>
              <a:srgbClr val="0070C0"/>
            </a:solidFill>
            <a:round/>
            <a:headEnd/>
            <a:tailEnd type="stealth" w="med" len="med"/>
          </a:ln>
          <a:extLst>
            <a:ext uri="{909E8E84-426E-40DD-AFC4-6F175D3DCCD1}">
              <a14:hiddenFill xmlns:a14="http://schemas.microsoft.com/office/drawing/2010/main">
                <a:noFill/>
              </a14:hiddenFill>
            </a:ext>
          </a:extLst>
        </p:spPr>
      </p:cxnSp>
      <p:sp>
        <p:nvSpPr>
          <p:cNvPr id="4" name="Rectangle 7">
            <a:extLst>
              <a:ext uri="{FF2B5EF4-FFF2-40B4-BE49-F238E27FC236}">
                <a16:creationId xmlns:a16="http://schemas.microsoft.com/office/drawing/2014/main" id="{8185780A-AE5D-4253-87B0-33053899C106}"/>
              </a:ext>
            </a:extLst>
          </p:cNvPr>
          <p:cNvSpPr>
            <a:spLocks noChangeArrowheads="1"/>
          </p:cNvSpPr>
          <p:nvPr/>
        </p:nvSpPr>
        <p:spPr bwMode="auto">
          <a:xfrm>
            <a:off x="5558631" y="1162989"/>
            <a:ext cx="183961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8">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988" algn="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（単位：百万円）</a:t>
            </a:r>
            <a:endParaRPr kumimoji="0" lang="ja-JP" altLang="ja-JP" sz="600" b="0" i="0" u="none" strike="noStrike" cap="none" normalizeH="0" baseline="0" dirty="0">
              <a:ln>
                <a:noFill/>
              </a:ln>
              <a:solidFill>
                <a:schemeClr val="tx1"/>
              </a:solidFill>
              <a:effectLst/>
            </a:endParaRPr>
          </a:p>
          <a:p>
            <a:pPr marL="0" marR="0" lvl="0" indent="26988" algn="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）内は人数</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1590</Words>
  <Application>Microsoft Office PowerPoint</Application>
  <PresentationFormat>画面に合わせる (4:3)</PresentationFormat>
  <Paragraphs>183</Paragraphs>
  <Slides>11</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11</vt:i4>
      </vt:variant>
    </vt:vector>
  </HeadingPairs>
  <TitlesOfParts>
    <vt:vector size="20" baseType="lpstr">
      <vt:lpstr>ＭＳ Ｐゴシック</vt:lpstr>
      <vt:lpstr>ＭＳ 明朝</vt:lpstr>
      <vt:lpstr>TmsRmn</vt:lpstr>
      <vt:lpstr>Arial</vt:lpstr>
      <vt:lpstr>Calibri</vt:lpstr>
      <vt:lpstr>Calibri Light</vt:lpstr>
      <vt:lpstr>Times New Roman</vt:lpstr>
      <vt:lpstr>Office テーマ</vt:lpstr>
      <vt:lpstr>デザインの設定</vt:lpstr>
      <vt:lpstr>２０２１年度「マテリアル革新先導研究プログラム」 ヒアリング資料</vt:lpstr>
      <vt:lpstr>Ⅰ．研究開発テーマに関する情報</vt:lpstr>
      <vt:lpstr>PowerPoint プレゼンテーション</vt:lpstr>
      <vt:lpstr>PowerPoint プレゼンテーション</vt:lpstr>
      <vt:lpstr>PowerPoint プレゼンテーション</vt:lpstr>
      <vt:lpstr>以下補足資料</vt:lpstr>
      <vt:lpstr>Ⅱ．実施計画に関する情報</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2021-03-10T02:45:48Z</dcterms:created>
  <dcterms:modified xsi:type="dcterms:W3CDTF">2021-03-10T02:46:02Z</dcterms:modified>
</cp:coreProperties>
</file>