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5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89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r">
              <a:defRPr sz="1200"/>
            </a:lvl1pPr>
          </a:lstStyle>
          <a:p>
            <a:fld id="{D48D696F-5CAA-4E26-B8C0-A9898B4E9A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40" tIns="44170" rIns="88340" bIns="4417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6" y="4720684"/>
            <a:ext cx="5446369" cy="4472471"/>
          </a:xfrm>
          <a:prstGeom prst="rect">
            <a:avLst/>
          </a:prstGeom>
        </p:spPr>
        <p:txBody>
          <a:bodyPr vert="horz" lIns="88340" tIns="44170" rIns="88340" bIns="4417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89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r">
              <a:defRPr sz="1200"/>
            </a:lvl1pPr>
          </a:lstStyle>
          <a:p>
            <a:fld id="{3F6BA4D3-07CC-4CBD-9488-8115E78045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27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E519F-E738-4C56-BA12-40F65AEA3911}" type="datetimeFigureOut">
              <a:rPr kumimoji="1" lang="ja-JP" altLang="en-US" smtClean="0"/>
              <a:pPr/>
              <a:t>2021/4/7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179512" y="1052736"/>
            <a:ext cx="8640960" cy="504056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研究開発テーマ名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○○○○の開発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提案者名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○○○株式会社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（共同提案者、再委託先がある場合は、そのことを併記すること。）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【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開発目標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】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□□□□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予算概要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各年度および合計額（ＮＥＤＯ負担額で百万円単位）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研究開発概要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図や写真等を用いて開発内容を分かり易く示してください。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共同提案者がいる場合は、その役割分担も分かるように記載してください。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当資料はパワーポイント（日本語）で作成し、用紙での提出の他、後日、　　　　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　電子媒体でも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E-mail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で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担当宛てに転送お願いいたします。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当資料は１頁に纏めてください。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1600" b="1" dirty="0"/>
              <a:t>　</a:t>
            </a:r>
            <a:endParaRPr lang="en-US" altLang="ja-JP" sz="1600" b="1" dirty="0"/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en-US" altLang="ja-JP" sz="1600" b="1" dirty="0"/>
          </a:p>
          <a:p>
            <a:pPr lvl="0">
              <a:spcBef>
                <a:spcPct val="0"/>
              </a:spcBef>
              <a:defRPr/>
            </a:pPr>
            <a:endParaRPr lang="en-US" altLang="ja-JP" sz="1600" b="1" dirty="0"/>
          </a:p>
          <a:p>
            <a:pPr>
              <a:spcBef>
                <a:spcPct val="0"/>
              </a:spcBef>
              <a:defRPr/>
            </a:pPr>
            <a:endParaRPr lang="en-US" altLang="ja-JP" sz="1600" b="1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740352" y="116632"/>
            <a:ext cx="936104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別添１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a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6407" y="76562"/>
            <a:ext cx="194421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/>
              <a:t>研究開発概要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2020-03-13T06:23:51Z</dcterms:created>
  <dcterms:modified xsi:type="dcterms:W3CDTF">2021-04-07T02:23:23Z</dcterms:modified>
</cp:coreProperties>
</file>