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2021/4/26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研究研究テーマ名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○○○○の調査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調査目標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調査研究概要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当資料はパワーポイント（日本語）で作成してください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a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調査研究概要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2020-03-13T06:23:51Z</dcterms:created>
  <dcterms:modified xsi:type="dcterms:W3CDTF">2021-04-26T05:11:42Z</dcterms:modified>
</cp:coreProperties>
</file>