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6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2021/6/7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/>
              <a:t>　</a:t>
            </a: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/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524328" y="116632"/>
            <a:ext cx="1152128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添付資料</a:t>
            </a:r>
            <a:r>
              <a:rPr lang="en-US" altLang="ja-JP" sz="1400" dirty="0"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1b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研究開発概要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2021-06-07T09:36:09Z</dcterms:created>
  <dcterms:modified xsi:type="dcterms:W3CDTF">2021-06-07T09:36:12Z</dcterms:modified>
</cp:coreProperties>
</file>