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168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9990" cy="496427"/>
          </a:xfrm>
          <a:prstGeom prst="rect">
            <a:avLst/>
          </a:prstGeom>
        </p:spPr>
        <p:txBody>
          <a:bodyPr vert="horz" lIns="88340" tIns="44170" rIns="88340" bIns="4417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55689" y="1"/>
            <a:ext cx="2949990" cy="496427"/>
          </a:xfrm>
          <a:prstGeom prst="rect">
            <a:avLst/>
          </a:prstGeom>
        </p:spPr>
        <p:txBody>
          <a:bodyPr vert="horz" lIns="88340" tIns="44170" rIns="88340" bIns="44170" rtlCol="0"/>
          <a:lstStyle>
            <a:lvl1pPr algn="r">
              <a:defRPr sz="1200"/>
            </a:lvl1pPr>
          </a:lstStyle>
          <a:p>
            <a:fld id="{D48D696F-5CAA-4E26-B8C0-A9898B4E9A11}" type="datetimeFigureOut">
              <a:rPr kumimoji="1" lang="ja-JP" altLang="en-US" smtClean="0"/>
              <a:pPr/>
              <a:t>2021/6/7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8340" tIns="44170" rIns="88340" bIns="4417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0416" y="4720684"/>
            <a:ext cx="5446369" cy="4472471"/>
          </a:xfrm>
          <a:prstGeom prst="rect">
            <a:avLst/>
          </a:prstGeom>
        </p:spPr>
        <p:txBody>
          <a:bodyPr vert="horz" lIns="88340" tIns="44170" rIns="88340" bIns="4417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441369"/>
            <a:ext cx="2949990" cy="496427"/>
          </a:xfrm>
          <a:prstGeom prst="rect">
            <a:avLst/>
          </a:prstGeom>
        </p:spPr>
        <p:txBody>
          <a:bodyPr vert="horz" lIns="88340" tIns="44170" rIns="88340" bIns="4417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55689" y="9441369"/>
            <a:ext cx="2949990" cy="496427"/>
          </a:xfrm>
          <a:prstGeom prst="rect">
            <a:avLst/>
          </a:prstGeom>
        </p:spPr>
        <p:txBody>
          <a:bodyPr vert="horz" lIns="88340" tIns="44170" rIns="88340" bIns="44170" rtlCol="0" anchor="b"/>
          <a:lstStyle>
            <a:lvl1pPr algn="r">
              <a:defRPr sz="1200"/>
            </a:lvl1pPr>
          </a:lstStyle>
          <a:p>
            <a:fld id="{3F6BA4D3-07CC-4CBD-9488-8115E780459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82737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E519F-E738-4C56-BA12-40F65AEA3911}" type="datetimeFigureOut">
              <a:rPr kumimoji="1" lang="ja-JP" altLang="en-US" smtClean="0"/>
              <a:pPr/>
              <a:t>2021/6/7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CCA27-AD94-4D1F-8BB0-94EA3122479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E519F-E738-4C56-BA12-40F65AEA3911}" type="datetimeFigureOut">
              <a:rPr kumimoji="1" lang="ja-JP" altLang="en-US" smtClean="0"/>
              <a:pPr/>
              <a:t>2021/6/7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CCA27-AD94-4D1F-8BB0-94EA3122479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E519F-E738-4C56-BA12-40F65AEA3911}" type="datetimeFigureOut">
              <a:rPr kumimoji="1" lang="ja-JP" altLang="en-US" smtClean="0"/>
              <a:pPr/>
              <a:t>2021/6/7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CCA27-AD94-4D1F-8BB0-94EA3122479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E519F-E738-4C56-BA12-40F65AEA3911}" type="datetimeFigureOut">
              <a:rPr kumimoji="1" lang="ja-JP" altLang="en-US" smtClean="0"/>
              <a:pPr/>
              <a:t>2021/6/7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CCA27-AD94-4D1F-8BB0-94EA3122479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E519F-E738-4C56-BA12-40F65AEA3911}" type="datetimeFigureOut">
              <a:rPr kumimoji="1" lang="ja-JP" altLang="en-US" smtClean="0"/>
              <a:pPr/>
              <a:t>2021/6/7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CCA27-AD94-4D1F-8BB0-94EA3122479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E519F-E738-4C56-BA12-40F65AEA3911}" type="datetimeFigureOut">
              <a:rPr kumimoji="1" lang="ja-JP" altLang="en-US" smtClean="0"/>
              <a:pPr/>
              <a:t>2021/6/7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CCA27-AD94-4D1F-8BB0-94EA3122479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E519F-E738-4C56-BA12-40F65AEA3911}" type="datetimeFigureOut">
              <a:rPr kumimoji="1" lang="ja-JP" altLang="en-US" smtClean="0"/>
              <a:pPr/>
              <a:t>2021/6/7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CCA27-AD94-4D1F-8BB0-94EA3122479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E519F-E738-4C56-BA12-40F65AEA3911}" type="datetimeFigureOut">
              <a:rPr kumimoji="1" lang="ja-JP" altLang="en-US" smtClean="0"/>
              <a:pPr/>
              <a:t>2021/6/7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CCA27-AD94-4D1F-8BB0-94EA3122479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E519F-E738-4C56-BA12-40F65AEA3911}" type="datetimeFigureOut">
              <a:rPr kumimoji="1" lang="ja-JP" altLang="en-US" smtClean="0"/>
              <a:pPr/>
              <a:t>2021/6/7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CCA27-AD94-4D1F-8BB0-94EA3122479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E519F-E738-4C56-BA12-40F65AEA3911}" type="datetimeFigureOut">
              <a:rPr kumimoji="1" lang="ja-JP" altLang="en-US" smtClean="0"/>
              <a:pPr/>
              <a:t>2021/6/7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CCA27-AD94-4D1F-8BB0-94EA3122479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E519F-E738-4C56-BA12-40F65AEA3911}" type="datetimeFigureOut">
              <a:rPr kumimoji="1" lang="ja-JP" altLang="en-US" smtClean="0"/>
              <a:pPr/>
              <a:t>2021/6/7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CCA27-AD94-4D1F-8BB0-94EA3122479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E519F-E738-4C56-BA12-40F65AEA3911}" type="datetimeFigureOut">
              <a:rPr kumimoji="1" lang="ja-JP" altLang="en-US" smtClean="0"/>
              <a:pPr/>
              <a:t>2021/6/7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BCCA27-AD94-4D1F-8BB0-94EA3122479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1"/>
          <p:cNvSpPr txBox="1">
            <a:spLocks/>
          </p:cNvSpPr>
          <p:nvPr/>
        </p:nvSpPr>
        <p:spPr>
          <a:xfrm>
            <a:off x="179512" y="1052736"/>
            <a:ext cx="8640960" cy="504056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altLang="ja-JP" sz="1600" b="1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【</a:t>
            </a:r>
            <a:r>
              <a:rPr lang="ja-JP" altLang="en-US" sz="1600" b="1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研究開発テーマ名</a:t>
            </a:r>
            <a:r>
              <a:rPr lang="en-US" altLang="ja-JP" sz="1600" b="1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】</a:t>
            </a:r>
            <a:r>
              <a:rPr lang="ja-JP" altLang="en-US" sz="1600" b="1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　○○○○の開発</a:t>
            </a:r>
            <a:endParaRPr lang="en-US" altLang="ja-JP" sz="1600" b="1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lvl="0">
              <a:spcBef>
                <a:spcPct val="0"/>
              </a:spcBef>
              <a:defRPr/>
            </a:pPr>
            <a:r>
              <a:rPr lang="en-US" altLang="ja-JP" sz="1600" b="1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【</a:t>
            </a:r>
            <a:r>
              <a:rPr lang="ja-JP" altLang="en-US" sz="1600" b="1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提案者名</a:t>
            </a:r>
            <a:r>
              <a:rPr lang="en-US" altLang="ja-JP" sz="1600" b="1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】</a:t>
            </a:r>
            <a:r>
              <a:rPr lang="ja-JP" altLang="en-US" sz="1600" b="1" dirty="0">
                <a:latin typeface="ＭＳ 明朝" panose="02020609040205080304" pitchFamily="17" charset="-128"/>
                <a:ea typeface="ＭＳ 明朝" panose="02020609040205080304" pitchFamily="17" charset="-128"/>
                <a:cs typeface="+mj-cs"/>
              </a:rPr>
              <a:t>　　　○○○株式会社</a:t>
            </a:r>
            <a:endParaRPr lang="en-US" altLang="ja-JP" sz="1600" b="1" dirty="0">
              <a:latin typeface="ＭＳ 明朝" panose="02020609040205080304" pitchFamily="17" charset="-128"/>
              <a:ea typeface="ＭＳ 明朝" panose="02020609040205080304" pitchFamily="17" charset="-128"/>
              <a:cs typeface="+mj-cs"/>
            </a:endParaRPr>
          </a:p>
          <a:p>
            <a:pPr lvl="0">
              <a:spcBef>
                <a:spcPct val="0"/>
              </a:spcBef>
              <a:defRPr/>
            </a:pPr>
            <a:r>
              <a:rPr lang="ja-JP" altLang="en-US" sz="1600" b="1" dirty="0">
                <a:latin typeface="ＭＳ 明朝" panose="02020609040205080304" pitchFamily="17" charset="-128"/>
                <a:ea typeface="ＭＳ 明朝" panose="02020609040205080304" pitchFamily="17" charset="-128"/>
                <a:cs typeface="+mj-cs"/>
              </a:rPr>
              <a:t>　　　　　　（共同提案者、再委託先がある場合は、そのことを併記すること。）</a:t>
            </a:r>
            <a:endParaRPr lang="en-US" altLang="ja-JP" sz="1600" b="1" dirty="0">
              <a:latin typeface="ＭＳ 明朝" panose="02020609040205080304" pitchFamily="17" charset="-128"/>
              <a:ea typeface="ＭＳ 明朝" panose="02020609040205080304" pitchFamily="17" charset="-128"/>
              <a:cs typeface="+mj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6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ＭＳ 明朝" panose="02020609040205080304" pitchFamily="17" charset="-128"/>
                <a:ea typeface="ＭＳ 明朝" panose="02020609040205080304" pitchFamily="17" charset="-128"/>
                <a:cs typeface="+mj-cs"/>
              </a:rPr>
              <a:t>【</a:t>
            </a:r>
            <a:r>
              <a:rPr kumimoji="1" lang="ja-JP" altLang="en-US" sz="16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ＭＳ 明朝" panose="02020609040205080304" pitchFamily="17" charset="-128"/>
                <a:ea typeface="ＭＳ 明朝" panose="02020609040205080304" pitchFamily="17" charset="-128"/>
                <a:cs typeface="+mj-cs"/>
              </a:rPr>
              <a:t>開発目標</a:t>
            </a:r>
            <a:r>
              <a:rPr kumimoji="1" lang="en-US" altLang="ja-JP" sz="16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ＭＳ 明朝" panose="02020609040205080304" pitchFamily="17" charset="-128"/>
                <a:ea typeface="ＭＳ 明朝" panose="02020609040205080304" pitchFamily="17" charset="-128"/>
                <a:cs typeface="+mj-cs"/>
              </a:rPr>
              <a:t>】</a:t>
            </a:r>
            <a:r>
              <a:rPr kumimoji="1" lang="ja-JP" altLang="en-US" sz="16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ＭＳ 明朝" panose="02020609040205080304" pitchFamily="17" charset="-128"/>
                <a:ea typeface="ＭＳ 明朝" panose="02020609040205080304" pitchFamily="17" charset="-128"/>
                <a:cs typeface="+mj-cs"/>
              </a:rPr>
              <a:t>□□□□</a:t>
            </a:r>
            <a:endParaRPr lang="en-US" altLang="ja-JP" sz="1600" b="1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lvl="0">
              <a:spcBef>
                <a:spcPct val="0"/>
              </a:spcBef>
              <a:defRPr/>
            </a:pPr>
            <a:r>
              <a:rPr lang="en-US" altLang="ja-JP" sz="1600" b="1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【</a:t>
            </a:r>
            <a:r>
              <a:rPr lang="ja-JP" altLang="en-US" sz="1600" b="1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予算概要</a:t>
            </a:r>
            <a:r>
              <a:rPr lang="en-US" altLang="ja-JP" sz="1600" b="1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】</a:t>
            </a:r>
            <a:r>
              <a:rPr lang="ja-JP" altLang="en-US" sz="1600" b="1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各年度および合計額（ＮＥＤＯ負担額で百万円単位）</a:t>
            </a:r>
            <a:endParaRPr lang="en-US" altLang="ja-JP" sz="1600" b="1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lvl="0">
              <a:spcBef>
                <a:spcPct val="0"/>
              </a:spcBef>
              <a:defRPr/>
            </a:pPr>
            <a:endParaRPr lang="en-US" altLang="ja-JP" sz="1600" b="1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lvl="0">
              <a:spcBef>
                <a:spcPct val="0"/>
              </a:spcBef>
              <a:defRPr/>
            </a:pPr>
            <a:r>
              <a:rPr lang="en-US" altLang="ja-JP" sz="1600" b="1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【</a:t>
            </a:r>
            <a:r>
              <a:rPr lang="ja-JP" altLang="en-US" sz="1600" b="1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研究開発概要</a:t>
            </a:r>
            <a:r>
              <a:rPr lang="en-US" altLang="ja-JP" sz="1600" b="1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】</a:t>
            </a:r>
            <a:r>
              <a:rPr lang="ja-JP" altLang="en-US" sz="1600" b="1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図や写真等を用いて開発内容を分かり易く示してください。</a:t>
            </a:r>
            <a:endParaRPr lang="en-US" altLang="ja-JP" sz="1600" b="1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lvl="0">
              <a:spcBef>
                <a:spcPct val="0"/>
              </a:spcBef>
              <a:defRPr/>
            </a:pPr>
            <a:r>
              <a:rPr lang="ja-JP" altLang="en-US" sz="1600" b="1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　　　　　　　　共同提案者がいる場合は、その役割分担も分かるように記載してください。</a:t>
            </a:r>
            <a:endParaRPr lang="en-US" altLang="ja-JP" sz="1600" b="1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lvl="0">
              <a:spcBef>
                <a:spcPct val="0"/>
              </a:spcBef>
              <a:defRPr/>
            </a:pPr>
            <a:endParaRPr kumimoji="1" lang="en-US" altLang="ja-JP" sz="1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ＭＳ 明朝" panose="02020609040205080304" pitchFamily="17" charset="-128"/>
              <a:ea typeface="ＭＳ 明朝" panose="02020609040205080304" pitchFamily="17" charset="-128"/>
              <a:cs typeface="+mj-cs"/>
            </a:endParaRPr>
          </a:p>
          <a:p>
            <a:pPr lvl="0">
              <a:spcBef>
                <a:spcPct val="0"/>
              </a:spcBef>
              <a:defRPr/>
            </a:pPr>
            <a:r>
              <a:rPr lang="ja-JP" altLang="en-US" sz="1600" b="1" dirty="0">
                <a:latin typeface="ＭＳ 明朝" panose="02020609040205080304" pitchFamily="17" charset="-128"/>
                <a:ea typeface="ＭＳ 明朝" panose="02020609040205080304" pitchFamily="17" charset="-128"/>
                <a:cs typeface="+mj-cs"/>
              </a:rPr>
              <a:t>　　　　　　</a:t>
            </a:r>
            <a:r>
              <a:rPr lang="en-US" altLang="ja-JP" sz="1600" b="1" dirty="0">
                <a:latin typeface="ＭＳ 明朝" panose="02020609040205080304" pitchFamily="17" charset="-128"/>
                <a:ea typeface="ＭＳ 明朝" panose="02020609040205080304" pitchFamily="17" charset="-128"/>
                <a:cs typeface="+mj-cs"/>
              </a:rPr>
              <a:t>※</a:t>
            </a:r>
            <a:r>
              <a:rPr lang="ja-JP" altLang="en-US" sz="1600" b="1" dirty="0">
                <a:latin typeface="ＭＳ 明朝" panose="02020609040205080304" pitchFamily="17" charset="-128"/>
                <a:ea typeface="ＭＳ 明朝" panose="02020609040205080304" pitchFamily="17" charset="-128"/>
                <a:cs typeface="+mj-cs"/>
              </a:rPr>
              <a:t>当資料はパワーポイント（日本語）で作成し、用紙での提出の他、後日、　　　　</a:t>
            </a:r>
            <a:endParaRPr lang="en-US" altLang="ja-JP" sz="1600" b="1" dirty="0">
              <a:latin typeface="ＭＳ 明朝" panose="02020609040205080304" pitchFamily="17" charset="-128"/>
              <a:ea typeface="ＭＳ 明朝" panose="02020609040205080304" pitchFamily="17" charset="-128"/>
              <a:cs typeface="+mj-cs"/>
            </a:endParaRPr>
          </a:p>
          <a:p>
            <a:pPr lvl="0">
              <a:spcBef>
                <a:spcPct val="0"/>
              </a:spcBef>
              <a:defRPr/>
            </a:pPr>
            <a:r>
              <a:rPr lang="ja-JP" altLang="en-US" sz="1600" b="1" dirty="0">
                <a:latin typeface="ＭＳ 明朝" panose="02020609040205080304" pitchFamily="17" charset="-128"/>
                <a:ea typeface="ＭＳ 明朝" panose="02020609040205080304" pitchFamily="17" charset="-128"/>
                <a:cs typeface="+mj-cs"/>
              </a:rPr>
              <a:t>　　　　　　　電子媒体でも</a:t>
            </a:r>
            <a:r>
              <a:rPr lang="en-US" altLang="ja-JP" sz="1600" b="1" dirty="0">
                <a:latin typeface="ＭＳ 明朝" panose="02020609040205080304" pitchFamily="17" charset="-128"/>
                <a:ea typeface="ＭＳ 明朝" panose="02020609040205080304" pitchFamily="17" charset="-128"/>
                <a:cs typeface="+mj-cs"/>
              </a:rPr>
              <a:t>E-mail</a:t>
            </a:r>
            <a:r>
              <a:rPr lang="ja-JP" altLang="en-US" sz="1600" b="1" dirty="0">
                <a:latin typeface="ＭＳ 明朝" panose="02020609040205080304" pitchFamily="17" charset="-128"/>
                <a:ea typeface="ＭＳ 明朝" panose="02020609040205080304" pitchFamily="17" charset="-128"/>
                <a:cs typeface="+mj-cs"/>
              </a:rPr>
              <a:t>で</a:t>
            </a:r>
            <a:r>
              <a:rPr kumimoji="1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ＭＳ 明朝" panose="02020609040205080304" pitchFamily="17" charset="-128"/>
                <a:ea typeface="ＭＳ 明朝" panose="02020609040205080304" pitchFamily="17" charset="-128"/>
                <a:cs typeface="+mj-cs"/>
              </a:rPr>
              <a:t>担当宛てに転送お願いいたします。</a:t>
            </a:r>
            <a:endParaRPr kumimoji="1" lang="en-US" altLang="ja-JP" sz="1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ＭＳ 明朝" panose="02020609040205080304" pitchFamily="17" charset="-128"/>
              <a:ea typeface="ＭＳ 明朝" panose="02020609040205080304" pitchFamily="17" charset="-128"/>
              <a:cs typeface="+mj-cs"/>
            </a:endParaRPr>
          </a:p>
          <a:p>
            <a:pPr lvl="0">
              <a:spcBef>
                <a:spcPct val="0"/>
              </a:spcBef>
              <a:defRPr/>
            </a:pPr>
            <a:endParaRPr lang="en-US" altLang="ja-JP" sz="1600" b="1" dirty="0">
              <a:latin typeface="ＭＳ 明朝" panose="02020609040205080304" pitchFamily="17" charset="-128"/>
              <a:ea typeface="ＭＳ 明朝" panose="02020609040205080304" pitchFamily="17" charset="-128"/>
              <a:cs typeface="+mj-cs"/>
            </a:endParaRPr>
          </a:p>
          <a:p>
            <a:pPr lvl="0">
              <a:spcBef>
                <a:spcPct val="0"/>
              </a:spcBef>
              <a:defRPr/>
            </a:pPr>
            <a:r>
              <a:rPr kumimoji="1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ＭＳ 明朝" panose="02020609040205080304" pitchFamily="17" charset="-128"/>
                <a:ea typeface="ＭＳ 明朝" panose="02020609040205080304" pitchFamily="17" charset="-128"/>
                <a:cs typeface="+mj-cs"/>
              </a:rPr>
              <a:t>　　　　　　</a:t>
            </a:r>
            <a:r>
              <a:rPr kumimoji="1" lang="en-US" altLang="ja-JP" sz="1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ＭＳ 明朝" panose="02020609040205080304" pitchFamily="17" charset="-128"/>
                <a:ea typeface="ＭＳ 明朝" panose="02020609040205080304" pitchFamily="17" charset="-128"/>
                <a:cs typeface="+mj-cs"/>
              </a:rPr>
              <a:t>※</a:t>
            </a:r>
            <a:r>
              <a:rPr kumimoji="1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ＭＳ 明朝" panose="02020609040205080304" pitchFamily="17" charset="-128"/>
                <a:ea typeface="ＭＳ 明朝" panose="02020609040205080304" pitchFamily="17" charset="-128"/>
                <a:cs typeface="+mj-cs"/>
              </a:rPr>
              <a:t>当資料は１頁に纏めてください。</a:t>
            </a:r>
            <a:endParaRPr kumimoji="1" lang="en-US" altLang="ja-JP" sz="1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ＭＳ 明朝" panose="02020609040205080304" pitchFamily="17" charset="-128"/>
              <a:ea typeface="ＭＳ 明朝" panose="02020609040205080304" pitchFamily="17" charset="-128"/>
              <a:cs typeface="+mj-cs"/>
            </a:endParaRPr>
          </a:p>
          <a:p>
            <a:pPr lvl="0">
              <a:spcBef>
                <a:spcPct val="0"/>
              </a:spcBef>
              <a:defRPr/>
            </a:pPr>
            <a:endParaRPr lang="en-US" altLang="ja-JP" sz="1600" b="1" dirty="0">
              <a:latin typeface="+mj-lt"/>
              <a:ea typeface="+mj-ea"/>
              <a:cs typeface="+mj-cs"/>
            </a:endParaRPr>
          </a:p>
          <a:p>
            <a:pPr lvl="0">
              <a:spcBef>
                <a:spcPct val="0"/>
              </a:spcBef>
              <a:defRPr/>
            </a:pPr>
            <a:endParaRPr kumimoji="1" lang="en-US" altLang="ja-JP" sz="1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lvl="0">
              <a:spcBef>
                <a:spcPct val="0"/>
              </a:spcBef>
              <a:defRPr/>
            </a:pPr>
            <a:endParaRPr lang="en-US" altLang="ja-JP" sz="1600" b="1" dirty="0">
              <a:latin typeface="+mj-lt"/>
              <a:ea typeface="+mj-ea"/>
              <a:cs typeface="+mj-cs"/>
            </a:endParaRPr>
          </a:p>
          <a:p>
            <a:pPr lvl="0">
              <a:spcBef>
                <a:spcPct val="0"/>
              </a:spcBef>
              <a:defRPr/>
            </a:pPr>
            <a:endParaRPr kumimoji="1" lang="en-US" altLang="ja-JP" sz="1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lvl="0">
              <a:spcBef>
                <a:spcPct val="0"/>
              </a:spcBef>
              <a:defRPr/>
            </a:pPr>
            <a:endParaRPr lang="en-US" altLang="ja-JP" sz="1600" b="1" dirty="0">
              <a:latin typeface="+mj-lt"/>
              <a:ea typeface="+mj-ea"/>
              <a:cs typeface="+mj-cs"/>
            </a:endParaRPr>
          </a:p>
          <a:p>
            <a:pPr lvl="0">
              <a:spcBef>
                <a:spcPct val="0"/>
              </a:spcBef>
              <a:defRPr/>
            </a:pPr>
            <a:endParaRPr kumimoji="1" lang="en-US" altLang="ja-JP" sz="1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>
              <a:spcBef>
                <a:spcPct val="0"/>
              </a:spcBef>
              <a:defRPr/>
            </a:pPr>
            <a:r>
              <a:rPr lang="ja-JP" altLang="en-US" sz="1600" b="1" dirty="0"/>
              <a:t>　</a:t>
            </a:r>
            <a:endParaRPr lang="en-US" altLang="ja-JP" sz="1600" b="1" dirty="0"/>
          </a:p>
          <a:p>
            <a:pPr lvl="0">
              <a:spcBef>
                <a:spcPct val="0"/>
              </a:spcBef>
              <a:defRPr/>
            </a:pPr>
            <a:r>
              <a:rPr kumimoji="1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　</a:t>
            </a:r>
            <a:endParaRPr kumimoji="1" lang="en-US" altLang="ja-JP" sz="1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>
              <a:spcBef>
                <a:spcPct val="0"/>
              </a:spcBef>
              <a:defRPr/>
            </a:pPr>
            <a:endParaRPr lang="en-US" altLang="ja-JP" sz="1600" b="1" dirty="0"/>
          </a:p>
          <a:p>
            <a:pPr lvl="0">
              <a:spcBef>
                <a:spcPct val="0"/>
              </a:spcBef>
              <a:defRPr/>
            </a:pPr>
            <a:endParaRPr lang="en-US" altLang="ja-JP" sz="1600" b="1" dirty="0"/>
          </a:p>
          <a:p>
            <a:pPr>
              <a:spcBef>
                <a:spcPct val="0"/>
              </a:spcBef>
              <a:defRPr/>
            </a:pPr>
            <a:endParaRPr lang="en-US" altLang="ja-JP" sz="1600" b="1" dirty="0"/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7524328" y="116632"/>
            <a:ext cx="1152128" cy="36004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400" dirty="0">
                <a:latin typeface="Times New Roman" pitchFamily="18" charset="0"/>
                <a:ea typeface="ＭＳ 明朝" pitchFamily="17" charset="-128"/>
                <a:cs typeface="ＭＳ Ｐゴシック" pitchFamily="50" charset="-128"/>
              </a:rPr>
              <a:t>添付資料</a:t>
            </a:r>
            <a:r>
              <a:rPr lang="en-US" altLang="ja-JP" sz="1400" dirty="0">
                <a:latin typeface="Times New Roman" pitchFamily="18" charset="0"/>
                <a:ea typeface="ＭＳ 明朝" pitchFamily="17" charset="-128"/>
                <a:cs typeface="ＭＳ Ｐゴシック" pitchFamily="50" charset="-128"/>
              </a:rPr>
              <a:t>1b</a:t>
            </a:r>
            <a:endParaRPr kumimoji="1" lang="ja-JP" altLang="ja-JP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196407" y="76562"/>
            <a:ext cx="1944216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000" b="1" dirty="0"/>
              <a:t>研究開発概要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171</Words>
  <Application>Microsoft Office PowerPoint</Application>
  <PresentationFormat>画面に合わせる (4:3)</PresentationFormat>
  <Paragraphs>25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明朝</vt:lpstr>
      <vt:lpstr>Arial</vt:lpstr>
      <vt:lpstr>Calibri</vt:lpstr>
      <vt:lpstr>Times New Roman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revision>1</cp:revision>
  <dcterms:created xsi:type="dcterms:W3CDTF">2021-06-07T09:36:09Z</dcterms:created>
  <dcterms:modified xsi:type="dcterms:W3CDTF">2021-06-07T09:36:12Z</dcterms:modified>
</cp:coreProperties>
</file>