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5" r:id="rId1"/>
  </p:sldMasterIdLst>
  <p:notesMasterIdLst>
    <p:notesMasterId r:id="rId8"/>
  </p:notesMasterIdLst>
  <p:handoutMasterIdLst>
    <p:handoutMasterId r:id="rId9"/>
  </p:handoutMasterIdLst>
  <p:sldIdLst>
    <p:sldId id="320" r:id="rId2"/>
    <p:sldId id="324" r:id="rId3"/>
    <p:sldId id="321" r:id="rId4"/>
    <p:sldId id="328" r:id="rId5"/>
    <p:sldId id="329" r:id="rId6"/>
    <p:sldId id="333" r:id="rId7"/>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FF"/>
    <a:srgbClr val="6699FF"/>
    <a:srgbClr val="3399FF"/>
    <a:srgbClr val="0056A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4C1A8A3-306A-4EB7-A6B1-4F7E0EB9C5D6}" styleName="中間スタイル 3 - アクセント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7" autoAdjust="0"/>
    <p:restoredTop sz="86419" autoAdjust="0"/>
  </p:normalViewPr>
  <p:slideViewPr>
    <p:cSldViewPr snapToGrid="0">
      <p:cViewPr varScale="1">
        <p:scale>
          <a:sx n="114" d="100"/>
          <a:sy n="114" d="100"/>
        </p:scale>
        <p:origin x="474" y="96"/>
      </p:cViewPr>
      <p:guideLst/>
    </p:cSldViewPr>
  </p:slideViewPr>
  <p:outlineViewPr>
    <p:cViewPr>
      <p:scale>
        <a:sx n="33" d="100"/>
        <a:sy n="33" d="100"/>
      </p:scale>
      <p:origin x="0" y="-1590"/>
    </p:cViewPr>
  </p:outlineViewPr>
  <p:notesTextViewPr>
    <p:cViewPr>
      <p:scale>
        <a:sx n="1" d="1"/>
        <a:sy n="1" d="1"/>
      </p:scale>
      <p:origin x="0" y="0"/>
    </p:cViewPr>
  </p:notesTextViewPr>
  <p:notesViewPr>
    <p:cSldViewPr snapToGrid="0">
      <p:cViewPr varScale="1">
        <p:scale>
          <a:sx n="86" d="100"/>
          <a:sy n="86" d="100"/>
        </p:scale>
        <p:origin x="2736" y="21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6C50B2B8-527E-4CC4-9CC6-C8CF95BA9A34}"/>
              </a:ext>
            </a:extLst>
          </p:cNvPr>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3821D5E3-E8EC-4DB1-A56A-81E3789F1841}"/>
              </a:ext>
            </a:extLst>
          </p:cNvPr>
          <p:cNvSpPr>
            <a:spLocks noGrp="1"/>
          </p:cNvSpPr>
          <p:nvPr>
            <p:ph type="dt" sz="quarter" idx="1"/>
          </p:nvPr>
        </p:nvSpPr>
        <p:spPr>
          <a:xfrm>
            <a:off x="3855838" y="0"/>
            <a:ext cx="2949787" cy="498693"/>
          </a:xfrm>
          <a:prstGeom prst="rect">
            <a:avLst/>
          </a:prstGeom>
        </p:spPr>
        <p:txBody>
          <a:bodyPr vert="horz" lIns="91440" tIns="45720" rIns="91440" bIns="45720" rtlCol="0"/>
          <a:lstStyle>
            <a:lvl1pPr algn="r">
              <a:defRPr sz="1200"/>
            </a:lvl1pPr>
          </a:lstStyle>
          <a:p>
            <a:fld id="{1F2D798D-6D2A-4B58-BBDB-9314A684AE07}" type="datetimeFigureOut">
              <a:rPr kumimoji="1" lang="ja-JP" altLang="en-US" smtClean="0"/>
              <a:t>2021/9/8</a:t>
            </a:fld>
            <a:endParaRPr kumimoji="1" lang="ja-JP" altLang="en-US"/>
          </a:p>
        </p:txBody>
      </p:sp>
      <p:sp>
        <p:nvSpPr>
          <p:cNvPr id="4" name="フッター プレースホルダー 3">
            <a:extLst>
              <a:ext uri="{FF2B5EF4-FFF2-40B4-BE49-F238E27FC236}">
                <a16:creationId xmlns:a16="http://schemas.microsoft.com/office/drawing/2014/main" id="{09A8A8AB-33BB-4042-9434-2DDF99592E72}"/>
              </a:ext>
            </a:extLst>
          </p:cNvPr>
          <p:cNvSpPr>
            <a:spLocks noGrp="1"/>
          </p:cNvSpPr>
          <p:nvPr>
            <p:ph type="ftr" sz="quarter" idx="2"/>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F5223E40-B9FB-4952-B88A-4D9C3654223E}"/>
              </a:ext>
            </a:extLst>
          </p:cNvPr>
          <p:cNvSpPr>
            <a:spLocks noGrp="1"/>
          </p:cNvSpPr>
          <p:nvPr>
            <p:ph type="sldNum" sz="quarter" idx="3"/>
          </p:nvPr>
        </p:nvSpPr>
        <p:spPr>
          <a:xfrm>
            <a:off x="3855838" y="9440647"/>
            <a:ext cx="2949787" cy="498692"/>
          </a:xfrm>
          <a:prstGeom prst="rect">
            <a:avLst/>
          </a:prstGeom>
        </p:spPr>
        <p:txBody>
          <a:bodyPr vert="horz" lIns="91440" tIns="45720" rIns="91440" bIns="45720" rtlCol="0" anchor="b"/>
          <a:lstStyle>
            <a:lvl1pPr algn="r">
              <a:defRPr sz="1200"/>
            </a:lvl1pPr>
          </a:lstStyle>
          <a:p>
            <a:fld id="{0B752ABD-1D4F-44F1-B1DA-D59CDE57BE59}" type="slidenum">
              <a:rPr kumimoji="1" lang="ja-JP" altLang="en-US" smtClean="0"/>
              <a:t>‹#›</a:t>
            </a:fld>
            <a:endParaRPr kumimoji="1" lang="ja-JP" altLang="en-US"/>
          </a:p>
        </p:txBody>
      </p:sp>
    </p:spTree>
    <p:extLst>
      <p:ext uri="{BB962C8B-B14F-4D97-AF65-F5344CB8AC3E}">
        <p14:creationId xmlns:p14="http://schemas.microsoft.com/office/powerpoint/2010/main" val="10643165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435D0A4E-8F26-4730-89B2-CE0658009740}" type="datetimeFigureOut">
              <a:rPr kumimoji="1" lang="ja-JP" altLang="en-US" smtClean="0"/>
              <a:t>2021/9/8</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EB0DFDCF-E5D4-4068-8A8A-9D6CAB5F1F3B}" type="slidenum">
              <a:rPr kumimoji="1" lang="ja-JP" altLang="en-US" smtClean="0"/>
              <a:t>‹#›</a:t>
            </a:fld>
            <a:endParaRPr kumimoji="1" lang="ja-JP" altLang="en-US"/>
          </a:p>
        </p:txBody>
      </p:sp>
    </p:spTree>
    <p:extLst>
      <p:ext uri="{BB962C8B-B14F-4D97-AF65-F5344CB8AC3E}">
        <p14:creationId xmlns:p14="http://schemas.microsoft.com/office/powerpoint/2010/main" val="42775383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2275" y="1243013"/>
            <a:ext cx="5962650" cy="33543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28597EE-8330-490C-9EB1-0A607C59D5ED}" type="slidenum">
              <a:rPr lang="ja-JP" altLang="en-US" smtClean="0">
                <a:solidFill>
                  <a:prstClr val="black"/>
                </a:solidFill>
                <a:latin typeface="Calibri" panose="020F0502020204030204"/>
                <a:ea typeface="ＭＳ Ｐゴシック" panose="020B0600070205080204" pitchFamily="50" charset="-128"/>
              </a:rPr>
              <a:pPr/>
              <a:t>1</a:t>
            </a:fld>
            <a:endParaRPr lang="ja-JP" altLang="en-US">
              <a:solidFill>
                <a:prstClr val="black"/>
              </a:solidFill>
              <a:latin typeface="Calibri" panose="020F0502020204030204"/>
              <a:ea typeface="ＭＳ Ｐゴシック" panose="020B0600070205080204" pitchFamily="50" charset="-128"/>
            </a:endParaRPr>
          </a:p>
        </p:txBody>
      </p:sp>
    </p:spTree>
    <p:extLst>
      <p:ext uri="{BB962C8B-B14F-4D97-AF65-F5344CB8AC3E}">
        <p14:creationId xmlns:p14="http://schemas.microsoft.com/office/powerpoint/2010/main" val="2982141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2275" y="1243013"/>
            <a:ext cx="5962650" cy="33543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28597EE-8330-490C-9EB1-0A607C59D5ED}" type="slidenum">
              <a:rPr lang="ja-JP" altLang="en-US" smtClean="0">
                <a:solidFill>
                  <a:prstClr val="black"/>
                </a:solidFill>
                <a:latin typeface="Calibri" panose="020F0502020204030204"/>
                <a:ea typeface="ＭＳ Ｐゴシック" panose="020B0600070205080204" pitchFamily="50" charset="-128"/>
              </a:rPr>
              <a:pPr/>
              <a:t>2</a:t>
            </a:fld>
            <a:endParaRPr lang="ja-JP" altLang="en-US">
              <a:solidFill>
                <a:prstClr val="black"/>
              </a:solidFill>
              <a:latin typeface="Calibri" panose="020F0502020204030204"/>
              <a:ea typeface="ＭＳ Ｐゴシック" panose="020B0600070205080204" pitchFamily="50" charset="-128"/>
            </a:endParaRPr>
          </a:p>
        </p:txBody>
      </p:sp>
    </p:spTree>
    <p:extLst>
      <p:ext uri="{BB962C8B-B14F-4D97-AF65-F5344CB8AC3E}">
        <p14:creationId xmlns:p14="http://schemas.microsoft.com/office/powerpoint/2010/main" val="32819465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2275" y="1243013"/>
            <a:ext cx="5962650"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28597EE-8330-490C-9EB1-0A607C59D5ED}" type="slidenum">
              <a:rPr lang="ja-JP" altLang="en-US" smtClean="0">
                <a:solidFill>
                  <a:prstClr val="black"/>
                </a:solidFill>
                <a:latin typeface="Calibri" panose="020F0502020204030204"/>
                <a:ea typeface="ＭＳ Ｐゴシック" panose="020B0600070205080204" pitchFamily="50" charset="-128"/>
              </a:rPr>
              <a:pPr/>
              <a:t>3</a:t>
            </a:fld>
            <a:endParaRPr lang="ja-JP" altLang="en-US">
              <a:solidFill>
                <a:prstClr val="black"/>
              </a:solidFill>
              <a:latin typeface="Calibri" panose="020F0502020204030204"/>
              <a:ea typeface="ＭＳ Ｐゴシック" panose="020B0600070205080204" pitchFamily="50" charset="-128"/>
            </a:endParaRPr>
          </a:p>
        </p:txBody>
      </p:sp>
    </p:spTree>
    <p:extLst>
      <p:ext uri="{BB962C8B-B14F-4D97-AF65-F5344CB8AC3E}">
        <p14:creationId xmlns:p14="http://schemas.microsoft.com/office/powerpoint/2010/main" val="38469096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2275" y="1243013"/>
            <a:ext cx="5962650"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28597EE-8330-490C-9EB1-0A607C59D5ED}" type="slidenum">
              <a:rPr lang="ja-JP" altLang="en-US" smtClean="0">
                <a:solidFill>
                  <a:prstClr val="black"/>
                </a:solidFill>
                <a:latin typeface="Calibri" panose="020F0502020204030204"/>
                <a:ea typeface="ＭＳ Ｐゴシック" panose="020B0600070205080204" pitchFamily="50" charset="-128"/>
              </a:rPr>
              <a:pPr/>
              <a:t>4</a:t>
            </a:fld>
            <a:endParaRPr lang="ja-JP" altLang="en-US">
              <a:solidFill>
                <a:prstClr val="black"/>
              </a:solidFill>
              <a:latin typeface="Calibri" panose="020F0502020204030204"/>
              <a:ea typeface="ＭＳ Ｐゴシック" panose="020B0600070205080204" pitchFamily="50" charset="-128"/>
            </a:endParaRPr>
          </a:p>
        </p:txBody>
      </p:sp>
    </p:spTree>
    <p:extLst>
      <p:ext uri="{BB962C8B-B14F-4D97-AF65-F5344CB8AC3E}">
        <p14:creationId xmlns:p14="http://schemas.microsoft.com/office/powerpoint/2010/main" val="39717755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2275" y="1243013"/>
            <a:ext cx="5962650"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28597EE-8330-490C-9EB1-0A607C59D5ED}" type="slidenum">
              <a:rPr lang="ja-JP" altLang="en-US" smtClean="0">
                <a:solidFill>
                  <a:prstClr val="black"/>
                </a:solidFill>
                <a:latin typeface="Calibri" panose="020F0502020204030204"/>
                <a:ea typeface="ＭＳ Ｐゴシック" panose="020B0600070205080204" pitchFamily="50" charset="-128"/>
              </a:rPr>
              <a:pPr/>
              <a:t>5</a:t>
            </a:fld>
            <a:endParaRPr lang="ja-JP" altLang="en-US">
              <a:solidFill>
                <a:prstClr val="black"/>
              </a:solidFill>
              <a:latin typeface="Calibri" panose="020F0502020204030204"/>
              <a:ea typeface="ＭＳ Ｐゴシック" panose="020B0600070205080204" pitchFamily="50" charset="-128"/>
            </a:endParaRPr>
          </a:p>
        </p:txBody>
      </p:sp>
    </p:spTree>
    <p:extLst>
      <p:ext uri="{BB962C8B-B14F-4D97-AF65-F5344CB8AC3E}">
        <p14:creationId xmlns:p14="http://schemas.microsoft.com/office/powerpoint/2010/main" val="10210811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2275" y="1243013"/>
            <a:ext cx="5962650"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28597EE-8330-490C-9EB1-0A607C59D5ED}" type="slidenum">
              <a:rPr lang="ja-JP" altLang="en-US" smtClean="0">
                <a:solidFill>
                  <a:prstClr val="black"/>
                </a:solidFill>
                <a:latin typeface="Calibri" panose="020F0502020204030204"/>
                <a:ea typeface="ＭＳ Ｐゴシック" panose="020B0600070205080204" pitchFamily="50" charset="-128"/>
              </a:rPr>
              <a:pPr/>
              <a:t>6</a:t>
            </a:fld>
            <a:endParaRPr lang="ja-JP" altLang="en-US">
              <a:solidFill>
                <a:prstClr val="black"/>
              </a:solidFill>
              <a:latin typeface="Calibri" panose="020F0502020204030204"/>
              <a:ea typeface="ＭＳ Ｐゴシック" panose="020B0600070205080204" pitchFamily="50" charset="-128"/>
            </a:endParaRPr>
          </a:p>
        </p:txBody>
      </p:sp>
    </p:spTree>
    <p:extLst>
      <p:ext uri="{BB962C8B-B14F-4D97-AF65-F5344CB8AC3E}">
        <p14:creationId xmlns:p14="http://schemas.microsoft.com/office/powerpoint/2010/main" val="7616770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7" name="正方形/長方形 6"/>
          <p:cNvSpPr/>
          <p:nvPr userDrawn="1"/>
        </p:nvSpPr>
        <p:spPr>
          <a:xfrm>
            <a:off x="348343" y="621225"/>
            <a:ext cx="11568000" cy="36000"/>
          </a:xfrm>
          <a:prstGeom prst="rect">
            <a:avLst/>
          </a:prstGeom>
          <a:solidFill>
            <a:schemeClr val="accent6">
              <a:lumMod val="60000"/>
              <a:lumOff val="4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8" name="正方形/長方形 7"/>
          <p:cNvSpPr/>
          <p:nvPr userDrawn="1"/>
        </p:nvSpPr>
        <p:spPr>
          <a:xfrm>
            <a:off x="312000" y="6200775"/>
            <a:ext cx="11568000" cy="36000"/>
          </a:xfrm>
          <a:prstGeom prst="rect">
            <a:avLst/>
          </a:prstGeom>
          <a:solidFill>
            <a:schemeClr val="accent6">
              <a:lumMod val="60000"/>
              <a:lumOff val="4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Tree>
    <p:extLst>
      <p:ext uri="{BB962C8B-B14F-4D97-AF65-F5344CB8AC3E}">
        <p14:creationId xmlns:p14="http://schemas.microsoft.com/office/powerpoint/2010/main" val="26443547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606B902-60D3-43C8-9878-7E7CA1A9F9B2}" type="datetime1">
              <a:rPr lang="ja-JP" altLang="en-US" smtClean="0">
                <a:solidFill>
                  <a:prstClr val="black">
                    <a:tint val="75000"/>
                  </a:prstClr>
                </a:solidFill>
              </a:rPr>
              <a:pPr/>
              <a:t>2021/9/8</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3F9EE20-3E70-4A96-8315-A6CA0598492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2951116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57225"/>
            <a:ext cx="2628900" cy="55197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657225"/>
            <a:ext cx="7734300" cy="55197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C8BF199-412F-4EB5-BA9C-146226105935}" type="datetime1">
              <a:rPr lang="ja-JP" altLang="en-US" smtClean="0">
                <a:solidFill>
                  <a:prstClr val="black">
                    <a:tint val="75000"/>
                  </a:prstClr>
                </a:solidFill>
              </a:rPr>
              <a:pPr/>
              <a:t>2021/9/8</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3F9EE20-3E70-4A96-8315-A6CA0598492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547924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dirty="0"/>
              <a:t>2 </a:t>
            </a:r>
            <a:r>
              <a:rPr lang="ja-JP" altLang="en-US"/>
              <a:t>レベル</a:t>
            </a:r>
          </a:p>
          <a:p>
            <a:pPr lvl="2"/>
            <a:r>
              <a:rPr lang="ja-JP" altLang="en-US"/>
              <a:t>第 </a:t>
            </a:r>
            <a:r>
              <a:rPr lang="en-US" altLang="ja-JP" dirty="0"/>
              <a:t>3 </a:t>
            </a:r>
            <a:r>
              <a:rPr lang="ja-JP" altLang="en-US"/>
              <a:t>レベル</a:t>
            </a:r>
          </a:p>
          <a:p>
            <a:pPr lvl="3"/>
            <a:r>
              <a:rPr lang="ja-JP" altLang="en-US"/>
              <a:t>第 </a:t>
            </a:r>
            <a:r>
              <a:rPr lang="en-US" altLang="ja-JP" dirty="0"/>
              <a:t>4 </a:t>
            </a:r>
            <a:r>
              <a:rPr lang="ja-JP" altLang="en-US"/>
              <a:t>レベル</a:t>
            </a:r>
          </a:p>
          <a:p>
            <a:pPr lvl="4"/>
            <a:r>
              <a:rPr lang="ja-JP" altLang="en-US"/>
              <a:t>第 </a:t>
            </a:r>
            <a:r>
              <a:rPr lang="en-US" altLang="ja-JP" dirty="0"/>
              <a:t>5 </a:t>
            </a:r>
            <a:r>
              <a:rPr lang="ja-JP" altLang="en-US"/>
              <a:t>レベル</a:t>
            </a:r>
            <a:endParaRPr lang="en-US" dirty="0"/>
          </a:p>
        </p:txBody>
      </p:sp>
      <p:sp>
        <p:nvSpPr>
          <p:cNvPr id="7" name="正方形/長方形 6"/>
          <p:cNvSpPr/>
          <p:nvPr userDrawn="1"/>
        </p:nvSpPr>
        <p:spPr>
          <a:xfrm>
            <a:off x="348343" y="603225"/>
            <a:ext cx="11568000" cy="36000"/>
          </a:xfrm>
          <a:prstGeom prst="rect">
            <a:avLst/>
          </a:prstGeom>
          <a:solidFill>
            <a:schemeClr val="accent6">
              <a:lumMod val="60000"/>
              <a:lumOff val="4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8" name="正方形/長方形 7"/>
          <p:cNvSpPr/>
          <p:nvPr userDrawn="1"/>
        </p:nvSpPr>
        <p:spPr>
          <a:xfrm>
            <a:off x="348343" y="6200775"/>
            <a:ext cx="11568000" cy="36000"/>
          </a:xfrm>
          <a:prstGeom prst="rect">
            <a:avLst/>
          </a:prstGeom>
          <a:solidFill>
            <a:schemeClr val="accent6">
              <a:lumMod val="60000"/>
              <a:lumOff val="4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4" name="日付プレースホルダー 3">
            <a:extLst>
              <a:ext uri="{FF2B5EF4-FFF2-40B4-BE49-F238E27FC236}">
                <a16:creationId xmlns:a16="http://schemas.microsoft.com/office/drawing/2014/main" id="{75163132-1956-9F44-8166-C175B617D2AB}"/>
              </a:ext>
            </a:extLst>
          </p:cNvPr>
          <p:cNvSpPr>
            <a:spLocks noGrp="1"/>
          </p:cNvSpPr>
          <p:nvPr>
            <p:ph type="dt" sz="half" idx="10"/>
          </p:nvPr>
        </p:nvSpPr>
        <p:spPr/>
        <p:txBody>
          <a:bodyPr/>
          <a:lstStyle/>
          <a:p>
            <a:fld id="{37655289-69A3-4B81-BB23-3B6D4B3F1809}" type="datetime1">
              <a:rPr lang="ja-JP" altLang="en-US" smtClean="0">
                <a:solidFill>
                  <a:prstClr val="black">
                    <a:tint val="75000"/>
                  </a:prstClr>
                </a:solidFill>
              </a:rPr>
              <a:pPr/>
              <a:t>2021/9/8</a:t>
            </a:fld>
            <a:endParaRPr lang="ja-JP" altLang="en-US">
              <a:solidFill>
                <a:prstClr val="black">
                  <a:tint val="75000"/>
                </a:prstClr>
              </a:solidFill>
            </a:endParaRPr>
          </a:p>
        </p:txBody>
      </p:sp>
      <p:sp>
        <p:nvSpPr>
          <p:cNvPr id="5" name="フッター プレースホルダー 4">
            <a:extLst>
              <a:ext uri="{FF2B5EF4-FFF2-40B4-BE49-F238E27FC236}">
                <a16:creationId xmlns:a16="http://schemas.microsoft.com/office/drawing/2014/main" id="{56C4A3F2-1663-0D4D-82D4-89624039547E}"/>
              </a:ext>
            </a:extLst>
          </p:cNvPr>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a:extLst>
              <a:ext uri="{FF2B5EF4-FFF2-40B4-BE49-F238E27FC236}">
                <a16:creationId xmlns:a16="http://schemas.microsoft.com/office/drawing/2014/main" id="{EFB053F2-D79A-BA45-9E84-2A716A3D93DD}"/>
              </a:ext>
            </a:extLst>
          </p:cNvPr>
          <p:cNvSpPr>
            <a:spLocks noGrp="1"/>
          </p:cNvSpPr>
          <p:nvPr>
            <p:ph type="sldNum" sz="quarter" idx="12"/>
          </p:nvPr>
        </p:nvSpPr>
        <p:spPr/>
        <p:txBody>
          <a:bodyPr/>
          <a:lstStyle/>
          <a:p>
            <a:fld id="{13F9EE20-3E70-4A96-8315-A6CA0598492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663839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4713" y="1709738"/>
            <a:ext cx="10442576"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0" y="4589463"/>
            <a:ext cx="10515600" cy="1611312"/>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83F7408-C4A7-4F91-BCC5-5C1308BEA587}" type="datetime1">
              <a:rPr lang="ja-JP" altLang="en-US" smtClean="0">
                <a:solidFill>
                  <a:prstClr val="black">
                    <a:tint val="75000"/>
                  </a:prstClr>
                </a:solidFill>
              </a:rPr>
              <a:pPr/>
              <a:t>2021/9/8</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3F9EE20-3E70-4A96-8315-A6CA0598492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75415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74712" y="1825625"/>
            <a:ext cx="5145087" cy="437515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1825625"/>
            <a:ext cx="5145087" cy="437515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EE28652E-0461-47E5-A0B6-087D650850E9}" type="datetime1">
              <a:rPr lang="ja-JP" altLang="en-US" smtClean="0">
                <a:solidFill>
                  <a:prstClr val="black">
                    <a:tint val="75000"/>
                  </a:prstClr>
                </a:solidFill>
              </a:rPr>
              <a:pPr/>
              <a:t>2021/9/8</a:t>
            </a:fld>
            <a:endParaRPr lang="ja-JP"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ja-JP"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13F9EE20-3E70-4A96-8315-A6CA0598492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2308195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74713" y="657225"/>
            <a:ext cx="10442576" cy="10334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74713" y="1681163"/>
            <a:ext cx="512286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74713" y="2505075"/>
            <a:ext cx="5122862" cy="3684588"/>
          </a:xfrm>
        </p:spPr>
        <p:txBody>
          <a:bodyPr/>
          <a:lstStyle/>
          <a:p>
            <a:pPr lvl="0"/>
            <a:r>
              <a:rPr lang="ja-JP" altLang="en-US"/>
              <a:t>マスター テキストの書式設定</a:t>
            </a:r>
          </a:p>
          <a:p>
            <a:pPr lvl="1"/>
            <a:r>
              <a:rPr lang="ja-JP" altLang="en-US"/>
              <a:t>第 </a:t>
            </a:r>
            <a:r>
              <a:rPr lang="en-US" altLang="ja-JP" dirty="0"/>
              <a:t>2 </a:t>
            </a:r>
            <a:r>
              <a:rPr lang="ja-JP" altLang="en-US"/>
              <a:t>レベル</a:t>
            </a:r>
          </a:p>
          <a:p>
            <a:pPr lvl="2"/>
            <a:r>
              <a:rPr lang="ja-JP" altLang="en-US"/>
              <a:t>第 </a:t>
            </a:r>
            <a:r>
              <a:rPr lang="en-US" altLang="ja-JP" dirty="0"/>
              <a:t>3 </a:t>
            </a:r>
            <a:r>
              <a:rPr lang="ja-JP" altLang="en-US"/>
              <a:t>レベル</a:t>
            </a:r>
          </a:p>
          <a:p>
            <a:pPr lvl="3"/>
            <a:r>
              <a:rPr lang="ja-JP" altLang="en-US"/>
              <a:t>第 </a:t>
            </a:r>
            <a:r>
              <a:rPr lang="en-US" altLang="ja-JP" dirty="0"/>
              <a:t>4 </a:t>
            </a:r>
            <a:r>
              <a:rPr lang="ja-JP" altLang="en-US"/>
              <a:t>レベル</a:t>
            </a:r>
          </a:p>
          <a:p>
            <a:pPr lvl="4"/>
            <a:r>
              <a:rPr lang="ja-JP" altLang="en-US"/>
              <a:t>第 </a:t>
            </a:r>
            <a:r>
              <a:rPr lang="en-US" altLang="ja-JP" dirty="0"/>
              <a:t>5 </a:t>
            </a:r>
            <a:r>
              <a:rPr lang="ja-JP" altLang="en-US"/>
              <a:t>レベル</a:t>
            </a:r>
            <a:endParaRPr lang="en-US" dirty="0"/>
          </a:p>
        </p:txBody>
      </p:sp>
      <p:sp>
        <p:nvSpPr>
          <p:cNvPr id="5" name="Text Placeholder 4"/>
          <p:cNvSpPr>
            <a:spLocks noGrp="1"/>
          </p:cNvSpPr>
          <p:nvPr>
            <p:ph type="body" sz="quarter" idx="3"/>
          </p:nvPr>
        </p:nvSpPr>
        <p:spPr>
          <a:xfrm>
            <a:off x="6172200" y="1681163"/>
            <a:ext cx="51450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2505075"/>
            <a:ext cx="51450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DC5EA203-95CD-470D-8FAF-64EDBF046E1C}" type="datetime1">
              <a:rPr lang="ja-JP" altLang="en-US" smtClean="0">
                <a:solidFill>
                  <a:prstClr val="black">
                    <a:tint val="75000"/>
                  </a:prstClr>
                </a:solidFill>
              </a:rPr>
              <a:pPr/>
              <a:t>2021/9/8</a:t>
            </a:fld>
            <a:endParaRPr lang="ja-JP"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ja-JP"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13F9EE20-3E70-4A96-8315-A6CA0598492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344918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6F9BE24-FAC9-45A5-8A6F-439A58FF981C}" type="datetime1">
              <a:rPr lang="ja-JP" altLang="en-US" smtClean="0">
                <a:solidFill>
                  <a:prstClr val="black">
                    <a:tint val="75000"/>
                  </a:prstClr>
                </a:solidFill>
              </a:rPr>
              <a:pPr/>
              <a:t>2021/9/8</a:t>
            </a:fld>
            <a:endParaRPr lang="ja-JP"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ja-JP"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13F9EE20-3E70-4A96-8315-A6CA0598492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5819755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41775B-66F9-447A-BC4E-BE0813D151FE}" type="datetime1">
              <a:rPr lang="ja-JP" altLang="en-US" smtClean="0">
                <a:solidFill>
                  <a:prstClr val="black">
                    <a:tint val="75000"/>
                  </a:prstClr>
                </a:solidFill>
              </a:rPr>
              <a:pPr/>
              <a:t>2021/9/8</a:t>
            </a:fld>
            <a:endParaRPr lang="ja-JP"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ja-JP"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13F9EE20-3E70-4A96-8315-A6CA0598492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9210924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657224"/>
            <a:ext cx="3932237" cy="1400175"/>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987425"/>
            <a:ext cx="6172200" cy="521334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8" y="2057399"/>
            <a:ext cx="3932237" cy="414337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2DB75B5-1E76-4D63-A07D-33852482566F}" type="datetime1">
              <a:rPr lang="ja-JP" altLang="en-US" smtClean="0">
                <a:solidFill>
                  <a:prstClr val="black">
                    <a:tint val="75000"/>
                  </a:prstClr>
                </a:solidFill>
              </a:rPr>
              <a:pPr/>
              <a:t>2021/9/8</a:t>
            </a:fld>
            <a:endParaRPr lang="ja-JP"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ja-JP"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13F9EE20-3E70-4A96-8315-A6CA0598492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6629884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657224"/>
            <a:ext cx="3932237" cy="1400175"/>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987425"/>
            <a:ext cx="6172200" cy="521334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839788" y="2057399"/>
            <a:ext cx="3932237" cy="414337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0D84426-CA4B-439B-918D-5D2D366444C2}" type="datetime1">
              <a:rPr lang="ja-JP" altLang="en-US" smtClean="0">
                <a:solidFill>
                  <a:prstClr val="black">
                    <a:tint val="75000"/>
                  </a:prstClr>
                </a:solidFill>
              </a:rPr>
              <a:pPr/>
              <a:t>2021/9/8</a:t>
            </a:fld>
            <a:endParaRPr lang="ja-JP"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ja-JP"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13F9EE20-3E70-4A96-8315-A6CA0598492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0095194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74713" y="657225"/>
            <a:ext cx="10442576" cy="10334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74713" y="1825625"/>
            <a:ext cx="10442575" cy="4375150"/>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dirty="0"/>
              <a:t>2 </a:t>
            </a:r>
            <a:r>
              <a:rPr lang="ja-JP" altLang="en-US"/>
              <a:t>レベル</a:t>
            </a:r>
          </a:p>
          <a:p>
            <a:pPr lvl="2"/>
            <a:r>
              <a:rPr lang="ja-JP" altLang="en-US"/>
              <a:t>第 </a:t>
            </a:r>
            <a:r>
              <a:rPr lang="en-US" altLang="ja-JP" dirty="0"/>
              <a:t>3 </a:t>
            </a:r>
            <a:r>
              <a:rPr lang="ja-JP" altLang="en-US"/>
              <a:t>レベル</a:t>
            </a:r>
          </a:p>
          <a:p>
            <a:pPr lvl="3"/>
            <a:r>
              <a:rPr lang="ja-JP" altLang="en-US"/>
              <a:t>第 </a:t>
            </a:r>
            <a:r>
              <a:rPr lang="en-US" altLang="ja-JP" dirty="0"/>
              <a:t>4 </a:t>
            </a:r>
            <a:r>
              <a:rPr lang="ja-JP" altLang="en-US"/>
              <a:t>レベル</a:t>
            </a:r>
          </a:p>
          <a:p>
            <a:pPr lvl="4"/>
            <a:r>
              <a:rPr lang="ja-JP" altLang="en-US"/>
              <a:t>第 </a:t>
            </a:r>
            <a:r>
              <a:rPr lang="en-US" altLang="ja-JP" dirty="0"/>
              <a:t>5 </a:t>
            </a:r>
            <a:r>
              <a:rPr lang="ja-JP" altLang="en-US"/>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Arial" panose="020B0604020202020204" pitchFamily="34" charset="0"/>
                <a:cs typeface="Arial" panose="020B0604020202020204" pitchFamily="34" charset="0"/>
              </a:defRPr>
            </a:lvl1pPr>
          </a:lstStyle>
          <a:p>
            <a:fld id="{37655289-69A3-4B81-BB23-3B6D4B3F1809}" type="datetime1">
              <a:rPr lang="ja-JP" altLang="en-US" smtClean="0">
                <a:solidFill>
                  <a:prstClr val="black">
                    <a:tint val="75000"/>
                  </a:prstClr>
                </a:solidFill>
              </a:rPr>
              <a:pPr/>
              <a:t>2021/9/8</a:t>
            </a:fld>
            <a:endParaRPr lang="ja-JP"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F9EE20-3E70-4A96-8315-A6CA0598492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92643001"/>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eiryo" panose="020B0604030504040204" pitchFamily="34" charset="-128"/>
          <a:ea typeface="Meiryo" panose="020B0604030504040204" pitchFamily="34" charset="-128"/>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eiryo" panose="020B0604030504040204" pitchFamily="34" charset="-128"/>
          <a:ea typeface="Meiryo" panose="020B0604030504040204" pitchFamily="34"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eiryo" panose="020B0604030504040204" pitchFamily="34" charset="-128"/>
          <a:ea typeface="Meiryo" panose="020B0604030504040204" pitchFamily="34"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eiryo" panose="020B0604030504040204" pitchFamily="34" charset="-128"/>
          <a:ea typeface="Meiryo" panose="020B0604030504040204" pitchFamily="34"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eiryo" panose="020B0604030504040204" pitchFamily="34" charset="-128"/>
          <a:ea typeface="Meiryo" panose="020B0604030504040204" pitchFamily="34"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eiryo" panose="020B0604030504040204" pitchFamily="34" charset="-128"/>
          <a:ea typeface="Meiryo" panose="020B0604030504040204" pitchFamily="34"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userDrawn="1">
          <p15:clr>
            <a:srgbClr val="F26B43"/>
          </p15:clr>
        </p15:guide>
        <p15:guide id="2" orient="horz" pos="2160" userDrawn="1">
          <p15:clr>
            <a:srgbClr val="F26B43"/>
          </p15:clr>
        </p15:guide>
        <p15:guide id="3" pos="7129" userDrawn="1">
          <p15:clr>
            <a:srgbClr val="F26B43"/>
          </p15:clr>
        </p15:guide>
        <p15:guide id="4" pos="551" userDrawn="1">
          <p15:clr>
            <a:srgbClr val="F26B43"/>
          </p15:clr>
        </p15:guide>
        <p15:guide id="5" orient="horz" pos="414" userDrawn="1">
          <p15:clr>
            <a:srgbClr val="F26B43"/>
          </p15:clr>
        </p15:guide>
        <p15:guide id="6" orient="horz" pos="3906"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5E792311-BA03-4C4C-BABA-D5328D4277D3}"/>
              </a:ext>
            </a:extLst>
          </p:cNvPr>
          <p:cNvSpPr>
            <a:spLocks noGrp="1"/>
          </p:cNvSpPr>
          <p:nvPr>
            <p:ph type="title"/>
          </p:nvPr>
        </p:nvSpPr>
        <p:spPr/>
        <p:txBody>
          <a:bodyPr>
            <a:normAutofit/>
          </a:bodyPr>
          <a:lstStyle/>
          <a:p>
            <a:r>
              <a:rPr lang="ja-JP" altLang="en-US" b="1" i="1">
                <a:solidFill>
                  <a:schemeClr val="accent5"/>
                </a:solidFill>
              </a:rPr>
              <a:t>プレゼンテーション資料（配布用様式）</a:t>
            </a:r>
            <a:endParaRPr lang="ja-JP" altLang="en-US">
              <a:solidFill>
                <a:schemeClr val="accent5"/>
              </a:solidFill>
            </a:endParaRPr>
          </a:p>
        </p:txBody>
      </p:sp>
      <p:sp>
        <p:nvSpPr>
          <p:cNvPr id="5" name="コンテンツ プレースホルダー 4">
            <a:extLst>
              <a:ext uri="{FF2B5EF4-FFF2-40B4-BE49-F238E27FC236}">
                <a16:creationId xmlns:a16="http://schemas.microsoft.com/office/drawing/2014/main" id="{C054B9AF-FB42-2145-BBDD-04A7AAF26659}"/>
              </a:ext>
            </a:extLst>
          </p:cNvPr>
          <p:cNvSpPr>
            <a:spLocks noGrp="1"/>
          </p:cNvSpPr>
          <p:nvPr>
            <p:ph idx="1"/>
          </p:nvPr>
        </p:nvSpPr>
        <p:spPr>
          <a:xfrm>
            <a:off x="874713" y="1825625"/>
            <a:ext cx="10442575" cy="4375150"/>
          </a:xfrm>
        </p:spPr>
        <p:txBody>
          <a:bodyPr>
            <a:noAutofit/>
          </a:bodyPr>
          <a:lstStyle/>
          <a:p>
            <a:pPr>
              <a:lnSpc>
                <a:spcPct val="150000"/>
              </a:lnSpc>
              <a:spcBef>
                <a:spcPts val="600"/>
              </a:spcBef>
              <a:spcAft>
                <a:spcPts val="1200"/>
              </a:spcAft>
              <a:buFont typeface="Wingdings" pitchFamily="2" charset="2"/>
              <a:buChar char="ü"/>
            </a:pPr>
            <a:r>
              <a:rPr lang="ja-JP" altLang="en-US" sz="1800" i="1" spc="-50" dirty="0">
                <a:solidFill>
                  <a:schemeClr val="accent5"/>
                </a:solidFill>
                <a:latin typeface="+mn-ea"/>
                <a:ea typeface="+mn-ea"/>
              </a:rPr>
              <a:t>二次審査はプレゼンテーション形式で審査します。</a:t>
            </a:r>
            <a:endParaRPr lang="en-US" altLang="ja-JP" sz="1800" i="1" spc="-50" dirty="0">
              <a:solidFill>
                <a:schemeClr val="accent5"/>
              </a:solidFill>
              <a:latin typeface="+mn-ea"/>
              <a:ea typeface="+mn-ea"/>
            </a:endParaRPr>
          </a:p>
          <a:p>
            <a:pPr>
              <a:lnSpc>
                <a:spcPct val="150000"/>
              </a:lnSpc>
              <a:spcBef>
                <a:spcPts val="600"/>
              </a:spcBef>
              <a:spcAft>
                <a:spcPts val="1200"/>
              </a:spcAft>
              <a:buFont typeface="Wingdings" pitchFamily="2" charset="2"/>
              <a:buChar char="ü"/>
            </a:pPr>
            <a:r>
              <a:rPr lang="ja-JP" altLang="en-US" sz="1800" i="1" spc="-50" dirty="0">
                <a:solidFill>
                  <a:schemeClr val="accent5"/>
                </a:solidFill>
                <a:latin typeface="+mn-ea"/>
                <a:ea typeface="+mn-ea"/>
              </a:rPr>
              <a:t>本ページ、次ページ及び以降の</a:t>
            </a:r>
            <a:r>
              <a:rPr lang="ja-JP" altLang="en-US" sz="1800" i="1" u="sng" spc="-50" dirty="0">
                <a:solidFill>
                  <a:schemeClr val="accent5"/>
                </a:solidFill>
                <a:latin typeface="+mn-ea"/>
                <a:ea typeface="+mn-ea"/>
              </a:rPr>
              <a:t>イタリックの青文字は削除または編集</a:t>
            </a:r>
            <a:r>
              <a:rPr lang="ja-JP" altLang="en-US" sz="1800" i="1" spc="-50" dirty="0">
                <a:solidFill>
                  <a:schemeClr val="accent5"/>
                </a:solidFill>
                <a:latin typeface="+mn-ea"/>
                <a:ea typeface="+mn-ea"/>
              </a:rPr>
              <a:t>し、</a:t>
            </a:r>
            <a:br>
              <a:rPr lang="en-US" altLang="ja-JP" sz="1800" i="1" spc="-50" dirty="0">
                <a:solidFill>
                  <a:schemeClr val="accent5"/>
                </a:solidFill>
                <a:latin typeface="+mn-ea"/>
                <a:ea typeface="+mn-ea"/>
              </a:rPr>
            </a:br>
            <a:r>
              <a:rPr lang="ja-JP" altLang="en-US" sz="1800" i="1" spc="-50" dirty="0">
                <a:solidFill>
                  <a:schemeClr val="accent5"/>
                </a:solidFill>
                <a:latin typeface="+mn-ea"/>
                <a:ea typeface="+mn-ea"/>
              </a:rPr>
              <a:t>プレゼンテーション資料を作成して下さい。</a:t>
            </a:r>
            <a:endParaRPr lang="en-US" altLang="ja-JP" sz="1800" i="1" spc="-50" dirty="0">
              <a:solidFill>
                <a:schemeClr val="accent5"/>
              </a:solidFill>
              <a:latin typeface="+mn-ea"/>
              <a:ea typeface="+mn-ea"/>
            </a:endParaRPr>
          </a:p>
          <a:p>
            <a:pPr>
              <a:lnSpc>
                <a:spcPct val="150000"/>
              </a:lnSpc>
              <a:spcBef>
                <a:spcPts val="600"/>
              </a:spcBef>
              <a:spcAft>
                <a:spcPts val="1200"/>
              </a:spcAft>
              <a:buFont typeface="Wingdings" pitchFamily="2" charset="2"/>
              <a:buChar char="ü"/>
            </a:pPr>
            <a:r>
              <a:rPr lang="en-US" altLang="ja-JP" sz="1800" i="1" spc="-50" dirty="0">
                <a:solidFill>
                  <a:schemeClr val="accent5"/>
                </a:solidFill>
                <a:latin typeface="+mn-ea"/>
                <a:ea typeface="+mn-ea"/>
              </a:rPr>
              <a:t>P</a:t>
            </a:r>
            <a:r>
              <a:rPr lang="en-US" altLang="ja-JP" sz="1800" i="1" u="sng" spc="-50" dirty="0">
                <a:solidFill>
                  <a:schemeClr val="accent5"/>
                </a:solidFill>
                <a:latin typeface="+mn-ea"/>
                <a:ea typeface="+mn-ea"/>
              </a:rPr>
              <a:t>. 4, 5, 6</a:t>
            </a:r>
            <a:r>
              <a:rPr lang="ja-JP" altLang="en-US" sz="1800" i="1" u="sng" spc="-50" dirty="0">
                <a:solidFill>
                  <a:schemeClr val="accent5"/>
                </a:solidFill>
                <a:latin typeface="+mn-ea"/>
                <a:ea typeface="+mn-ea"/>
              </a:rPr>
              <a:t>の黒字は、記載要求事項（審査事項）</a:t>
            </a:r>
            <a:r>
              <a:rPr lang="ja-JP" altLang="en-US" sz="1800" i="1" spc="-50" dirty="0">
                <a:solidFill>
                  <a:schemeClr val="accent5"/>
                </a:solidFill>
                <a:latin typeface="+mn-ea"/>
                <a:ea typeface="+mn-ea"/>
              </a:rPr>
              <a:t>です。記載事項が無い場合は、無し、と記載して下さい。</a:t>
            </a:r>
            <a:br>
              <a:rPr lang="en-US" altLang="ja-JP" sz="1800" i="1" spc="-50" dirty="0">
                <a:solidFill>
                  <a:schemeClr val="accent5"/>
                </a:solidFill>
                <a:latin typeface="+mn-ea"/>
                <a:ea typeface="+mn-ea"/>
              </a:rPr>
            </a:br>
            <a:r>
              <a:rPr lang="ja-JP" altLang="en-US" sz="1800" i="1" spc="-50" dirty="0">
                <a:solidFill>
                  <a:schemeClr val="accent5"/>
                </a:solidFill>
                <a:latin typeface="+mn-ea"/>
                <a:ea typeface="+mn-ea"/>
              </a:rPr>
              <a:t>本様式に示した記載要求事項を全て、プレゼンテーション資料に盛り込んで下さい。</a:t>
            </a:r>
            <a:br>
              <a:rPr lang="en-US" altLang="ja-JP" sz="1800" i="1" spc="-50" dirty="0">
                <a:solidFill>
                  <a:schemeClr val="accent5"/>
                </a:solidFill>
                <a:latin typeface="+mn-ea"/>
                <a:ea typeface="+mn-ea"/>
              </a:rPr>
            </a:br>
            <a:r>
              <a:rPr lang="ja-JP" altLang="en-US" sz="1800" i="1" u="sng" spc="-50" dirty="0">
                <a:solidFill>
                  <a:schemeClr val="accent5"/>
                </a:solidFill>
                <a:latin typeface="+mn-ea"/>
                <a:ea typeface="+mn-ea"/>
              </a:rPr>
              <a:t>一部が欠けた場合、審査の評価が低くなる場合があります</a:t>
            </a:r>
            <a:r>
              <a:rPr lang="ja-JP" altLang="en-US" sz="1800" i="1" spc="-50" dirty="0">
                <a:solidFill>
                  <a:schemeClr val="accent5"/>
                </a:solidFill>
                <a:latin typeface="+mn-ea"/>
                <a:ea typeface="+mn-ea"/>
              </a:rPr>
              <a:t>。</a:t>
            </a:r>
            <a:endParaRPr lang="en-US" altLang="ja-JP" sz="1800" i="1" spc="-50" dirty="0">
              <a:solidFill>
                <a:schemeClr val="accent5"/>
              </a:solidFill>
              <a:latin typeface="+mn-ea"/>
              <a:ea typeface="+mn-ea"/>
            </a:endParaRPr>
          </a:p>
          <a:p>
            <a:pPr>
              <a:lnSpc>
                <a:spcPct val="150000"/>
              </a:lnSpc>
              <a:spcBef>
                <a:spcPts val="600"/>
              </a:spcBef>
              <a:spcAft>
                <a:spcPts val="1200"/>
              </a:spcAft>
              <a:buFont typeface="Wingdings" pitchFamily="2" charset="2"/>
              <a:buChar char="ü"/>
            </a:pPr>
            <a:r>
              <a:rPr lang="ja-JP" altLang="en-US" sz="1800" i="1" spc="-50" dirty="0">
                <a:solidFill>
                  <a:schemeClr val="accent5"/>
                </a:solidFill>
                <a:latin typeface="+mn-ea"/>
                <a:ea typeface="+mn-ea"/>
              </a:rPr>
              <a:t>本ファイルをそのまま用いてプレゼンテーション資料を作成することも、</a:t>
            </a:r>
            <a:br>
              <a:rPr lang="en-US" altLang="ja-JP" sz="1800" i="1" spc="-50" dirty="0">
                <a:solidFill>
                  <a:schemeClr val="accent5"/>
                </a:solidFill>
                <a:latin typeface="+mn-ea"/>
                <a:ea typeface="+mn-ea"/>
              </a:rPr>
            </a:br>
            <a:r>
              <a:rPr lang="ja-JP" altLang="en-US" sz="1800" i="1" spc="-50" dirty="0">
                <a:solidFill>
                  <a:schemeClr val="accent5"/>
                </a:solidFill>
                <a:latin typeface="+mn-ea"/>
                <a:ea typeface="+mn-ea"/>
              </a:rPr>
              <a:t>個別に資料を作成することも認めます。</a:t>
            </a:r>
            <a:endParaRPr lang="en-US" altLang="ja-JP" sz="1800" i="1" spc="-50" dirty="0">
              <a:solidFill>
                <a:schemeClr val="accent5"/>
              </a:solidFill>
              <a:latin typeface="+mn-ea"/>
              <a:ea typeface="+mn-ea"/>
            </a:endParaRPr>
          </a:p>
        </p:txBody>
      </p:sp>
      <p:sp>
        <p:nvSpPr>
          <p:cNvPr id="6" name="テキスト ボックス 5">
            <a:extLst>
              <a:ext uri="{FF2B5EF4-FFF2-40B4-BE49-F238E27FC236}">
                <a16:creationId xmlns:a16="http://schemas.microsoft.com/office/drawing/2014/main" id="{6626E6B6-6503-0840-9CD1-6B4431F9D9B9}"/>
              </a:ext>
            </a:extLst>
          </p:cNvPr>
          <p:cNvSpPr txBox="1"/>
          <p:nvPr/>
        </p:nvSpPr>
        <p:spPr>
          <a:xfrm>
            <a:off x="4824960" y="152956"/>
            <a:ext cx="2561920" cy="369332"/>
          </a:xfrm>
          <a:prstGeom prst="rect">
            <a:avLst/>
          </a:prstGeom>
          <a:noFill/>
        </p:spPr>
        <p:txBody>
          <a:bodyPr wrap="none" rtlCol="0">
            <a:spAutoFit/>
          </a:bodyPr>
          <a:lstStyle/>
          <a:p>
            <a:r>
              <a:rPr lang="ja-JP" altLang="en-US">
                <a:solidFill>
                  <a:schemeClr val="accent5"/>
                </a:solidFill>
              </a:rPr>
              <a:t>このシートは提出時削除</a:t>
            </a:r>
            <a:endParaRPr kumimoji="1" lang="ja-JP" altLang="en-US">
              <a:solidFill>
                <a:schemeClr val="accent5"/>
              </a:solidFill>
            </a:endParaRPr>
          </a:p>
        </p:txBody>
      </p:sp>
    </p:spTree>
    <p:extLst>
      <p:ext uri="{BB962C8B-B14F-4D97-AF65-F5344CB8AC3E}">
        <p14:creationId xmlns:p14="http://schemas.microsoft.com/office/powerpoint/2010/main" val="37598006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5E792311-BA03-4C4C-BABA-D5328D4277D3}"/>
              </a:ext>
            </a:extLst>
          </p:cNvPr>
          <p:cNvSpPr>
            <a:spLocks noGrp="1"/>
          </p:cNvSpPr>
          <p:nvPr>
            <p:ph type="title"/>
          </p:nvPr>
        </p:nvSpPr>
        <p:spPr/>
        <p:txBody>
          <a:bodyPr>
            <a:normAutofit/>
          </a:bodyPr>
          <a:lstStyle/>
          <a:p>
            <a:r>
              <a:rPr lang="ja-JP" altLang="en-US" b="1" i="1">
                <a:solidFill>
                  <a:schemeClr val="accent5"/>
                </a:solidFill>
              </a:rPr>
              <a:t>プレゼンテーション資料（配布用様式）</a:t>
            </a:r>
            <a:endParaRPr lang="ja-JP" altLang="en-US">
              <a:solidFill>
                <a:schemeClr val="accent5"/>
              </a:solidFill>
            </a:endParaRPr>
          </a:p>
        </p:txBody>
      </p:sp>
      <p:sp>
        <p:nvSpPr>
          <p:cNvPr id="5" name="コンテンツ プレースホルダー 4">
            <a:extLst>
              <a:ext uri="{FF2B5EF4-FFF2-40B4-BE49-F238E27FC236}">
                <a16:creationId xmlns:a16="http://schemas.microsoft.com/office/drawing/2014/main" id="{C054B9AF-FB42-2145-BBDD-04A7AAF26659}"/>
              </a:ext>
            </a:extLst>
          </p:cNvPr>
          <p:cNvSpPr>
            <a:spLocks noGrp="1"/>
          </p:cNvSpPr>
          <p:nvPr>
            <p:ph idx="1"/>
          </p:nvPr>
        </p:nvSpPr>
        <p:spPr/>
        <p:txBody>
          <a:bodyPr>
            <a:noAutofit/>
          </a:bodyPr>
          <a:lstStyle/>
          <a:p>
            <a:pPr>
              <a:lnSpc>
                <a:spcPct val="150000"/>
              </a:lnSpc>
              <a:spcBef>
                <a:spcPts val="600"/>
              </a:spcBef>
              <a:spcAft>
                <a:spcPts val="1200"/>
              </a:spcAft>
              <a:buFont typeface="Wingdings" pitchFamily="2" charset="2"/>
              <a:buChar char="ü"/>
            </a:pPr>
            <a:r>
              <a:rPr lang="ja-JP" altLang="en-US" sz="1800" i="1" spc="-50" dirty="0">
                <a:solidFill>
                  <a:schemeClr val="accent5"/>
                </a:solidFill>
                <a:latin typeface="+mn-ea"/>
                <a:ea typeface="+mn-ea"/>
              </a:rPr>
              <a:t>資料の枚数は自由ですが、</a:t>
            </a:r>
            <a:r>
              <a:rPr lang="en-US" altLang="ja-JP" sz="1800" i="1" u="sng" spc="-50" dirty="0">
                <a:solidFill>
                  <a:schemeClr val="accent5"/>
                </a:solidFill>
                <a:latin typeface="+mn-ea"/>
                <a:ea typeface="+mn-ea"/>
              </a:rPr>
              <a:t>10</a:t>
            </a:r>
            <a:r>
              <a:rPr lang="ja-JP" altLang="en-US" sz="1800" i="1" u="sng" spc="-50" dirty="0">
                <a:solidFill>
                  <a:schemeClr val="accent5"/>
                </a:solidFill>
                <a:latin typeface="+mn-ea"/>
                <a:ea typeface="+mn-ea"/>
              </a:rPr>
              <a:t>枚程度を目安に</a:t>
            </a:r>
            <a:r>
              <a:rPr lang="ja-JP" altLang="en-US" sz="1800" i="1" spc="-50" dirty="0">
                <a:solidFill>
                  <a:schemeClr val="accent5"/>
                </a:solidFill>
                <a:latin typeface="+mn-ea"/>
                <a:ea typeface="+mn-ea"/>
              </a:rPr>
              <a:t>作成下さい。</a:t>
            </a:r>
            <a:endParaRPr lang="en-US" altLang="ja-JP" sz="1800" i="1" spc="-50" dirty="0">
              <a:solidFill>
                <a:schemeClr val="accent5"/>
              </a:solidFill>
              <a:latin typeface="+mn-ea"/>
              <a:ea typeface="+mn-ea"/>
            </a:endParaRPr>
          </a:p>
          <a:p>
            <a:pPr>
              <a:lnSpc>
                <a:spcPct val="150000"/>
              </a:lnSpc>
              <a:spcBef>
                <a:spcPts val="600"/>
              </a:spcBef>
              <a:spcAft>
                <a:spcPts val="1200"/>
              </a:spcAft>
              <a:buFont typeface="Wingdings" pitchFamily="2" charset="2"/>
              <a:buChar char="ü"/>
            </a:pPr>
            <a:r>
              <a:rPr lang="ja-JP" altLang="ja-JP" sz="1800" i="1" u="sng" dirty="0">
                <a:solidFill>
                  <a:schemeClr val="accent5"/>
                </a:solidFill>
                <a:latin typeface="+mn-ea"/>
                <a:ea typeface="+mn-ea"/>
              </a:rPr>
              <a:t>提出締切：</a:t>
            </a:r>
            <a:r>
              <a:rPr lang="ja-JP" altLang="en-US" sz="1800" i="1" u="sng" dirty="0">
                <a:solidFill>
                  <a:schemeClr val="accent5"/>
                </a:solidFill>
                <a:latin typeface="+mn-ea"/>
                <a:ea typeface="+mn-ea"/>
              </a:rPr>
              <a:t>提案書締め切り後一週間以内</a:t>
            </a:r>
            <a:endParaRPr lang="en-US" altLang="ja-JP" sz="1800" i="1" u="sng" dirty="0">
              <a:solidFill>
                <a:schemeClr val="accent5"/>
              </a:solidFill>
              <a:latin typeface="+mn-ea"/>
              <a:ea typeface="+mn-ea"/>
            </a:endParaRPr>
          </a:p>
          <a:p>
            <a:pPr>
              <a:lnSpc>
                <a:spcPct val="150000"/>
              </a:lnSpc>
              <a:spcBef>
                <a:spcPts val="600"/>
              </a:spcBef>
              <a:spcAft>
                <a:spcPts val="1200"/>
              </a:spcAft>
              <a:buFont typeface="Wingdings" pitchFamily="2" charset="2"/>
              <a:buChar char="ü"/>
            </a:pPr>
            <a:r>
              <a:rPr lang="ja-JP" altLang="en-US" sz="1800" i="1" dirty="0">
                <a:solidFill>
                  <a:schemeClr val="accent5"/>
                </a:solidFill>
                <a:latin typeface="+mn-ea"/>
                <a:ea typeface="+mn-ea"/>
              </a:rPr>
              <a:t>ファイル名は、</a:t>
            </a:r>
            <a:r>
              <a:rPr lang="en-US" altLang="ja-JP" sz="1800" i="1" dirty="0">
                <a:solidFill>
                  <a:schemeClr val="accent5"/>
                </a:solidFill>
                <a:latin typeface="+mn-ea"/>
                <a:ea typeface="+mn-ea"/>
              </a:rPr>
              <a:t>『</a:t>
            </a:r>
            <a:r>
              <a:rPr lang="ja-JP" altLang="en-US" sz="1800" i="1" dirty="0">
                <a:solidFill>
                  <a:schemeClr val="accent5"/>
                </a:solidFill>
                <a:latin typeface="+mn-ea"/>
                <a:ea typeface="+mn-ea"/>
              </a:rPr>
              <a:t>株式会社を除いた法人名</a:t>
            </a:r>
            <a:r>
              <a:rPr lang="en-US" altLang="ja-JP" sz="1800" i="1" dirty="0">
                <a:solidFill>
                  <a:schemeClr val="accent5"/>
                </a:solidFill>
                <a:latin typeface="+mn-ea"/>
                <a:ea typeface="+mn-ea"/>
              </a:rPr>
              <a:t>_2</a:t>
            </a:r>
            <a:r>
              <a:rPr lang="ja-JP" altLang="en-US" sz="1800" i="1" dirty="0">
                <a:solidFill>
                  <a:schemeClr val="accent5"/>
                </a:solidFill>
                <a:latin typeface="+mn-ea"/>
                <a:ea typeface="+mn-ea"/>
              </a:rPr>
              <a:t>次審査プレゼンテーション資料</a:t>
            </a:r>
            <a:r>
              <a:rPr lang="en-US" altLang="ja-JP" sz="1800" i="1" dirty="0">
                <a:solidFill>
                  <a:schemeClr val="accent5"/>
                </a:solidFill>
                <a:latin typeface="+mn-ea"/>
                <a:ea typeface="+mn-ea"/>
              </a:rPr>
              <a:t>.pdf』</a:t>
            </a:r>
            <a:r>
              <a:rPr lang="ja-JP" altLang="en-US" sz="1800" i="1" dirty="0">
                <a:solidFill>
                  <a:schemeClr val="accent5"/>
                </a:solidFill>
                <a:latin typeface="+mn-ea"/>
                <a:ea typeface="+mn-ea"/>
              </a:rPr>
              <a:t>として下さい。</a:t>
            </a:r>
            <a:endParaRPr lang="en-US" altLang="ja-JP" sz="1800" i="1" spc="-50" dirty="0">
              <a:solidFill>
                <a:schemeClr val="accent5"/>
              </a:solidFill>
              <a:latin typeface="+mn-ea"/>
              <a:ea typeface="+mn-ea"/>
            </a:endParaRPr>
          </a:p>
        </p:txBody>
      </p:sp>
      <p:sp>
        <p:nvSpPr>
          <p:cNvPr id="6" name="テキスト ボックス 5">
            <a:extLst>
              <a:ext uri="{FF2B5EF4-FFF2-40B4-BE49-F238E27FC236}">
                <a16:creationId xmlns:a16="http://schemas.microsoft.com/office/drawing/2014/main" id="{1CC2B8D4-04D8-7B41-90BE-DAC67E5149D1}"/>
              </a:ext>
            </a:extLst>
          </p:cNvPr>
          <p:cNvSpPr txBox="1"/>
          <p:nvPr/>
        </p:nvSpPr>
        <p:spPr>
          <a:xfrm>
            <a:off x="4824960" y="152956"/>
            <a:ext cx="2561920" cy="369332"/>
          </a:xfrm>
          <a:prstGeom prst="rect">
            <a:avLst/>
          </a:prstGeom>
          <a:noFill/>
        </p:spPr>
        <p:txBody>
          <a:bodyPr wrap="none" rtlCol="0">
            <a:spAutoFit/>
          </a:bodyPr>
          <a:lstStyle/>
          <a:p>
            <a:r>
              <a:rPr lang="ja-JP" altLang="en-US">
                <a:solidFill>
                  <a:schemeClr val="accent5"/>
                </a:solidFill>
              </a:rPr>
              <a:t>このシートは提出時削除</a:t>
            </a:r>
            <a:endParaRPr kumimoji="1" lang="ja-JP" altLang="en-US">
              <a:solidFill>
                <a:schemeClr val="accent5"/>
              </a:solidFill>
            </a:endParaRPr>
          </a:p>
        </p:txBody>
      </p:sp>
    </p:spTree>
    <p:extLst>
      <p:ext uri="{BB962C8B-B14F-4D97-AF65-F5344CB8AC3E}">
        <p14:creationId xmlns:p14="http://schemas.microsoft.com/office/powerpoint/2010/main" val="41512130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字幕 2">
            <a:extLst>
              <a:ext uri="{FF2B5EF4-FFF2-40B4-BE49-F238E27FC236}">
                <a16:creationId xmlns:a16="http://schemas.microsoft.com/office/drawing/2014/main" id="{8C51A25F-12A5-9E49-8D45-E02B2B9C9AEA}"/>
              </a:ext>
            </a:extLst>
          </p:cNvPr>
          <p:cNvSpPr>
            <a:spLocks noGrp="1"/>
          </p:cNvSpPr>
          <p:nvPr>
            <p:ph type="subTitle" idx="1"/>
          </p:nvPr>
        </p:nvSpPr>
        <p:spPr>
          <a:xfrm>
            <a:off x="874711" y="3602038"/>
            <a:ext cx="10442577" cy="1655762"/>
          </a:xfrm>
        </p:spPr>
        <p:txBody>
          <a:bodyPr/>
          <a:lstStyle/>
          <a:p>
            <a:r>
              <a:rPr lang="ja-JP" altLang="en-US" i="1">
                <a:solidFill>
                  <a:schemeClr val="accent5"/>
                </a:solidFill>
                <a:latin typeface="+mn-ea"/>
                <a:ea typeface="+mn-ea"/>
              </a:rPr>
              <a:t>株式会社●●</a:t>
            </a:r>
            <a:endParaRPr lang="en-US" altLang="ja-JP" i="1" dirty="0">
              <a:solidFill>
                <a:schemeClr val="accent5"/>
              </a:solidFill>
              <a:latin typeface="+mn-ea"/>
              <a:ea typeface="+mn-ea"/>
            </a:endParaRPr>
          </a:p>
          <a:p>
            <a:r>
              <a:rPr lang="ja-JP" altLang="en-US" b="1" i="1">
                <a:solidFill>
                  <a:schemeClr val="accent5"/>
                </a:solidFill>
                <a:latin typeface="+mn-ea"/>
                <a:ea typeface="+mn-ea"/>
              </a:rPr>
              <a:t>ＣＥＯ　根戸太郎</a:t>
            </a:r>
            <a:endParaRPr lang="ja-JP" altLang="en-US" i="1">
              <a:solidFill>
                <a:schemeClr val="accent5"/>
              </a:solidFill>
              <a:latin typeface="+mn-ea"/>
              <a:ea typeface="+mn-ea"/>
            </a:endParaRPr>
          </a:p>
        </p:txBody>
      </p:sp>
      <p:sp>
        <p:nvSpPr>
          <p:cNvPr id="2" name="タイトル 1">
            <a:extLst>
              <a:ext uri="{FF2B5EF4-FFF2-40B4-BE49-F238E27FC236}">
                <a16:creationId xmlns:a16="http://schemas.microsoft.com/office/drawing/2014/main" id="{9DF1EF19-7AEC-F24C-A88E-42ADD6172C2D}"/>
              </a:ext>
            </a:extLst>
          </p:cNvPr>
          <p:cNvSpPr>
            <a:spLocks noGrp="1"/>
          </p:cNvSpPr>
          <p:nvPr>
            <p:ph type="ctrTitle"/>
          </p:nvPr>
        </p:nvSpPr>
        <p:spPr>
          <a:xfrm>
            <a:off x="874711" y="1122363"/>
            <a:ext cx="10442573" cy="2387600"/>
          </a:xfrm>
        </p:spPr>
        <p:txBody>
          <a:bodyPr anchor="ctr" anchorCtr="0">
            <a:normAutofit/>
          </a:bodyPr>
          <a:lstStyle/>
          <a:p>
            <a:r>
              <a:rPr lang="ja-JP" altLang="ja-JP" sz="4000" i="1" dirty="0">
                <a:solidFill>
                  <a:srgbClr val="0056A8"/>
                </a:solidFill>
                <a:latin typeface="+mn-ea"/>
                <a:ea typeface="+mn-ea"/>
              </a:rPr>
              <a:t>「</a:t>
            </a:r>
            <a:r>
              <a:rPr lang="ja-JP" altLang="en-US" sz="4000" i="1" dirty="0">
                <a:solidFill>
                  <a:srgbClr val="0056A8"/>
                </a:solidFill>
                <a:latin typeface="+mn-ea"/>
                <a:ea typeface="+mn-ea"/>
              </a:rPr>
              <a:t>●●</a:t>
            </a:r>
            <a:r>
              <a:rPr lang="ja-JP" altLang="ja-JP" sz="4000" i="1" dirty="0">
                <a:solidFill>
                  <a:srgbClr val="0056A8"/>
                </a:solidFill>
                <a:latin typeface="+mn-ea"/>
                <a:ea typeface="+mn-ea"/>
              </a:rPr>
              <a:t>開発事業」</a:t>
            </a:r>
            <a:endParaRPr kumimoji="1" lang="ja-JP" altLang="en-US" sz="4000" dirty="0">
              <a:solidFill>
                <a:srgbClr val="0056A8"/>
              </a:solidFill>
              <a:latin typeface="+mn-ea"/>
              <a:ea typeface="+mn-ea"/>
            </a:endParaRPr>
          </a:p>
        </p:txBody>
      </p:sp>
      <p:sp>
        <p:nvSpPr>
          <p:cNvPr id="8" name="正方形/長方形 7"/>
          <p:cNvSpPr/>
          <p:nvPr/>
        </p:nvSpPr>
        <p:spPr>
          <a:xfrm>
            <a:off x="8815295" y="2042214"/>
            <a:ext cx="3376706" cy="461665"/>
          </a:xfrm>
          <a:prstGeom prst="rect">
            <a:avLst/>
          </a:prstGeom>
        </p:spPr>
        <p:txBody>
          <a:bodyPr wrap="square">
            <a:spAutoFit/>
          </a:bodyPr>
          <a:lstStyle/>
          <a:p>
            <a:pPr marL="285750" indent="-285750">
              <a:buFont typeface="Wingdings" pitchFamily="2" charset="2"/>
              <a:buChar char="ü"/>
            </a:pPr>
            <a:r>
              <a:rPr lang="ja-JP" altLang="en-US" sz="1200" i="1" dirty="0">
                <a:solidFill>
                  <a:schemeClr val="accent5"/>
                </a:solidFill>
                <a:latin typeface="+mn-ea"/>
              </a:rPr>
              <a:t>提案いただく事業の名称を</a:t>
            </a:r>
            <a:br>
              <a:rPr lang="en-US" altLang="ja-JP" sz="1200" i="1" dirty="0">
                <a:solidFill>
                  <a:schemeClr val="accent5"/>
                </a:solidFill>
                <a:latin typeface="+mn-ea"/>
              </a:rPr>
            </a:br>
            <a:r>
              <a:rPr lang="ja-JP" altLang="en-US" sz="1200" i="1" dirty="0">
                <a:solidFill>
                  <a:schemeClr val="accent5"/>
                </a:solidFill>
                <a:latin typeface="+mn-ea"/>
              </a:rPr>
              <a:t>記載して下さい。</a:t>
            </a:r>
          </a:p>
        </p:txBody>
      </p:sp>
      <p:sp>
        <p:nvSpPr>
          <p:cNvPr id="10" name="正方形/長方形 9"/>
          <p:cNvSpPr/>
          <p:nvPr/>
        </p:nvSpPr>
        <p:spPr>
          <a:xfrm>
            <a:off x="9042079" y="225486"/>
            <a:ext cx="3149921" cy="276999"/>
          </a:xfrm>
          <a:prstGeom prst="rect">
            <a:avLst/>
          </a:prstGeom>
        </p:spPr>
        <p:txBody>
          <a:bodyPr wrap="square">
            <a:spAutoFit/>
          </a:bodyPr>
          <a:lstStyle/>
          <a:p>
            <a:pPr marL="171450" indent="-171450">
              <a:buFont typeface="Wingdings" pitchFamily="2" charset="2"/>
              <a:buChar char="ü"/>
            </a:pPr>
            <a:r>
              <a:rPr lang="ja-JP" altLang="en-US" sz="1200" i="1">
                <a:solidFill>
                  <a:schemeClr val="accent5"/>
                </a:solidFill>
                <a:latin typeface="+mn-ea"/>
              </a:rPr>
              <a:t>採択</a:t>
            </a:r>
            <a:r>
              <a:rPr lang="ja-JP" altLang="en-US" sz="1200" i="1" dirty="0">
                <a:solidFill>
                  <a:schemeClr val="accent5"/>
                </a:solidFill>
                <a:latin typeface="+mn-ea"/>
              </a:rPr>
              <a:t>審査委員会の日付を記載して下さい。</a:t>
            </a:r>
          </a:p>
        </p:txBody>
      </p:sp>
      <p:sp>
        <p:nvSpPr>
          <p:cNvPr id="13" name="正方形/長方形 12"/>
          <p:cNvSpPr/>
          <p:nvPr/>
        </p:nvSpPr>
        <p:spPr>
          <a:xfrm>
            <a:off x="8809233" y="5474027"/>
            <a:ext cx="3382768" cy="646331"/>
          </a:xfrm>
          <a:prstGeom prst="rect">
            <a:avLst/>
          </a:prstGeom>
        </p:spPr>
        <p:txBody>
          <a:bodyPr wrap="square">
            <a:spAutoFit/>
          </a:bodyPr>
          <a:lstStyle/>
          <a:p>
            <a:pPr marL="285750" indent="-285750">
              <a:buFont typeface="Wingdings" pitchFamily="2" charset="2"/>
              <a:buChar char="ü"/>
            </a:pPr>
            <a:r>
              <a:rPr lang="ja-JP" altLang="en-US" sz="1200" i="1" dirty="0">
                <a:solidFill>
                  <a:schemeClr val="accent5"/>
                </a:solidFill>
                <a:latin typeface="+mn-ea"/>
              </a:rPr>
              <a:t>連携する事業会社が複数である</a:t>
            </a:r>
            <a:br>
              <a:rPr lang="en-US" altLang="ja-JP" sz="1200" i="1" dirty="0">
                <a:solidFill>
                  <a:schemeClr val="accent5"/>
                </a:solidFill>
                <a:latin typeface="+mn-ea"/>
              </a:rPr>
            </a:br>
            <a:r>
              <a:rPr lang="ja-JP" altLang="en-US" sz="1200" i="1" dirty="0">
                <a:solidFill>
                  <a:schemeClr val="accent5"/>
                </a:solidFill>
                <a:latin typeface="+mn-ea"/>
              </a:rPr>
              <a:t>場合、法人名を全て記載して下さい。</a:t>
            </a:r>
            <a:br>
              <a:rPr lang="en-US" altLang="ja-JP" sz="1200" i="1" dirty="0">
                <a:solidFill>
                  <a:schemeClr val="accent5"/>
                </a:solidFill>
                <a:latin typeface="+mn-ea"/>
              </a:rPr>
            </a:br>
            <a:r>
              <a:rPr lang="ja-JP" altLang="en-US" sz="1200" i="1" dirty="0">
                <a:solidFill>
                  <a:schemeClr val="accent5"/>
                </a:solidFill>
                <a:latin typeface="+mn-ea"/>
              </a:rPr>
              <a:t>連携が予定であれば、（予定）を付して下さい。</a:t>
            </a:r>
          </a:p>
        </p:txBody>
      </p:sp>
      <p:sp>
        <p:nvSpPr>
          <p:cNvPr id="21" name="正方形/長方形 20"/>
          <p:cNvSpPr/>
          <p:nvPr/>
        </p:nvSpPr>
        <p:spPr>
          <a:xfrm>
            <a:off x="5102779" y="136062"/>
            <a:ext cx="1980029" cy="400110"/>
          </a:xfrm>
          <a:prstGeom prst="rect">
            <a:avLst/>
          </a:prstGeom>
        </p:spPr>
        <p:txBody>
          <a:bodyPr wrap="none">
            <a:spAutoFit/>
          </a:bodyPr>
          <a:lstStyle/>
          <a:p>
            <a:r>
              <a:rPr lang="en-US" altLang="ja-JP" sz="2000" i="1" dirty="0">
                <a:solidFill>
                  <a:schemeClr val="accent5"/>
                </a:solidFill>
                <a:latin typeface="+mn-ea"/>
              </a:rPr>
              <a:t>2021</a:t>
            </a:r>
            <a:r>
              <a:rPr lang="ja-JP" altLang="en-US" sz="2000" i="1" dirty="0">
                <a:solidFill>
                  <a:schemeClr val="accent5"/>
                </a:solidFill>
                <a:latin typeface="+mn-ea"/>
              </a:rPr>
              <a:t>年●月●日</a:t>
            </a:r>
          </a:p>
        </p:txBody>
      </p:sp>
      <p:sp>
        <p:nvSpPr>
          <p:cNvPr id="25" name="正方形/長方形 24"/>
          <p:cNvSpPr/>
          <p:nvPr/>
        </p:nvSpPr>
        <p:spPr>
          <a:xfrm>
            <a:off x="874714" y="5628606"/>
            <a:ext cx="10442570" cy="461665"/>
          </a:xfrm>
          <a:prstGeom prst="rect">
            <a:avLst/>
          </a:prstGeom>
        </p:spPr>
        <p:txBody>
          <a:bodyPr wrap="square">
            <a:spAutoFit/>
          </a:bodyPr>
          <a:lstStyle/>
          <a:p>
            <a:pPr algn="ctr"/>
            <a:r>
              <a:rPr lang="ja-JP" altLang="en-US" sz="2400" i="1">
                <a:solidFill>
                  <a:schemeClr val="accent5"/>
                </a:solidFill>
                <a:latin typeface="+mn-ea"/>
              </a:rPr>
              <a:t>株式会社◎◎、株式会社■■ （予定）</a:t>
            </a:r>
            <a:endParaRPr lang="ja-JP" altLang="en-US" sz="2400" i="1" dirty="0">
              <a:solidFill>
                <a:schemeClr val="accent5"/>
              </a:solidFill>
              <a:latin typeface="+mn-ea"/>
            </a:endParaRPr>
          </a:p>
        </p:txBody>
      </p:sp>
      <p:sp>
        <p:nvSpPr>
          <p:cNvPr id="16" name="正方形/長方形 15"/>
          <p:cNvSpPr/>
          <p:nvPr/>
        </p:nvSpPr>
        <p:spPr>
          <a:xfrm>
            <a:off x="8815295" y="2922458"/>
            <a:ext cx="3376706" cy="461665"/>
          </a:xfrm>
          <a:prstGeom prst="rect">
            <a:avLst/>
          </a:prstGeom>
        </p:spPr>
        <p:txBody>
          <a:bodyPr wrap="square">
            <a:spAutoFit/>
          </a:bodyPr>
          <a:lstStyle/>
          <a:p>
            <a:pPr marL="285750" indent="-285750">
              <a:buFont typeface="Wingdings" pitchFamily="2" charset="2"/>
              <a:buChar char="ü"/>
            </a:pPr>
            <a:r>
              <a:rPr lang="ja-JP" altLang="en-US" sz="1200" i="1">
                <a:solidFill>
                  <a:schemeClr val="accent5"/>
                </a:solidFill>
                <a:latin typeface="+mn-ea"/>
              </a:rPr>
              <a:t>本提案</a:t>
            </a:r>
            <a:r>
              <a:rPr lang="ja-JP" altLang="en-US" sz="1200" i="1" dirty="0">
                <a:solidFill>
                  <a:schemeClr val="accent5"/>
                </a:solidFill>
                <a:latin typeface="+mn-ea"/>
              </a:rPr>
              <a:t>の理念を端的に</a:t>
            </a:r>
            <a:r>
              <a:rPr lang="en-US" altLang="ja-JP" sz="1200" i="1" dirty="0">
                <a:solidFill>
                  <a:schemeClr val="accent5"/>
                </a:solidFill>
                <a:latin typeface="+mn-ea"/>
              </a:rPr>
              <a:t>2</a:t>
            </a:r>
            <a:r>
              <a:rPr lang="ja-JP" altLang="en-US" sz="1200" i="1" dirty="0">
                <a:solidFill>
                  <a:schemeClr val="accent5"/>
                </a:solidFill>
                <a:latin typeface="+mn-ea"/>
              </a:rPr>
              <a:t>行</a:t>
            </a:r>
            <a:r>
              <a:rPr lang="ja-JP" altLang="en-US" sz="1200" i="1">
                <a:solidFill>
                  <a:schemeClr val="accent5"/>
                </a:solidFill>
                <a:latin typeface="+mn-ea"/>
              </a:rPr>
              <a:t>以内で</a:t>
            </a:r>
            <a:br>
              <a:rPr lang="en-US" altLang="ja-JP" sz="1200" i="1" dirty="0">
                <a:solidFill>
                  <a:schemeClr val="accent5"/>
                </a:solidFill>
                <a:latin typeface="+mn-ea"/>
              </a:rPr>
            </a:br>
            <a:r>
              <a:rPr lang="ja-JP" altLang="en-US" sz="1200" i="1">
                <a:solidFill>
                  <a:schemeClr val="accent5"/>
                </a:solidFill>
                <a:latin typeface="+mn-ea"/>
              </a:rPr>
              <a:t>記載</a:t>
            </a:r>
            <a:r>
              <a:rPr lang="ja-JP" altLang="en-US" sz="1200" i="1" dirty="0">
                <a:solidFill>
                  <a:schemeClr val="accent5"/>
                </a:solidFill>
                <a:latin typeface="+mn-ea"/>
              </a:rPr>
              <a:t>して下さい。</a:t>
            </a:r>
          </a:p>
        </p:txBody>
      </p:sp>
      <p:sp>
        <p:nvSpPr>
          <p:cNvPr id="17" name="テキスト ボックス 16"/>
          <p:cNvSpPr txBox="1"/>
          <p:nvPr/>
        </p:nvSpPr>
        <p:spPr>
          <a:xfrm>
            <a:off x="874714" y="2579670"/>
            <a:ext cx="10442574" cy="707886"/>
          </a:xfrm>
          <a:prstGeom prst="rect">
            <a:avLst/>
          </a:prstGeom>
          <a:noFill/>
        </p:spPr>
        <p:txBody>
          <a:bodyPr wrap="square" rtlCol="0" anchor="ctr" anchorCtr="0">
            <a:spAutoFit/>
          </a:bodyPr>
          <a:lstStyle/>
          <a:p>
            <a:pPr algn="ctr"/>
            <a:r>
              <a:rPr lang="ja-JP" altLang="en-US" sz="2000" i="1" dirty="0">
                <a:solidFill>
                  <a:schemeClr val="accent5"/>
                </a:solidFill>
                <a:latin typeface="+mn-ea"/>
              </a:rPr>
              <a:t>人、データが寄り添う社会</a:t>
            </a:r>
            <a:r>
              <a:rPr lang="ja-JP" altLang="en-US" sz="2000" i="1">
                <a:solidFill>
                  <a:schemeClr val="accent5"/>
                </a:solidFill>
                <a:latin typeface="+mn-ea"/>
              </a:rPr>
              <a:t>を目指して</a:t>
            </a:r>
            <a:br>
              <a:rPr lang="en-US" altLang="ja-JP" sz="2000" i="1" dirty="0">
                <a:solidFill>
                  <a:schemeClr val="accent5"/>
                </a:solidFill>
                <a:latin typeface="+mn-ea"/>
              </a:rPr>
            </a:br>
            <a:r>
              <a:rPr lang="ja-JP" altLang="en-US" sz="2000" i="1">
                <a:solidFill>
                  <a:schemeClr val="accent5"/>
                </a:solidFill>
                <a:latin typeface="+mn-ea"/>
              </a:rPr>
              <a:t>日本</a:t>
            </a:r>
            <a:r>
              <a:rPr lang="ja-JP" altLang="en-US" sz="2000" i="1" dirty="0">
                <a:solidFill>
                  <a:schemeClr val="accent5"/>
                </a:solidFill>
                <a:latin typeface="+mn-ea"/>
              </a:rPr>
              <a:t>の未来をつくるイノベーションをおこします。</a:t>
            </a:r>
          </a:p>
        </p:txBody>
      </p:sp>
      <p:sp>
        <p:nvSpPr>
          <p:cNvPr id="18" name="正方形/長方形 17"/>
          <p:cNvSpPr/>
          <p:nvPr/>
        </p:nvSpPr>
        <p:spPr>
          <a:xfrm>
            <a:off x="1649379" y="3396513"/>
            <a:ext cx="800219" cy="338554"/>
          </a:xfrm>
          <a:prstGeom prst="rect">
            <a:avLst/>
          </a:prstGeom>
          <a:solidFill>
            <a:schemeClr val="accent6">
              <a:lumMod val="40000"/>
              <a:lumOff val="60000"/>
            </a:schemeClr>
          </a:solidFill>
        </p:spPr>
        <p:txBody>
          <a:bodyPr wrap="none">
            <a:spAutoFit/>
          </a:bodyPr>
          <a:lstStyle/>
          <a:p>
            <a:pPr algn="ctr"/>
            <a:r>
              <a:rPr lang="ja-JP" altLang="en-US" sz="1600" dirty="0">
                <a:solidFill>
                  <a:prstClr val="black"/>
                </a:solidFill>
                <a:latin typeface="Meiryo" panose="020B0604030504040204" pitchFamily="34" charset="-128"/>
                <a:ea typeface="Meiryo" panose="020B0604030504040204" pitchFamily="34" charset="-128"/>
              </a:rPr>
              <a:t>応募者</a:t>
            </a:r>
          </a:p>
        </p:txBody>
      </p:sp>
      <p:sp>
        <p:nvSpPr>
          <p:cNvPr id="19" name="正方形/長方形 18"/>
          <p:cNvSpPr/>
          <p:nvPr/>
        </p:nvSpPr>
        <p:spPr>
          <a:xfrm>
            <a:off x="1649379" y="662107"/>
            <a:ext cx="1620957" cy="338554"/>
          </a:xfrm>
          <a:prstGeom prst="rect">
            <a:avLst/>
          </a:prstGeom>
          <a:solidFill>
            <a:schemeClr val="accent6">
              <a:lumMod val="40000"/>
              <a:lumOff val="60000"/>
            </a:schemeClr>
          </a:solidFill>
        </p:spPr>
        <p:txBody>
          <a:bodyPr wrap="none">
            <a:spAutoFit/>
          </a:bodyPr>
          <a:lstStyle/>
          <a:p>
            <a:pPr algn="ctr"/>
            <a:r>
              <a:rPr lang="ja-JP" altLang="en-US" sz="1600" dirty="0">
                <a:solidFill>
                  <a:prstClr val="black"/>
                </a:solidFill>
                <a:latin typeface="Meiryo" panose="020B0604030504040204" pitchFamily="34" charset="-128"/>
                <a:ea typeface="Meiryo" panose="020B0604030504040204" pitchFamily="34" charset="-128"/>
              </a:rPr>
              <a:t>助成事業の名称</a:t>
            </a:r>
          </a:p>
        </p:txBody>
      </p:sp>
    </p:spTree>
    <p:extLst>
      <p:ext uri="{BB962C8B-B14F-4D97-AF65-F5344CB8AC3E}">
        <p14:creationId xmlns:p14="http://schemas.microsoft.com/office/powerpoint/2010/main" val="9968729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874713" y="60623"/>
            <a:ext cx="4947896" cy="461665"/>
          </a:xfrm>
          <a:prstGeom prst="rect">
            <a:avLst/>
          </a:prstGeom>
        </p:spPr>
        <p:txBody>
          <a:bodyPr wrap="square">
            <a:spAutoFit/>
          </a:bodyPr>
          <a:lstStyle/>
          <a:p>
            <a:pPr marL="171450" indent="-171450">
              <a:buFont typeface="Wingdings" pitchFamily="2" charset="2"/>
              <a:buChar char="ü"/>
            </a:pPr>
            <a:r>
              <a:rPr lang="ja-JP" altLang="en-US" sz="1200" i="1" dirty="0">
                <a:solidFill>
                  <a:schemeClr val="accent5"/>
                </a:solidFill>
              </a:rPr>
              <a:t>項目を箇条書き等で、わかりやすく説明して下さい。</a:t>
            </a:r>
            <a:br>
              <a:rPr lang="en-US" altLang="ja-JP" sz="1200" i="1" dirty="0">
                <a:solidFill>
                  <a:schemeClr val="accent5"/>
                </a:solidFill>
              </a:rPr>
            </a:br>
            <a:r>
              <a:rPr lang="ja-JP" altLang="en-US" sz="1200" i="1" dirty="0">
                <a:solidFill>
                  <a:schemeClr val="accent5"/>
                </a:solidFill>
              </a:rPr>
              <a:t>項目の順番は自由です。</a:t>
            </a:r>
            <a:endParaRPr lang="en-US" altLang="ja-JP" sz="1200" i="1" dirty="0">
              <a:solidFill>
                <a:schemeClr val="accent5"/>
              </a:solidFill>
            </a:endParaRPr>
          </a:p>
        </p:txBody>
      </p:sp>
      <p:sp>
        <p:nvSpPr>
          <p:cNvPr id="3" name="タイトル 2">
            <a:extLst>
              <a:ext uri="{FF2B5EF4-FFF2-40B4-BE49-F238E27FC236}">
                <a16:creationId xmlns:a16="http://schemas.microsoft.com/office/drawing/2014/main" id="{BF7C2CA5-09C7-A34A-8F6D-2B027AA117E6}"/>
              </a:ext>
            </a:extLst>
          </p:cNvPr>
          <p:cNvSpPr>
            <a:spLocks noGrp="1"/>
          </p:cNvSpPr>
          <p:nvPr>
            <p:ph type="title"/>
          </p:nvPr>
        </p:nvSpPr>
        <p:spPr>
          <a:xfrm>
            <a:off x="874713" y="571881"/>
            <a:ext cx="10442576" cy="1033463"/>
          </a:xfrm>
        </p:spPr>
        <p:txBody>
          <a:bodyPr>
            <a:normAutofit/>
          </a:bodyPr>
          <a:lstStyle/>
          <a:p>
            <a:r>
              <a:rPr lang="ja-JP" altLang="en-US" sz="4000" b="1" dirty="0">
                <a:solidFill>
                  <a:prstClr val="black"/>
                </a:solidFill>
              </a:rPr>
              <a:t>事業計画</a:t>
            </a:r>
            <a:r>
              <a:rPr lang="en-US" altLang="ja-JP" sz="4000" b="1" dirty="0">
                <a:solidFill>
                  <a:prstClr val="black"/>
                </a:solidFill>
              </a:rPr>
              <a:t>【</a:t>
            </a:r>
            <a:r>
              <a:rPr lang="ja-JP" altLang="en-US" sz="4000" b="1" dirty="0"/>
              <a:t>研究開発成果イメージ</a:t>
            </a:r>
            <a:r>
              <a:rPr lang="ja-JP" altLang="en-US" sz="4000" b="1" dirty="0">
                <a:solidFill>
                  <a:prstClr val="black"/>
                </a:solidFill>
              </a:rPr>
              <a:t>の説明</a:t>
            </a:r>
            <a:r>
              <a:rPr lang="en-US" altLang="ja-JP" sz="4000" b="1" dirty="0">
                <a:solidFill>
                  <a:prstClr val="black"/>
                </a:solidFill>
              </a:rPr>
              <a:t>】</a:t>
            </a:r>
            <a:endParaRPr kumimoji="1" lang="ja-JP" altLang="en-US" sz="4000" dirty="0"/>
          </a:p>
        </p:txBody>
      </p:sp>
      <p:sp>
        <p:nvSpPr>
          <p:cNvPr id="4" name="コンテンツ プレースホルダー 3">
            <a:extLst>
              <a:ext uri="{FF2B5EF4-FFF2-40B4-BE49-F238E27FC236}">
                <a16:creationId xmlns:a16="http://schemas.microsoft.com/office/drawing/2014/main" id="{A488357C-4DF4-9A47-A9BC-CE3F83A3F2B5}"/>
              </a:ext>
            </a:extLst>
          </p:cNvPr>
          <p:cNvSpPr>
            <a:spLocks noGrp="1"/>
          </p:cNvSpPr>
          <p:nvPr>
            <p:ph idx="1"/>
          </p:nvPr>
        </p:nvSpPr>
        <p:spPr>
          <a:xfrm>
            <a:off x="499872" y="1267968"/>
            <a:ext cx="11370701" cy="4737735"/>
          </a:xfrm>
        </p:spPr>
        <p:txBody>
          <a:bodyPr>
            <a:noAutofit/>
          </a:bodyPr>
          <a:lstStyle/>
          <a:p>
            <a:pPr marL="0" indent="0">
              <a:lnSpc>
                <a:spcPct val="150000"/>
              </a:lnSpc>
              <a:spcBef>
                <a:spcPts val="600"/>
              </a:spcBef>
              <a:spcAft>
                <a:spcPts val="1200"/>
              </a:spcAft>
              <a:buNone/>
            </a:pPr>
            <a:r>
              <a:rPr lang="ja-JP" altLang="en-US" sz="2400" b="1" dirty="0">
                <a:solidFill>
                  <a:prstClr val="black"/>
                </a:solidFill>
              </a:rPr>
              <a:t>エグゼクティブサマリー（</a:t>
            </a:r>
            <a:r>
              <a:rPr lang="ja-JP" altLang="en-US" sz="2400" b="1" dirty="0"/>
              <a:t>実現したい生産ライン等</a:t>
            </a:r>
            <a:r>
              <a:rPr lang="ja-JP" altLang="en-US" sz="2400" b="1" dirty="0">
                <a:solidFill>
                  <a:prstClr val="black"/>
                </a:solidFill>
              </a:rPr>
              <a:t>の要点をまとめたもの）</a:t>
            </a:r>
            <a:br>
              <a:rPr lang="en-US" altLang="ja-JP" sz="2400" b="1" dirty="0">
                <a:solidFill>
                  <a:prstClr val="black"/>
                </a:solidFill>
              </a:rPr>
            </a:br>
            <a:r>
              <a:rPr lang="ja-JP" altLang="en-US" sz="1800" i="1" dirty="0">
                <a:solidFill>
                  <a:srgbClr val="0056A8"/>
                </a:solidFill>
                <a:latin typeface="+mn-ea"/>
                <a:ea typeface="+mn-ea"/>
              </a:rPr>
              <a:t>原則</a:t>
            </a:r>
            <a:r>
              <a:rPr lang="en-US" altLang="ja-JP" sz="1800" i="1" dirty="0">
                <a:solidFill>
                  <a:srgbClr val="0056A8"/>
                </a:solidFill>
                <a:latin typeface="+mn-ea"/>
                <a:ea typeface="+mn-ea"/>
              </a:rPr>
              <a:t>2</a:t>
            </a:r>
            <a:r>
              <a:rPr lang="ja-JP" altLang="en-US" sz="1800" i="1" dirty="0">
                <a:solidFill>
                  <a:srgbClr val="0056A8"/>
                </a:solidFill>
                <a:latin typeface="+mn-ea"/>
                <a:ea typeface="+mn-ea"/>
              </a:rPr>
              <a:t>，</a:t>
            </a:r>
            <a:r>
              <a:rPr lang="en-US" altLang="ja-JP" sz="1800" i="1" dirty="0">
                <a:solidFill>
                  <a:srgbClr val="0056A8"/>
                </a:solidFill>
                <a:latin typeface="+mn-ea"/>
                <a:ea typeface="+mn-ea"/>
              </a:rPr>
              <a:t>3</a:t>
            </a:r>
            <a:r>
              <a:rPr lang="ja-JP" altLang="en-US" sz="1800" i="1" dirty="0">
                <a:solidFill>
                  <a:srgbClr val="0056A8"/>
                </a:solidFill>
                <a:latin typeface="+mn-ea"/>
                <a:ea typeface="+mn-ea"/>
              </a:rPr>
              <a:t>枚で以下について整理して下さい。図解を併用する場合は</a:t>
            </a:r>
            <a:r>
              <a:rPr lang="en-US" altLang="ja-JP" sz="1800" i="1" dirty="0">
                <a:solidFill>
                  <a:srgbClr val="0056A8"/>
                </a:solidFill>
                <a:latin typeface="+mn-ea"/>
                <a:ea typeface="+mn-ea"/>
              </a:rPr>
              <a:t>4</a:t>
            </a:r>
            <a:r>
              <a:rPr lang="ja-JP" altLang="en-US" sz="1800" i="1" dirty="0">
                <a:solidFill>
                  <a:srgbClr val="0056A8"/>
                </a:solidFill>
                <a:latin typeface="+mn-ea"/>
                <a:ea typeface="+mn-ea"/>
              </a:rPr>
              <a:t>枚程度として下さい。</a:t>
            </a:r>
            <a:br>
              <a:rPr lang="en-US" altLang="ja-JP" sz="1800" i="1" dirty="0">
                <a:solidFill>
                  <a:srgbClr val="0056A8"/>
                </a:solidFill>
                <a:latin typeface="+mn-ea"/>
                <a:ea typeface="+mn-ea"/>
              </a:rPr>
            </a:br>
            <a:r>
              <a:rPr lang="ja-JP" altLang="en-US" sz="1800" dirty="0"/>
              <a:t>　・事業立ち上げ経緯</a:t>
            </a:r>
            <a:br>
              <a:rPr lang="en-US" altLang="ja-JP" sz="1800" dirty="0"/>
            </a:br>
            <a:r>
              <a:rPr lang="en-US" altLang="ja-JP" sz="1800" dirty="0"/>
              <a:t>	</a:t>
            </a:r>
            <a:r>
              <a:rPr lang="en-US" altLang="ja-JP" sz="1600" i="1" dirty="0">
                <a:solidFill>
                  <a:srgbClr val="0056A8"/>
                </a:solidFill>
                <a:latin typeface="+mn-ea"/>
                <a:ea typeface="+mn-ea"/>
              </a:rPr>
              <a:t>※</a:t>
            </a:r>
            <a:r>
              <a:rPr lang="ja-JP" altLang="en-US" sz="1600" i="1" dirty="0">
                <a:solidFill>
                  <a:srgbClr val="0056A8"/>
                </a:solidFill>
                <a:latin typeface="+mn-ea"/>
                <a:ea typeface="+mn-ea"/>
              </a:rPr>
              <a:t> 現状課題、あるべき姿を含め、記載下さい</a:t>
            </a:r>
            <a:br>
              <a:rPr lang="en-US" altLang="ja-JP" sz="1800" dirty="0"/>
            </a:br>
            <a:r>
              <a:rPr lang="ja-JP" altLang="en-US" sz="1800" dirty="0"/>
              <a:t>　・目指している生産ライン等のイメージ</a:t>
            </a:r>
            <a:br>
              <a:rPr lang="en-US" altLang="ja-JP" sz="1800" dirty="0"/>
            </a:br>
            <a:r>
              <a:rPr lang="en-US" altLang="ja-JP" sz="1800" dirty="0"/>
              <a:t>	</a:t>
            </a:r>
            <a:r>
              <a:rPr lang="en-US" altLang="ja-JP" sz="1600" i="1" dirty="0">
                <a:solidFill>
                  <a:srgbClr val="0056A8"/>
                </a:solidFill>
                <a:latin typeface="+mn-ea"/>
                <a:ea typeface="+mn-ea"/>
              </a:rPr>
              <a:t>※ </a:t>
            </a:r>
            <a:r>
              <a:rPr lang="ja-JP" altLang="en-US" sz="1600" i="1" dirty="0">
                <a:solidFill>
                  <a:srgbClr val="0056A8"/>
                </a:solidFill>
                <a:latin typeface="+mn-ea"/>
                <a:ea typeface="+mn-ea"/>
              </a:rPr>
              <a:t>図解する場合は、全体イメージのうち、どの部分を研究開発の対象とするか明記下さい</a:t>
            </a:r>
            <a:br>
              <a:rPr lang="en-US" altLang="ja-JP" sz="1600" i="1" dirty="0">
                <a:solidFill>
                  <a:srgbClr val="0056A8"/>
                </a:solidFill>
                <a:latin typeface="+mn-ea"/>
                <a:ea typeface="+mn-ea"/>
              </a:rPr>
            </a:br>
            <a:r>
              <a:rPr lang="en-US" altLang="ja-JP" sz="1600" i="1" dirty="0">
                <a:solidFill>
                  <a:srgbClr val="0056A8"/>
                </a:solidFill>
                <a:latin typeface="+mn-ea"/>
                <a:ea typeface="+mn-ea"/>
              </a:rPr>
              <a:t>	※ </a:t>
            </a:r>
            <a:r>
              <a:rPr lang="ja-JP" altLang="en-US" sz="1600" i="1" dirty="0">
                <a:solidFill>
                  <a:srgbClr val="0056A8"/>
                </a:solidFill>
                <a:latin typeface="+mn-ea"/>
                <a:ea typeface="+mn-ea"/>
              </a:rPr>
              <a:t>製造現場のダイナミック・ケイパビリティの強化及び省エネの推進、社会目標達成評価への貢献について記載下さい</a:t>
            </a:r>
            <a:br>
              <a:rPr lang="en-US" altLang="ja-JP" sz="1600" i="1" dirty="0">
                <a:solidFill>
                  <a:srgbClr val="0056A8"/>
                </a:solidFill>
                <a:latin typeface="+mn-ea"/>
              </a:rPr>
            </a:br>
            <a:r>
              <a:rPr lang="ja-JP" altLang="en-US" sz="1800" dirty="0"/>
              <a:t>　・重要成功要因</a:t>
            </a:r>
            <a:br>
              <a:rPr lang="en-US" altLang="ja-JP" sz="1800" dirty="0"/>
            </a:br>
            <a:r>
              <a:rPr lang="ja-JP" altLang="en-US" sz="1800" dirty="0"/>
              <a:t>　・成果の</a:t>
            </a:r>
            <a:r>
              <a:rPr lang="ja-JP" altLang="en-US" sz="1800"/>
              <a:t>実用化計画</a:t>
            </a:r>
            <a:br>
              <a:rPr lang="en-US" altLang="ja-JP" sz="1800" dirty="0">
                <a:solidFill>
                  <a:srgbClr val="0056A8"/>
                </a:solidFill>
              </a:rPr>
            </a:br>
            <a:r>
              <a:rPr lang="ja-JP" altLang="en-US" sz="1800" dirty="0"/>
              <a:t>　・開発終了後の</a:t>
            </a:r>
            <a:r>
              <a:rPr lang="en-US" altLang="ja-JP" sz="1800" dirty="0"/>
              <a:t>3</a:t>
            </a:r>
            <a:r>
              <a:rPr lang="ja-JP" altLang="en-US" sz="1800" dirty="0"/>
              <a:t>年分売上計画</a:t>
            </a:r>
            <a:br>
              <a:rPr lang="en-US" altLang="ja-JP" sz="1800" dirty="0"/>
            </a:br>
            <a:r>
              <a:rPr lang="en-US" altLang="ja-JP" sz="1600" i="1" dirty="0">
                <a:latin typeface="+mn-ea"/>
                <a:ea typeface="+mn-ea"/>
              </a:rPr>
              <a:t>	</a:t>
            </a:r>
            <a:r>
              <a:rPr lang="en-US" altLang="ja-JP" sz="1600" i="1" dirty="0">
                <a:solidFill>
                  <a:srgbClr val="0056A8"/>
                </a:solidFill>
                <a:latin typeface="+mn-ea"/>
                <a:ea typeface="+mn-ea"/>
              </a:rPr>
              <a:t>※ </a:t>
            </a:r>
            <a:r>
              <a:rPr lang="ja-JP" altLang="en-US" sz="1600" i="1" dirty="0">
                <a:solidFill>
                  <a:srgbClr val="0056A8"/>
                </a:solidFill>
                <a:latin typeface="+mn-ea"/>
                <a:ea typeface="+mn-ea"/>
              </a:rPr>
              <a:t>研究開発終了後のビジネス展開戦略や計画、既存の類似サービスとの差別化についても記載下さい　</a:t>
            </a:r>
            <a:endParaRPr lang="en-US" altLang="ja-JP" sz="1600" i="1" dirty="0">
              <a:latin typeface="+mn-ea"/>
              <a:ea typeface="+mn-ea"/>
            </a:endParaRPr>
          </a:p>
        </p:txBody>
      </p:sp>
      <p:sp>
        <p:nvSpPr>
          <p:cNvPr id="2" name="スライド番号プレースホルダー 1"/>
          <p:cNvSpPr>
            <a:spLocks noGrp="1"/>
          </p:cNvSpPr>
          <p:nvPr>
            <p:ph type="sldNum" sz="quarter" idx="12"/>
          </p:nvPr>
        </p:nvSpPr>
        <p:spPr>
          <a:xfrm>
            <a:off x="9448800" y="6492875"/>
            <a:ext cx="2743200" cy="365125"/>
          </a:xfrm>
        </p:spPr>
        <p:txBody>
          <a:bodyPr/>
          <a:lstStyle/>
          <a:p>
            <a:fld id="{13F9EE20-3E70-4A96-8315-A6CA05984928}" type="slidenum">
              <a:rPr lang="ja-JP" altLang="en-US" smtClean="0">
                <a:solidFill>
                  <a:prstClr val="black">
                    <a:tint val="75000"/>
                  </a:prstClr>
                </a:solidFill>
              </a:rPr>
              <a:pPr/>
              <a:t>4</a:t>
            </a:fld>
            <a:endParaRPr lang="ja-JP" altLang="en-US" dirty="0">
              <a:solidFill>
                <a:prstClr val="black">
                  <a:tint val="75000"/>
                </a:prstClr>
              </a:solidFill>
            </a:endParaRPr>
          </a:p>
        </p:txBody>
      </p:sp>
    </p:spTree>
    <p:extLst>
      <p:ext uri="{BB962C8B-B14F-4D97-AF65-F5344CB8AC3E}">
        <p14:creationId xmlns:p14="http://schemas.microsoft.com/office/powerpoint/2010/main" val="36902236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BF7C2CA5-09C7-A34A-8F6D-2B027AA117E6}"/>
              </a:ext>
            </a:extLst>
          </p:cNvPr>
          <p:cNvSpPr>
            <a:spLocks noGrp="1"/>
          </p:cNvSpPr>
          <p:nvPr>
            <p:ph type="title"/>
          </p:nvPr>
        </p:nvSpPr>
        <p:spPr>
          <a:xfrm>
            <a:off x="874713" y="559689"/>
            <a:ext cx="10442576" cy="1033463"/>
          </a:xfrm>
        </p:spPr>
        <p:txBody>
          <a:bodyPr>
            <a:normAutofit/>
          </a:bodyPr>
          <a:lstStyle/>
          <a:p>
            <a:r>
              <a:rPr lang="ja-JP" altLang="en-US" sz="4000" b="1" dirty="0">
                <a:solidFill>
                  <a:prstClr val="black"/>
                </a:solidFill>
              </a:rPr>
              <a:t>事業計画</a:t>
            </a:r>
            <a:r>
              <a:rPr lang="en-US" altLang="ja-JP" sz="4000" b="1" dirty="0">
                <a:solidFill>
                  <a:prstClr val="black"/>
                </a:solidFill>
              </a:rPr>
              <a:t>【</a:t>
            </a:r>
            <a:r>
              <a:rPr lang="ja-JP" altLang="en-US" sz="4000" b="1" dirty="0">
                <a:solidFill>
                  <a:prstClr val="black"/>
                </a:solidFill>
              </a:rPr>
              <a:t>研究開発内容の説明</a:t>
            </a:r>
            <a:r>
              <a:rPr lang="en-US" altLang="ja-JP" sz="4000" b="1" dirty="0">
                <a:solidFill>
                  <a:prstClr val="black"/>
                </a:solidFill>
              </a:rPr>
              <a:t>】</a:t>
            </a:r>
            <a:endParaRPr kumimoji="1" lang="ja-JP" altLang="en-US" sz="4000" dirty="0"/>
          </a:p>
        </p:txBody>
      </p:sp>
      <p:sp>
        <p:nvSpPr>
          <p:cNvPr id="4" name="コンテンツ プレースホルダー 3">
            <a:extLst>
              <a:ext uri="{FF2B5EF4-FFF2-40B4-BE49-F238E27FC236}">
                <a16:creationId xmlns:a16="http://schemas.microsoft.com/office/drawing/2014/main" id="{A488357C-4DF4-9A47-A9BC-CE3F83A3F2B5}"/>
              </a:ext>
            </a:extLst>
          </p:cNvPr>
          <p:cNvSpPr>
            <a:spLocks noGrp="1"/>
          </p:cNvSpPr>
          <p:nvPr>
            <p:ph idx="1"/>
          </p:nvPr>
        </p:nvSpPr>
        <p:spPr>
          <a:xfrm>
            <a:off x="874713" y="1825625"/>
            <a:ext cx="11021113" cy="4375150"/>
          </a:xfrm>
        </p:spPr>
        <p:txBody>
          <a:bodyPr>
            <a:noAutofit/>
          </a:bodyPr>
          <a:lstStyle/>
          <a:p>
            <a:pPr marL="0" indent="0">
              <a:lnSpc>
                <a:spcPct val="150000"/>
              </a:lnSpc>
              <a:spcBef>
                <a:spcPts val="600"/>
              </a:spcBef>
              <a:spcAft>
                <a:spcPts val="1200"/>
              </a:spcAft>
              <a:buNone/>
            </a:pPr>
            <a:r>
              <a:rPr lang="ja-JP" altLang="en-US" sz="2400" b="1" dirty="0">
                <a:solidFill>
                  <a:prstClr val="black"/>
                </a:solidFill>
              </a:rPr>
              <a:t>研究開発計画</a:t>
            </a:r>
            <a:br>
              <a:rPr lang="en-US" altLang="ja-JP" sz="2400" b="1" dirty="0">
                <a:solidFill>
                  <a:prstClr val="black"/>
                </a:solidFill>
              </a:rPr>
            </a:br>
            <a:r>
              <a:rPr lang="ja-JP" altLang="en-US" sz="1800" i="1" dirty="0">
                <a:solidFill>
                  <a:srgbClr val="0056A8"/>
                </a:solidFill>
                <a:latin typeface="+mn-ea"/>
                <a:ea typeface="+mn-ea"/>
              </a:rPr>
              <a:t>以下、各</a:t>
            </a:r>
            <a:r>
              <a:rPr lang="en-US" altLang="ja-JP" sz="1800" i="1" dirty="0">
                <a:solidFill>
                  <a:srgbClr val="0056A8"/>
                </a:solidFill>
                <a:latin typeface="+mn-ea"/>
                <a:ea typeface="+mn-ea"/>
              </a:rPr>
              <a:t>1</a:t>
            </a:r>
            <a:r>
              <a:rPr lang="ja-JP" altLang="en-US" sz="1800" i="1" dirty="0">
                <a:solidFill>
                  <a:srgbClr val="0056A8"/>
                </a:solidFill>
                <a:latin typeface="+mn-ea"/>
                <a:ea typeface="+mn-ea"/>
              </a:rPr>
              <a:t>枚程度として下さい</a:t>
            </a:r>
            <a:endParaRPr lang="en-US" altLang="ja-JP" sz="1800" i="1" dirty="0">
              <a:solidFill>
                <a:srgbClr val="0056A8"/>
              </a:solidFill>
              <a:latin typeface="+mn-ea"/>
              <a:ea typeface="+mn-ea"/>
            </a:endParaRPr>
          </a:p>
          <a:p>
            <a:pPr marL="0" indent="0">
              <a:lnSpc>
                <a:spcPct val="150000"/>
              </a:lnSpc>
              <a:buNone/>
            </a:pPr>
            <a:r>
              <a:rPr lang="ja-JP" altLang="en-US" sz="1800" dirty="0">
                <a:solidFill>
                  <a:prstClr val="black"/>
                </a:solidFill>
              </a:rPr>
              <a:t>　・研究開発計画</a:t>
            </a:r>
            <a:br>
              <a:rPr lang="en-US" altLang="ja-JP" sz="1800" dirty="0">
                <a:solidFill>
                  <a:prstClr val="black"/>
                </a:solidFill>
              </a:rPr>
            </a:br>
            <a:r>
              <a:rPr lang="ja-JP" altLang="en-US" sz="1800" dirty="0">
                <a:solidFill>
                  <a:prstClr val="black"/>
                </a:solidFill>
              </a:rPr>
              <a:t>　　</a:t>
            </a:r>
            <a:r>
              <a:rPr lang="en-US" altLang="ja-JP" sz="1600" i="1" dirty="0">
                <a:solidFill>
                  <a:schemeClr val="accent1">
                    <a:lumMod val="75000"/>
                  </a:schemeClr>
                </a:solidFill>
                <a:latin typeface="+mn-ea"/>
                <a:ea typeface="+mn-ea"/>
              </a:rPr>
              <a:t>※ </a:t>
            </a:r>
            <a:r>
              <a:rPr lang="ja-JP" altLang="en-US" sz="1600" i="1" dirty="0">
                <a:solidFill>
                  <a:schemeClr val="accent1">
                    <a:lumMod val="75000"/>
                  </a:schemeClr>
                </a:solidFill>
                <a:latin typeface="+mn-ea"/>
                <a:ea typeface="+mn-ea"/>
              </a:rPr>
              <a:t>計画にはユーザ企業における実証実験の計画を含めて下さい</a:t>
            </a:r>
            <a:br>
              <a:rPr lang="en-US" altLang="ja-JP" sz="1800" dirty="0">
                <a:solidFill>
                  <a:srgbClr val="FF0000"/>
                </a:solidFill>
              </a:rPr>
            </a:br>
            <a:r>
              <a:rPr lang="ja-JP" altLang="en-US" sz="1800" dirty="0">
                <a:solidFill>
                  <a:srgbClr val="FF0000"/>
                </a:solidFill>
              </a:rPr>
              <a:t>　</a:t>
            </a:r>
            <a:r>
              <a:rPr lang="ja-JP" altLang="en-US" sz="1800" dirty="0"/>
              <a:t>・</a:t>
            </a:r>
            <a:r>
              <a:rPr lang="ja-JP" altLang="en-US" sz="1800" dirty="0">
                <a:solidFill>
                  <a:prstClr val="black"/>
                </a:solidFill>
              </a:rPr>
              <a:t>達成目標・水準・指標の設定</a:t>
            </a:r>
            <a:br>
              <a:rPr lang="en-US" altLang="ja-JP" sz="1800" dirty="0">
                <a:solidFill>
                  <a:prstClr val="black"/>
                </a:solidFill>
              </a:rPr>
            </a:br>
            <a:r>
              <a:rPr lang="ja-JP" altLang="en-US" sz="1800" dirty="0">
                <a:solidFill>
                  <a:prstClr val="black"/>
                </a:solidFill>
              </a:rPr>
              <a:t>　　</a:t>
            </a:r>
            <a:r>
              <a:rPr lang="en-US" altLang="ja-JP" sz="1600" i="1" dirty="0">
                <a:solidFill>
                  <a:srgbClr val="5B9BD5">
                    <a:lumMod val="75000"/>
                  </a:srgbClr>
                </a:solidFill>
                <a:latin typeface="ＭＳ Ｐゴシック" panose="020B0600070205080204" pitchFamily="50" charset="-128"/>
                <a:ea typeface="ＭＳ Ｐゴシック" panose="020B0600070205080204" pitchFamily="50" charset="-128"/>
              </a:rPr>
              <a:t>※ </a:t>
            </a:r>
            <a:r>
              <a:rPr lang="ja-JP" altLang="en-US" sz="1600" i="1" dirty="0">
                <a:solidFill>
                  <a:srgbClr val="5B9BD5">
                    <a:lumMod val="75000"/>
                  </a:srgbClr>
                </a:solidFill>
                <a:latin typeface="ＭＳ Ｐゴシック" panose="020B0600070205080204" pitchFamily="50" charset="-128"/>
                <a:ea typeface="ＭＳ Ｐゴシック" panose="020B0600070205080204" pitchFamily="50" charset="-128"/>
              </a:rPr>
              <a:t>定量的、具体的に記載して下さい</a:t>
            </a:r>
            <a:endParaRPr lang="ja-JP" altLang="ja-JP" sz="1400" dirty="0">
              <a:solidFill>
                <a:srgbClr val="FF0000"/>
              </a:solidFill>
            </a:endParaRPr>
          </a:p>
        </p:txBody>
      </p:sp>
      <p:sp>
        <p:nvSpPr>
          <p:cNvPr id="2" name="スライド番号プレースホルダー 1"/>
          <p:cNvSpPr>
            <a:spLocks noGrp="1"/>
          </p:cNvSpPr>
          <p:nvPr>
            <p:ph type="sldNum" sz="quarter" idx="12"/>
          </p:nvPr>
        </p:nvSpPr>
        <p:spPr>
          <a:xfrm>
            <a:off x="9448800" y="6492875"/>
            <a:ext cx="2743200" cy="365125"/>
          </a:xfrm>
        </p:spPr>
        <p:txBody>
          <a:bodyPr/>
          <a:lstStyle/>
          <a:p>
            <a:fld id="{13F9EE20-3E70-4A96-8315-A6CA05984928}" type="slidenum">
              <a:rPr lang="ja-JP" altLang="en-US" smtClean="0">
                <a:solidFill>
                  <a:prstClr val="black">
                    <a:tint val="75000"/>
                  </a:prstClr>
                </a:solidFill>
              </a:rPr>
              <a:pPr/>
              <a:t>5</a:t>
            </a:fld>
            <a:endParaRPr lang="ja-JP" altLang="en-US" dirty="0">
              <a:solidFill>
                <a:prstClr val="black">
                  <a:tint val="75000"/>
                </a:prstClr>
              </a:solidFill>
            </a:endParaRPr>
          </a:p>
        </p:txBody>
      </p:sp>
      <p:sp>
        <p:nvSpPr>
          <p:cNvPr id="11" name="正方形/長方形 10">
            <a:extLst>
              <a:ext uri="{FF2B5EF4-FFF2-40B4-BE49-F238E27FC236}">
                <a16:creationId xmlns:a16="http://schemas.microsoft.com/office/drawing/2014/main" id="{8B490D01-71B0-0E41-8E12-28CA6E5989C7}"/>
              </a:ext>
            </a:extLst>
          </p:cNvPr>
          <p:cNvSpPr/>
          <p:nvPr/>
        </p:nvSpPr>
        <p:spPr>
          <a:xfrm>
            <a:off x="874712" y="60623"/>
            <a:ext cx="5574855" cy="461665"/>
          </a:xfrm>
          <a:prstGeom prst="rect">
            <a:avLst/>
          </a:prstGeom>
        </p:spPr>
        <p:txBody>
          <a:bodyPr wrap="square">
            <a:spAutoFit/>
          </a:bodyPr>
          <a:lstStyle/>
          <a:p>
            <a:pPr marL="171450" indent="-171450">
              <a:buFont typeface="Wingdings" pitchFamily="2" charset="2"/>
              <a:buChar char="ü"/>
            </a:pPr>
            <a:r>
              <a:rPr lang="ja-JP" altLang="en-US" sz="1200" i="1" dirty="0">
                <a:solidFill>
                  <a:schemeClr val="accent5"/>
                </a:solidFill>
              </a:rPr>
              <a:t>提案書（実施計画書）記載項目を箇条書き等で、わかりやすく説明して下さい。</a:t>
            </a:r>
            <a:br>
              <a:rPr lang="en-US" altLang="ja-JP" sz="1200" i="1" dirty="0">
                <a:solidFill>
                  <a:schemeClr val="accent5"/>
                </a:solidFill>
              </a:rPr>
            </a:br>
            <a:r>
              <a:rPr lang="ja-JP" altLang="en-US" sz="1200" i="1" dirty="0">
                <a:solidFill>
                  <a:schemeClr val="accent5"/>
                </a:solidFill>
              </a:rPr>
              <a:t>項目の順番は自由です。</a:t>
            </a:r>
            <a:endParaRPr lang="en-US" altLang="ja-JP" sz="1200" i="1" dirty="0">
              <a:solidFill>
                <a:schemeClr val="accent5"/>
              </a:solidFill>
            </a:endParaRPr>
          </a:p>
        </p:txBody>
      </p:sp>
      <p:sp>
        <p:nvSpPr>
          <p:cNvPr id="14" name="正方形/長方形 13">
            <a:extLst>
              <a:ext uri="{FF2B5EF4-FFF2-40B4-BE49-F238E27FC236}">
                <a16:creationId xmlns:a16="http://schemas.microsoft.com/office/drawing/2014/main" id="{DBAB711C-04D2-C645-892F-A957A4191B48}"/>
              </a:ext>
            </a:extLst>
          </p:cNvPr>
          <p:cNvSpPr/>
          <p:nvPr/>
        </p:nvSpPr>
        <p:spPr>
          <a:xfrm>
            <a:off x="6844051" y="4906550"/>
            <a:ext cx="5347949" cy="830997"/>
          </a:xfrm>
          <a:prstGeom prst="rect">
            <a:avLst/>
          </a:prstGeom>
        </p:spPr>
        <p:txBody>
          <a:bodyPr wrap="square">
            <a:spAutoFit/>
          </a:bodyPr>
          <a:lstStyle/>
          <a:p>
            <a:r>
              <a:rPr lang="ja-JP" altLang="en-US" sz="1200" i="1" dirty="0">
                <a:solidFill>
                  <a:schemeClr val="accent5"/>
                </a:solidFill>
              </a:rPr>
              <a:t>エグゼクティブサマリーで記載の内容を実現するための研究開発要素視点</a:t>
            </a:r>
            <a:endParaRPr lang="en-US" altLang="ja-JP" sz="1200" i="1" dirty="0">
              <a:solidFill>
                <a:schemeClr val="accent5"/>
              </a:solidFill>
            </a:endParaRPr>
          </a:p>
          <a:p>
            <a:pPr marL="171450" indent="-171450">
              <a:buFont typeface="Wingdings" pitchFamily="2" charset="2"/>
              <a:buChar char="ü"/>
            </a:pPr>
            <a:r>
              <a:rPr lang="ja-JP" altLang="en-US" sz="1200" i="1" dirty="0">
                <a:solidFill>
                  <a:schemeClr val="accent5"/>
                </a:solidFill>
              </a:rPr>
              <a:t>何を研究開発し</a:t>
            </a:r>
            <a:endParaRPr lang="en-US" altLang="ja-JP" sz="1200" i="1" dirty="0">
              <a:solidFill>
                <a:schemeClr val="accent5"/>
              </a:solidFill>
            </a:endParaRPr>
          </a:p>
          <a:p>
            <a:pPr marL="171450" indent="-171450">
              <a:buFont typeface="Wingdings" pitchFamily="2" charset="2"/>
              <a:buChar char="ü"/>
            </a:pPr>
            <a:r>
              <a:rPr lang="ja-JP" altLang="en-US" sz="1200" i="1" dirty="0">
                <a:solidFill>
                  <a:schemeClr val="accent5"/>
                </a:solidFill>
              </a:rPr>
              <a:t>どのように解決する（あるべき姿に近づける）するのか</a:t>
            </a:r>
            <a:endParaRPr lang="en-US" altLang="ja-JP" sz="1200" i="1" dirty="0">
              <a:solidFill>
                <a:schemeClr val="accent5"/>
              </a:solidFill>
            </a:endParaRPr>
          </a:p>
          <a:p>
            <a:pPr marL="171450" indent="-171450">
              <a:buFont typeface="Wingdings" pitchFamily="2" charset="2"/>
              <a:buChar char="ü"/>
            </a:pPr>
            <a:r>
              <a:rPr lang="ja-JP" altLang="en-US" sz="1200" i="1" dirty="0">
                <a:solidFill>
                  <a:schemeClr val="accent5"/>
                </a:solidFill>
              </a:rPr>
              <a:t>いつまでにどのような成果を達成するのか</a:t>
            </a:r>
            <a:endParaRPr lang="en-US" altLang="ja-JP" sz="1200" i="1" dirty="0">
              <a:solidFill>
                <a:schemeClr val="accent5"/>
              </a:solidFill>
            </a:endParaRPr>
          </a:p>
        </p:txBody>
      </p:sp>
    </p:spTree>
    <p:extLst>
      <p:ext uri="{BB962C8B-B14F-4D97-AF65-F5344CB8AC3E}">
        <p14:creationId xmlns:p14="http://schemas.microsoft.com/office/powerpoint/2010/main" val="36700538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 name="表 18">
            <a:extLst>
              <a:ext uri="{FF2B5EF4-FFF2-40B4-BE49-F238E27FC236}">
                <a16:creationId xmlns:a16="http://schemas.microsoft.com/office/drawing/2014/main" id="{AEB10558-8183-6643-8D70-CF25E1EF2622}"/>
              </a:ext>
            </a:extLst>
          </p:cNvPr>
          <p:cNvGraphicFramePr>
            <a:graphicFrameLocks noGrp="1"/>
          </p:cNvGraphicFramePr>
          <p:nvPr>
            <p:extLst>
              <p:ext uri="{D42A27DB-BD31-4B8C-83A1-F6EECF244321}">
                <p14:modId xmlns:p14="http://schemas.microsoft.com/office/powerpoint/2010/main" val="1019802878"/>
              </p:ext>
            </p:extLst>
          </p:nvPr>
        </p:nvGraphicFramePr>
        <p:xfrm>
          <a:off x="874712" y="1854200"/>
          <a:ext cx="10936988" cy="3683476"/>
        </p:xfrm>
        <a:graphic>
          <a:graphicData uri="http://schemas.openxmlformats.org/drawingml/2006/table">
            <a:tbl>
              <a:tblPr firstRow="1" bandRow="1">
                <a:tableStyleId>{74C1A8A3-306A-4EB7-A6B1-4F7E0EB9C5D6}</a:tableStyleId>
              </a:tblPr>
              <a:tblGrid>
                <a:gridCol w="1047882">
                  <a:extLst>
                    <a:ext uri="{9D8B030D-6E8A-4147-A177-3AD203B41FA5}">
                      <a16:colId xmlns:a16="http://schemas.microsoft.com/office/drawing/2014/main" val="20000"/>
                    </a:ext>
                  </a:extLst>
                </a:gridCol>
                <a:gridCol w="1183639">
                  <a:extLst>
                    <a:ext uri="{9D8B030D-6E8A-4147-A177-3AD203B41FA5}">
                      <a16:colId xmlns:a16="http://schemas.microsoft.com/office/drawing/2014/main" val="20001"/>
                    </a:ext>
                  </a:extLst>
                </a:gridCol>
                <a:gridCol w="1186367">
                  <a:extLst>
                    <a:ext uri="{9D8B030D-6E8A-4147-A177-3AD203B41FA5}">
                      <a16:colId xmlns:a16="http://schemas.microsoft.com/office/drawing/2014/main" val="20003"/>
                    </a:ext>
                  </a:extLst>
                </a:gridCol>
                <a:gridCol w="2641251">
                  <a:extLst>
                    <a:ext uri="{9D8B030D-6E8A-4147-A177-3AD203B41FA5}">
                      <a16:colId xmlns:a16="http://schemas.microsoft.com/office/drawing/2014/main" val="20004"/>
                    </a:ext>
                  </a:extLst>
                </a:gridCol>
                <a:gridCol w="1371251">
                  <a:extLst>
                    <a:ext uri="{9D8B030D-6E8A-4147-A177-3AD203B41FA5}">
                      <a16:colId xmlns:a16="http://schemas.microsoft.com/office/drawing/2014/main" val="848327821"/>
                    </a:ext>
                  </a:extLst>
                </a:gridCol>
                <a:gridCol w="1369000">
                  <a:extLst>
                    <a:ext uri="{9D8B030D-6E8A-4147-A177-3AD203B41FA5}">
                      <a16:colId xmlns:a16="http://schemas.microsoft.com/office/drawing/2014/main" val="20005"/>
                    </a:ext>
                  </a:extLst>
                </a:gridCol>
                <a:gridCol w="1068799">
                  <a:extLst>
                    <a:ext uri="{9D8B030D-6E8A-4147-A177-3AD203B41FA5}">
                      <a16:colId xmlns:a16="http://schemas.microsoft.com/office/drawing/2014/main" val="20006"/>
                    </a:ext>
                  </a:extLst>
                </a:gridCol>
                <a:gridCol w="1068799">
                  <a:extLst>
                    <a:ext uri="{9D8B030D-6E8A-4147-A177-3AD203B41FA5}">
                      <a16:colId xmlns:a16="http://schemas.microsoft.com/office/drawing/2014/main" val="20007"/>
                    </a:ext>
                  </a:extLst>
                </a:gridCol>
              </a:tblGrid>
              <a:tr h="369961">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t>実施項目</a:t>
                      </a:r>
                      <a:endParaRPr kumimoji="1" lang="ja-JP" altLang="en-US" sz="1400" i="1" dirty="0">
                        <a:solidFill>
                          <a:srgbClr val="0000FF"/>
                        </a:solidFill>
                      </a:endParaRPr>
                    </a:p>
                  </a:txBody>
                  <a:tcPr/>
                </a:tc>
                <a:tc hMerge="1">
                  <a:txBody>
                    <a:bodyPr/>
                    <a:lstStyle/>
                    <a:p>
                      <a:endParaRPr kumimoji="1" lang="ja-JP" altLang="en-US" sz="1400" dirty="0"/>
                    </a:p>
                  </a:txBody>
                  <a:tcPr/>
                </a:tc>
                <a:tc>
                  <a:txBody>
                    <a:bodyPr/>
                    <a:lstStyle/>
                    <a:p>
                      <a:pPr algn="ctr"/>
                      <a:r>
                        <a:rPr kumimoji="1" lang="en-US" altLang="ja-JP" sz="1600" dirty="0"/>
                        <a:t>2021</a:t>
                      </a:r>
                      <a:r>
                        <a:rPr kumimoji="1" lang="ja-JP" altLang="en-US" sz="1600" dirty="0"/>
                        <a:t>年度</a:t>
                      </a:r>
                      <a:endParaRPr kumimoji="1" lang="ja-JP" altLang="en-US" sz="1600" i="1" dirty="0">
                        <a:solidFill>
                          <a:srgbClr val="0000FF"/>
                        </a:solidFill>
                      </a:endParaRPr>
                    </a:p>
                  </a:txBody>
                  <a:tcPr/>
                </a:tc>
                <a:tc>
                  <a:txBody>
                    <a:bodyPr/>
                    <a:lstStyle/>
                    <a:p>
                      <a:pPr algn="ctr"/>
                      <a:r>
                        <a:rPr kumimoji="1" lang="en-US" altLang="ja-JP" sz="1600" dirty="0"/>
                        <a:t>2022</a:t>
                      </a:r>
                      <a:r>
                        <a:rPr kumimoji="1" lang="ja-JP" altLang="en-US" sz="1600" dirty="0"/>
                        <a:t>年度 </a:t>
                      </a:r>
                      <a:endParaRPr kumimoji="1" lang="ja-JP" altLang="en-US" sz="1600" i="1" dirty="0">
                        <a:solidFill>
                          <a:srgbClr val="0000FF"/>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2023</a:t>
                      </a:r>
                      <a:r>
                        <a:rPr kumimoji="1" lang="ja-JP" altLang="en-US" sz="1600" dirty="0"/>
                        <a:t>年度 </a:t>
                      </a:r>
                      <a:endParaRPr kumimoji="1" lang="ja-JP" altLang="en-US" sz="1600" i="1" dirty="0">
                        <a:solidFill>
                          <a:srgbClr val="0000FF"/>
                        </a:solidFill>
                      </a:endParaRPr>
                    </a:p>
                  </a:txBody>
                  <a:tcPr/>
                </a:tc>
                <a:tc rowSpan="2">
                  <a:txBody>
                    <a:bodyPr/>
                    <a:lstStyle/>
                    <a:p>
                      <a:pPr algn="ctr"/>
                      <a:r>
                        <a:rPr kumimoji="1" lang="ja-JP" altLang="en-US" sz="1200" dirty="0"/>
                        <a:t>達成目標</a:t>
                      </a:r>
                      <a:endParaRPr kumimoji="1" lang="ja-JP" altLang="en-US" sz="1200" i="1" dirty="0">
                        <a:solidFill>
                          <a:srgbClr val="0000FF"/>
                        </a:solidFill>
                      </a:endParaRPr>
                    </a:p>
                  </a:txBody>
                  <a:tcPr/>
                </a:tc>
                <a:tc rowSpan="2">
                  <a:txBody>
                    <a:bodyPr/>
                    <a:lstStyle/>
                    <a:p>
                      <a:pPr algn="ctr"/>
                      <a:r>
                        <a:rPr kumimoji="1" lang="ja-JP" altLang="en-US" sz="1200" dirty="0"/>
                        <a:t>助成金</a:t>
                      </a:r>
                      <a:endParaRPr kumimoji="1" lang="en-US" altLang="ja-JP" sz="1200" dirty="0"/>
                    </a:p>
                    <a:p>
                      <a:pPr algn="ctr"/>
                      <a:r>
                        <a:rPr kumimoji="1" lang="ja-JP" altLang="en-US" sz="1200" dirty="0"/>
                        <a:t>の額</a:t>
                      </a:r>
                      <a:endParaRPr kumimoji="1" lang="en-US" altLang="ja-JP" sz="1200" dirty="0"/>
                    </a:p>
                    <a:p>
                      <a:pPr algn="ctr"/>
                      <a:r>
                        <a:rPr kumimoji="1" lang="en-US" altLang="ja-JP" sz="1200" dirty="0"/>
                        <a:t>100</a:t>
                      </a:r>
                      <a:r>
                        <a:rPr kumimoji="1" lang="ja-JP" altLang="en-US" sz="1200" dirty="0"/>
                        <a:t>百万円</a:t>
                      </a:r>
                      <a:endParaRPr kumimoji="1" lang="en-US" altLang="ja-JP" sz="1200" i="1" dirty="0">
                        <a:solidFill>
                          <a:srgbClr val="0000FF"/>
                        </a:solidFill>
                      </a:endParaRPr>
                    </a:p>
                  </a:txBody>
                  <a:tcPr/>
                </a:tc>
                <a:tc rowSpan="2">
                  <a:txBody>
                    <a:bodyPr/>
                    <a:lstStyle/>
                    <a:p>
                      <a:pPr algn="ctr"/>
                      <a:r>
                        <a:rPr kumimoji="1" lang="ja-JP" altLang="en-US" sz="1200" dirty="0"/>
                        <a:t>助成対象</a:t>
                      </a:r>
                      <a:endParaRPr kumimoji="1" lang="en-US" altLang="ja-JP" sz="1200" dirty="0"/>
                    </a:p>
                    <a:p>
                      <a:pPr algn="ctr"/>
                      <a:r>
                        <a:rPr kumimoji="1" lang="ja-JP" altLang="en-US" sz="1200" dirty="0"/>
                        <a:t>経費</a:t>
                      </a:r>
                    </a:p>
                    <a:p>
                      <a:pPr algn="ctr"/>
                      <a:r>
                        <a:rPr kumimoji="1" lang="en-US" altLang="ja-JP" sz="1200" dirty="0"/>
                        <a:t>200</a:t>
                      </a:r>
                      <a:r>
                        <a:rPr kumimoji="1" lang="ja-JP" altLang="en-US" sz="1200" dirty="0"/>
                        <a:t>百円</a:t>
                      </a:r>
                      <a:endParaRPr kumimoji="1" lang="en-US" altLang="ja-JP" sz="1200" i="1" dirty="0">
                        <a:solidFill>
                          <a:srgbClr val="0000FF"/>
                        </a:solidFill>
                      </a:endParaRPr>
                    </a:p>
                  </a:txBody>
                  <a:tcPr/>
                </a:tc>
                <a:extLst>
                  <a:ext uri="{0D108BD9-81ED-4DB2-BD59-A6C34878D82A}">
                    <a16:rowId xmlns:a16="http://schemas.microsoft.com/office/drawing/2014/main" val="10000"/>
                  </a:ext>
                </a:extLst>
              </a:tr>
              <a:tr h="369961">
                <a:tc>
                  <a:txBody>
                    <a:bodyPr/>
                    <a:lstStyle/>
                    <a:p>
                      <a:pPr marL="85725" indent="-85725" algn="l"/>
                      <a:r>
                        <a:rPr kumimoji="1" lang="ja-JP" altLang="en-US" sz="1400" dirty="0"/>
                        <a:t>大分類</a:t>
                      </a:r>
                      <a:endParaRPr kumimoji="1" lang="ja-JP" altLang="en-US" sz="1400" b="1" i="1" dirty="0">
                        <a:solidFill>
                          <a:srgbClr val="0000FF"/>
                        </a:solidFill>
                      </a:endParaRPr>
                    </a:p>
                  </a:txBody>
                  <a:tcPr/>
                </a:tc>
                <a:tc>
                  <a:txBody>
                    <a:bodyPr/>
                    <a:lstStyle/>
                    <a:p>
                      <a:r>
                        <a:rPr kumimoji="1" lang="ja-JP" altLang="en-US" sz="1400" dirty="0"/>
                        <a:t>小分類</a:t>
                      </a:r>
                      <a:endParaRPr kumimoji="1" lang="ja-JP" altLang="en-US" sz="1400" b="1" i="1" dirty="0">
                        <a:solidFill>
                          <a:srgbClr val="0000FF"/>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u="none" strike="noStrike" kern="1200" cap="none" spc="0" normalizeH="0" baseline="0" noProof="0" dirty="0">
                          <a:ln>
                            <a:noFill/>
                          </a:ln>
                          <a:effectLst/>
                          <a:uLnTx/>
                          <a:uFillTx/>
                        </a:rPr>
                        <a:t>1   2   3</a:t>
                      </a:r>
                      <a:endParaRPr kumimoji="1" lang="ja-JP" altLang="en-US" sz="1050" b="1" i="1" u="none" strike="noStrike" kern="1200" cap="none" spc="0" normalizeH="0" baseline="0" noProof="0" dirty="0">
                        <a:ln>
                          <a:noFill/>
                        </a:ln>
                        <a:solidFill>
                          <a:srgbClr val="0000FF"/>
                        </a:solidFill>
                        <a:effectLst/>
                        <a:uLnTx/>
                        <a:uFillTx/>
                        <a:latin typeface="+mn-lt"/>
                        <a:ea typeface="+mn-ea"/>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1" i="1" u="none" strike="noStrike" kern="1200" cap="none" spc="0" normalizeH="0" baseline="0" noProof="0" dirty="0">
                        <a:ln>
                          <a:noFill/>
                        </a:ln>
                        <a:solidFill>
                          <a:srgbClr val="0000FF"/>
                        </a:solidFill>
                        <a:effectLst/>
                        <a:uLnTx/>
                        <a:uFillTx/>
                        <a:latin typeface="+mn-lt"/>
                        <a:ea typeface="+mn-ea"/>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1" i="1" u="none" strike="noStrike" kern="1200" cap="none" spc="0" normalizeH="0" baseline="0" noProof="0" dirty="0">
                        <a:ln>
                          <a:noFill/>
                        </a:ln>
                        <a:solidFill>
                          <a:srgbClr val="0000FF"/>
                        </a:solidFill>
                        <a:effectLst/>
                        <a:uLnTx/>
                        <a:uFillTx/>
                        <a:latin typeface="+mn-lt"/>
                        <a:ea typeface="+mn-ea"/>
                        <a:cs typeface="+mn-cs"/>
                      </a:endParaRPr>
                    </a:p>
                  </a:txBody>
                  <a:tcPr anchor="ctr"/>
                </a:tc>
                <a:tc vMerge="1">
                  <a:txBody>
                    <a:bodyPr/>
                    <a:lstStyle/>
                    <a:p>
                      <a:endParaRPr kumimoji="1" lang="ja-JP" altLang="en-US" dirty="0"/>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1"/>
                  </a:ext>
                </a:extLst>
              </a:tr>
              <a:tr h="577747">
                <a:tc>
                  <a:txBody>
                    <a:bodyPr/>
                    <a:lstStyle/>
                    <a:p>
                      <a:r>
                        <a:rPr kumimoji="1" lang="ja-JP" altLang="en-US" sz="1600" i="1" dirty="0">
                          <a:solidFill>
                            <a:schemeClr val="accent5"/>
                          </a:solidFill>
                        </a:rPr>
                        <a:t>設計</a:t>
                      </a:r>
                      <a:endParaRPr kumimoji="1" lang="ja-JP" altLang="en-US" sz="1600" i="1" dirty="0">
                        <a:solidFill>
                          <a:schemeClr val="accent1">
                            <a:lumMod val="75000"/>
                          </a:schemeClr>
                        </a:solidFill>
                      </a:endParaRPr>
                    </a:p>
                  </a:txBody>
                  <a:tcPr/>
                </a:tc>
                <a:tc>
                  <a:txBody>
                    <a:bodyPr/>
                    <a:lstStyle/>
                    <a:p>
                      <a:r>
                        <a:rPr kumimoji="1" lang="ja-JP" altLang="en-US" sz="1600" i="1" dirty="0">
                          <a:solidFill>
                            <a:schemeClr val="accent5"/>
                          </a:solidFill>
                        </a:rPr>
                        <a:t>モデル</a:t>
                      </a:r>
                      <a:endParaRPr kumimoji="1" lang="en-US" altLang="ja-JP" sz="1600" i="1" dirty="0">
                        <a:solidFill>
                          <a:schemeClr val="accent1">
                            <a:lumMod val="75000"/>
                          </a:schemeClr>
                        </a:solidFill>
                      </a:endParaRPr>
                    </a:p>
                    <a:p>
                      <a:r>
                        <a:rPr kumimoji="1" lang="ja-JP" altLang="en-US" sz="1600" i="1" dirty="0">
                          <a:solidFill>
                            <a:schemeClr val="accent5"/>
                          </a:solidFill>
                        </a:rPr>
                        <a:t>設計</a:t>
                      </a:r>
                      <a:endParaRPr kumimoji="1" lang="en-US" altLang="ja-JP" sz="1600" i="1" dirty="0">
                        <a:solidFill>
                          <a:schemeClr val="accent1">
                            <a:lumMod val="75000"/>
                          </a:schemeClr>
                        </a:solidFill>
                      </a:endParaRPr>
                    </a:p>
                  </a:txBody>
                  <a:tcPr/>
                </a:tc>
                <a:tc>
                  <a:txBody>
                    <a:bodyPr/>
                    <a:lstStyle/>
                    <a:p>
                      <a:endParaRPr kumimoji="1" lang="ja-JP" altLang="en-US" sz="2400" dirty="0">
                        <a:solidFill>
                          <a:schemeClr val="accent5"/>
                        </a:solidFill>
                      </a:endParaRPr>
                    </a:p>
                  </a:txBody>
                  <a:tcPr/>
                </a:tc>
                <a:tc>
                  <a:txBody>
                    <a:bodyPr/>
                    <a:lstStyle/>
                    <a:p>
                      <a:endParaRPr kumimoji="1" lang="ja-JP" altLang="en-US" sz="2400" dirty="0">
                        <a:solidFill>
                          <a:schemeClr val="accent5"/>
                        </a:solidFill>
                      </a:endParaRPr>
                    </a:p>
                  </a:txBody>
                  <a:tcPr/>
                </a:tc>
                <a:tc>
                  <a:txBody>
                    <a:bodyPr/>
                    <a:lstStyle/>
                    <a:p>
                      <a:endParaRPr kumimoji="1" lang="ja-JP" altLang="en-US" sz="2400" dirty="0">
                        <a:solidFill>
                          <a:schemeClr val="accent5"/>
                        </a:solidFill>
                      </a:endParaRPr>
                    </a:p>
                  </a:txBody>
                  <a:tcPr/>
                </a:tc>
                <a:tc rowSpan="2">
                  <a:txBody>
                    <a:bodyPr/>
                    <a:lstStyle/>
                    <a:p>
                      <a:pPr algn="l"/>
                      <a:r>
                        <a:rPr kumimoji="1" lang="en-US" altLang="ja-JP" sz="1400" i="1" dirty="0">
                          <a:solidFill>
                            <a:schemeClr val="accent5"/>
                          </a:solidFill>
                        </a:rPr>
                        <a:t>100</a:t>
                      </a:r>
                      <a:r>
                        <a:rPr kumimoji="1" lang="ja-JP" altLang="en-US" sz="1400" i="1" dirty="0">
                          <a:solidFill>
                            <a:schemeClr val="accent5"/>
                          </a:solidFill>
                        </a:rPr>
                        <a:t>％動作</a:t>
                      </a:r>
                    </a:p>
                  </a:txBody>
                  <a:tcPr anchor="ctr">
                    <a:solidFill>
                      <a:schemeClr val="bg2"/>
                    </a:solidFill>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i="1" dirty="0">
                          <a:solidFill>
                            <a:schemeClr val="accent5"/>
                          </a:solidFill>
                        </a:rPr>
                        <a:t>50</a:t>
                      </a:r>
                      <a:r>
                        <a:rPr kumimoji="1" lang="ja-JP" altLang="en-US" sz="1400" i="1" dirty="0">
                          <a:solidFill>
                            <a:schemeClr val="accent5"/>
                          </a:solidFill>
                        </a:rPr>
                        <a:t>百万円</a:t>
                      </a:r>
                    </a:p>
                  </a:txBody>
                  <a:tcPr anchor="ctr">
                    <a:solidFill>
                      <a:schemeClr val="bg2"/>
                    </a:solidFill>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i="1" dirty="0">
                          <a:solidFill>
                            <a:schemeClr val="accent5"/>
                          </a:solidFill>
                        </a:rPr>
                        <a:t>100</a:t>
                      </a:r>
                      <a:r>
                        <a:rPr kumimoji="1" lang="ja-JP" altLang="en-US" sz="1400" i="1" dirty="0">
                          <a:solidFill>
                            <a:schemeClr val="accent5"/>
                          </a:solidFill>
                        </a:rPr>
                        <a:t>百万円</a:t>
                      </a:r>
                      <a:endParaRPr kumimoji="1" lang="en-US" altLang="ja-JP" sz="1400" i="1" dirty="0">
                        <a:solidFill>
                          <a:schemeClr val="accent5"/>
                        </a:solidFill>
                      </a:endParaRPr>
                    </a:p>
                  </a:txBody>
                  <a:tcPr anchor="ctr">
                    <a:solidFill>
                      <a:schemeClr val="bg2"/>
                    </a:solidFill>
                  </a:tcPr>
                </a:tc>
                <a:extLst>
                  <a:ext uri="{0D108BD9-81ED-4DB2-BD59-A6C34878D82A}">
                    <a16:rowId xmlns:a16="http://schemas.microsoft.com/office/drawing/2014/main" val="3618069302"/>
                  </a:ext>
                </a:extLst>
              </a:tr>
              <a:tr h="577747">
                <a:tc>
                  <a:txBody>
                    <a:bodyPr/>
                    <a:lstStyle/>
                    <a:p>
                      <a:r>
                        <a:rPr kumimoji="1" lang="ja-JP" altLang="en-US" sz="1600" i="1" dirty="0">
                          <a:solidFill>
                            <a:schemeClr val="accent5"/>
                          </a:solidFill>
                        </a:rPr>
                        <a:t>開発</a:t>
                      </a:r>
                      <a:endParaRPr kumimoji="1" lang="ja-JP" altLang="en-US" sz="1600" i="1" dirty="0">
                        <a:solidFill>
                          <a:schemeClr val="accent1">
                            <a:lumMod val="75000"/>
                          </a:schemeClr>
                        </a:solidFill>
                      </a:endParaRPr>
                    </a:p>
                  </a:txBody>
                  <a:tcPr/>
                </a:tc>
                <a:tc>
                  <a:txBody>
                    <a:bodyPr/>
                    <a:lstStyle/>
                    <a:p>
                      <a:r>
                        <a:rPr kumimoji="1" lang="ja-JP" altLang="en-US" sz="1600" i="1" dirty="0">
                          <a:solidFill>
                            <a:schemeClr val="accent5"/>
                          </a:solidFill>
                        </a:rPr>
                        <a:t>モデル</a:t>
                      </a:r>
                      <a:endParaRPr kumimoji="1" lang="en-US" altLang="ja-JP" sz="1600" i="1" dirty="0">
                        <a:solidFill>
                          <a:schemeClr val="accent5"/>
                        </a:solidFill>
                      </a:endParaRPr>
                    </a:p>
                    <a:p>
                      <a:r>
                        <a:rPr kumimoji="1" lang="ja-JP" altLang="en-US" sz="1600" i="1" dirty="0">
                          <a:solidFill>
                            <a:schemeClr val="accent5"/>
                          </a:solidFill>
                        </a:rPr>
                        <a:t>開発・評価</a:t>
                      </a:r>
                      <a:endParaRPr kumimoji="1" lang="en-US" altLang="ja-JP" sz="1600" i="1" dirty="0">
                        <a:solidFill>
                          <a:schemeClr val="accent1">
                            <a:lumMod val="75000"/>
                          </a:schemeClr>
                        </a:solidFill>
                      </a:endParaRPr>
                    </a:p>
                  </a:txBody>
                  <a:tcPr/>
                </a:tc>
                <a:tc>
                  <a:txBody>
                    <a:bodyPr/>
                    <a:lstStyle/>
                    <a:p>
                      <a:endParaRPr kumimoji="1" lang="ja-JP" altLang="en-US" sz="2400" dirty="0">
                        <a:solidFill>
                          <a:schemeClr val="accent5"/>
                        </a:solidFill>
                      </a:endParaRPr>
                    </a:p>
                  </a:txBody>
                  <a:tcPr/>
                </a:tc>
                <a:tc>
                  <a:txBody>
                    <a:bodyPr/>
                    <a:lstStyle/>
                    <a:p>
                      <a:endParaRPr kumimoji="1" lang="ja-JP" altLang="en-US" sz="2400" dirty="0">
                        <a:solidFill>
                          <a:schemeClr val="accent5"/>
                        </a:solidFill>
                      </a:endParaRPr>
                    </a:p>
                  </a:txBody>
                  <a:tcPr/>
                </a:tc>
                <a:tc>
                  <a:txBody>
                    <a:bodyPr/>
                    <a:lstStyle/>
                    <a:p>
                      <a:endParaRPr kumimoji="1" lang="ja-JP" altLang="en-US" sz="2400" dirty="0">
                        <a:solidFill>
                          <a:schemeClr val="accent5"/>
                        </a:solidFill>
                      </a:endParaRPr>
                    </a:p>
                  </a:txBody>
                  <a:tcPr/>
                </a:tc>
                <a:tc vMerge="1">
                  <a:txBody>
                    <a:bodyPr/>
                    <a:lstStyle/>
                    <a:p>
                      <a:endParaRPr kumimoji="1" lang="ja-JP" altLang="en-US" sz="1400" i="1" dirty="0">
                        <a:solidFill>
                          <a:schemeClr val="accent5"/>
                        </a:solidFill>
                      </a:endParaRPr>
                    </a:p>
                  </a:txBody>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i="1" dirty="0">
                        <a:solidFill>
                          <a:schemeClr val="accent5"/>
                        </a:solidFill>
                      </a:endParaRPr>
                    </a:p>
                  </a:txBody>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i="1" dirty="0">
                        <a:solidFill>
                          <a:schemeClr val="accent5"/>
                        </a:solidFill>
                      </a:endParaRPr>
                    </a:p>
                  </a:txBody>
                  <a:tcPr/>
                </a:tc>
                <a:extLst>
                  <a:ext uri="{0D108BD9-81ED-4DB2-BD59-A6C34878D82A}">
                    <a16:rowId xmlns:a16="http://schemas.microsoft.com/office/drawing/2014/main" val="10002"/>
                  </a:ext>
                </a:extLst>
              </a:tr>
              <a:tr h="617657">
                <a:tc>
                  <a:txBody>
                    <a:bodyPr/>
                    <a:lstStyle/>
                    <a:p>
                      <a:r>
                        <a:rPr kumimoji="1" lang="ja-JP" altLang="en-US" sz="1600" i="1" dirty="0">
                          <a:solidFill>
                            <a:schemeClr val="accent5"/>
                          </a:solidFill>
                        </a:rPr>
                        <a:t>実証</a:t>
                      </a:r>
                      <a:endParaRPr kumimoji="1" lang="en-US" altLang="ja-JP" sz="1600" i="1" dirty="0">
                        <a:solidFill>
                          <a:schemeClr val="accent5"/>
                        </a:solidFill>
                      </a:endParaRPr>
                    </a:p>
                    <a:p>
                      <a:endParaRPr kumimoji="1" lang="ja-JP" altLang="en-US" sz="1600" i="1" dirty="0">
                        <a:solidFill>
                          <a:schemeClr val="accent5"/>
                        </a:solidFill>
                      </a:endParaRPr>
                    </a:p>
                  </a:txBody>
                  <a:tcPr/>
                </a:tc>
                <a:tc>
                  <a:txBody>
                    <a:bodyPr/>
                    <a:lstStyle/>
                    <a:p>
                      <a:r>
                        <a:rPr kumimoji="1" lang="ja-JP" altLang="en-US" sz="1600" i="1" dirty="0">
                          <a:solidFill>
                            <a:schemeClr val="accent5"/>
                          </a:solidFill>
                        </a:rPr>
                        <a:t>ラボ評価</a:t>
                      </a:r>
                      <a:endParaRPr kumimoji="1" lang="en-US" altLang="ja-JP" sz="1600" i="1" dirty="0">
                        <a:solidFill>
                          <a:schemeClr val="accent5"/>
                        </a:solidFill>
                      </a:endParaRPr>
                    </a:p>
                    <a:p>
                      <a:endParaRPr kumimoji="1" lang="ja-JP" altLang="en-US" sz="1600" i="1" dirty="0">
                        <a:solidFill>
                          <a:schemeClr val="accent5"/>
                        </a:solidFill>
                      </a:endParaRPr>
                    </a:p>
                  </a:txBody>
                  <a:tcPr/>
                </a:tc>
                <a:tc>
                  <a:txBody>
                    <a:bodyPr/>
                    <a:lstStyle/>
                    <a:p>
                      <a:endParaRPr kumimoji="1" lang="ja-JP" altLang="en-US" sz="2400">
                        <a:solidFill>
                          <a:schemeClr val="accent5"/>
                        </a:solidFill>
                      </a:endParaRPr>
                    </a:p>
                  </a:txBody>
                  <a:tcPr/>
                </a:tc>
                <a:tc>
                  <a:txBody>
                    <a:bodyPr/>
                    <a:lstStyle/>
                    <a:p>
                      <a:endParaRPr kumimoji="1" lang="ja-JP" altLang="en-US" sz="2400" dirty="0">
                        <a:solidFill>
                          <a:schemeClr val="accent5"/>
                        </a:solidFill>
                      </a:endParaRPr>
                    </a:p>
                  </a:txBody>
                  <a:tcPr/>
                </a:tc>
                <a:tc>
                  <a:txBody>
                    <a:bodyPr/>
                    <a:lstStyle/>
                    <a:p>
                      <a:endParaRPr kumimoji="1" lang="ja-JP" altLang="en-US" sz="2400" dirty="0">
                        <a:solidFill>
                          <a:schemeClr val="accent5"/>
                        </a:solidFill>
                      </a:endParaRPr>
                    </a:p>
                  </a:txBody>
                  <a:tcPr/>
                </a:tc>
                <a:tc>
                  <a:txBody>
                    <a:bodyPr/>
                    <a:lstStyle/>
                    <a:p>
                      <a:r>
                        <a:rPr kumimoji="1" lang="ja-JP" altLang="en-US" sz="1400" i="1" dirty="0">
                          <a:solidFill>
                            <a:schemeClr val="accent5"/>
                          </a:solidFill>
                        </a:rPr>
                        <a:t>制御時のエラー率</a:t>
                      </a:r>
                      <a:r>
                        <a:rPr kumimoji="1" lang="en-US" altLang="ja-JP" sz="1400" i="1" dirty="0">
                          <a:solidFill>
                            <a:schemeClr val="accent5"/>
                          </a:solidFill>
                        </a:rPr>
                        <a:t>1</a:t>
                      </a:r>
                      <a:r>
                        <a:rPr kumimoji="1" lang="ja-JP" altLang="en-US" sz="1400" i="1" dirty="0">
                          <a:solidFill>
                            <a:schemeClr val="accent5"/>
                          </a:solidFill>
                        </a:rPr>
                        <a:t>％以下</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i="1" dirty="0">
                          <a:solidFill>
                            <a:schemeClr val="accent5"/>
                          </a:solidFill>
                        </a:rPr>
                        <a:t>40</a:t>
                      </a:r>
                      <a:r>
                        <a:rPr kumimoji="1" lang="ja-JP" altLang="en-US" sz="1400" i="1" dirty="0">
                          <a:solidFill>
                            <a:schemeClr val="accent5"/>
                          </a:solidFill>
                        </a:rPr>
                        <a:t>百万円</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i="1" dirty="0">
                          <a:solidFill>
                            <a:schemeClr val="accent5"/>
                          </a:solidFill>
                        </a:rPr>
                        <a:t>80</a:t>
                      </a:r>
                      <a:r>
                        <a:rPr kumimoji="1" lang="ja-JP" altLang="en-US" sz="1400" i="1" dirty="0">
                          <a:solidFill>
                            <a:schemeClr val="accent5"/>
                          </a:solidFill>
                        </a:rPr>
                        <a:t>百万円</a:t>
                      </a:r>
                      <a:endParaRPr kumimoji="1" lang="en-US" altLang="ja-JP" sz="1400" i="1" dirty="0">
                        <a:solidFill>
                          <a:schemeClr val="accent5"/>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i="1" dirty="0">
                        <a:solidFill>
                          <a:schemeClr val="accent5"/>
                        </a:solidFill>
                      </a:endParaRPr>
                    </a:p>
                  </a:txBody>
                  <a:tcPr/>
                </a:tc>
                <a:extLst>
                  <a:ext uri="{0D108BD9-81ED-4DB2-BD59-A6C34878D82A}">
                    <a16:rowId xmlns:a16="http://schemas.microsoft.com/office/drawing/2014/main" val="10003"/>
                  </a:ext>
                </a:extLst>
              </a:tr>
              <a:tr h="5885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i="1" dirty="0">
                          <a:solidFill>
                            <a:schemeClr val="accent5"/>
                          </a:solidFill>
                        </a:rPr>
                        <a:t>実証</a:t>
                      </a:r>
                    </a:p>
                  </a:txBody>
                  <a:tcPr/>
                </a:tc>
                <a:tc>
                  <a:txBody>
                    <a:bodyPr/>
                    <a:lstStyle/>
                    <a:p>
                      <a:r>
                        <a:rPr kumimoji="1" lang="ja-JP" altLang="en-US" sz="1600" i="1" dirty="0">
                          <a:solidFill>
                            <a:schemeClr val="accent5"/>
                          </a:solidFill>
                        </a:rPr>
                        <a:t>実装評価</a:t>
                      </a:r>
                      <a:endParaRPr kumimoji="1" lang="en-US" altLang="ja-JP" sz="1600" i="1" dirty="0">
                        <a:solidFill>
                          <a:schemeClr val="accent5"/>
                        </a:solidFill>
                      </a:endParaRPr>
                    </a:p>
                  </a:txBody>
                  <a:tcPr/>
                </a:tc>
                <a:tc>
                  <a:txBody>
                    <a:bodyPr/>
                    <a:lstStyle/>
                    <a:p>
                      <a:endParaRPr kumimoji="1" lang="ja-JP" altLang="en-US" sz="2400" dirty="0">
                        <a:solidFill>
                          <a:schemeClr val="accent5"/>
                        </a:solidFill>
                      </a:endParaRPr>
                    </a:p>
                  </a:txBody>
                  <a:tcPr/>
                </a:tc>
                <a:tc>
                  <a:txBody>
                    <a:bodyPr/>
                    <a:lstStyle/>
                    <a:p>
                      <a:endParaRPr kumimoji="1" lang="ja-JP" altLang="en-US" sz="2400" dirty="0">
                        <a:solidFill>
                          <a:schemeClr val="accent5"/>
                        </a:solidFill>
                      </a:endParaRPr>
                    </a:p>
                  </a:txBody>
                  <a:tcPr/>
                </a:tc>
                <a:tc>
                  <a:txBody>
                    <a:bodyPr/>
                    <a:lstStyle/>
                    <a:p>
                      <a:endParaRPr kumimoji="1" lang="ja-JP" altLang="en-US" sz="2400" dirty="0">
                        <a:solidFill>
                          <a:schemeClr val="accent5"/>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i="1" dirty="0">
                          <a:solidFill>
                            <a:schemeClr val="accent5"/>
                          </a:solidFill>
                        </a:rPr>
                        <a:t>要求アウトプットの</a:t>
                      </a:r>
                      <a:r>
                        <a:rPr kumimoji="1" lang="en-US" altLang="ja-JP" sz="1400" i="1" dirty="0">
                          <a:solidFill>
                            <a:schemeClr val="accent5"/>
                          </a:solidFill>
                        </a:rPr>
                        <a:t>100</a:t>
                      </a:r>
                      <a:r>
                        <a:rPr kumimoji="1" lang="ja-JP" altLang="en-US" sz="1400" i="1" dirty="0">
                          <a:solidFill>
                            <a:schemeClr val="accent5"/>
                          </a:solidFill>
                        </a:rPr>
                        <a:t>％出力</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i="1" dirty="0">
                          <a:solidFill>
                            <a:schemeClr val="accent5"/>
                          </a:solidFill>
                        </a:rPr>
                        <a:t>10</a:t>
                      </a:r>
                      <a:r>
                        <a:rPr kumimoji="1" lang="ja-JP" altLang="en-US" sz="1400" i="1" dirty="0">
                          <a:solidFill>
                            <a:schemeClr val="accent5"/>
                          </a:solidFill>
                        </a:rPr>
                        <a:t>百万円</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i="1" dirty="0">
                          <a:solidFill>
                            <a:schemeClr val="accent5"/>
                          </a:solidFill>
                        </a:rPr>
                        <a:t>20</a:t>
                      </a:r>
                      <a:r>
                        <a:rPr kumimoji="1" lang="ja-JP" altLang="en-US" sz="1400" i="1" dirty="0">
                          <a:solidFill>
                            <a:schemeClr val="accent5"/>
                          </a:solidFill>
                        </a:rPr>
                        <a:t>百万円</a:t>
                      </a:r>
                      <a:endParaRPr kumimoji="1" lang="en-US" altLang="ja-JP" sz="1400" i="1" dirty="0">
                        <a:solidFill>
                          <a:schemeClr val="accent5"/>
                        </a:solidFill>
                      </a:endParaRPr>
                    </a:p>
                  </a:txBody>
                  <a:tcPr/>
                </a:tc>
                <a:extLst>
                  <a:ext uri="{0D108BD9-81ED-4DB2-BD59-A6C34878D82A}">
                    <a16:rowId xmlns:a16="http://schemas.microsoft.com/office/drawing/2014/main" val="10004"/>
                  </a:ext>
                </a:extLst>
              </a:tr>
              <a:tr h="577747">
                <a:tc>
                  <a:txBody>
                    <a:bodyPr/>
                    <a:lstStyle/>
                    <a:p>
                      <a:r>
                        <a:rPr kumimoji="1" lang="ja-JP" altLang="en-US" sz="1600" i="1" dirty="0">
                          <a:solidFill>
                            <a:schemeClr val="accent5"/>
                          </a:solidFill>
                        </a:rPr>
                        <a:t>導入</a:t>
                      </a:r>
                      <a:endParaRPr kumimoji="1" lang="en-US" altLang="ja-JP" sz="1600" i="1" dirty="0">
                        <a:solidFill>
                          <a:schemeClr val="accent5"/>
                        </a:solidFill>
                      </a:endParaRPr>
                    </a:p>
                    <a:p>
                      <a:r>
                        <a:rPr kumimoji="1" lang="ja-JP" altLang="en-US" sz="1600" i="1" dirty="0">
                          <a:solidFill>
                            <a:schemeClr val="accent5"/>
                          </a:solidFill>
                        </a:rPr>
                        <a:t>時期</a:t>
                      </a:r>
                    </a:p>
                  </a:txBody>
                  <a:tcPr/>
                </a:tc>
                <a:tc>
                  <a:txBody>
                    <a:bodyPr/>
                    <a:lstStyle/>
                    <a:p>
                      <a:endParaRPr kumimoji="1" lang="ja-JP" altLang="en-US" sz="1600" i="1" dirty="0">
                        <a:solidFill>
                          <a:schemeClr val="accent5"/>
                        </a:solidFill>
                      </a:endParaRPr>
                    </a:p>
                  </a:txBody>
                  <a:tcPr/>
                </a:tc>
                <a:tc>
                  <a:txBody>
                    <a:bodyPr/>
                    <a:lstStyle/>
                    <a:p>
                      <a:endParaRPr kumimoji="1" lang="ja-JP" altLang="en-US" sz="2400" dirty="0">
                        <a:solidFill>
                          <a:schemeClr val="accent5"/>
                        </a:solidFill>
                      </a:endParaRPr>
                    </a:p>
                  </a:txBody>
                  <a:tcPr/>
                </a:tc>
                <a:tc gridSpan="2">
                  <a:txBody>
                    <a:bodyPr/>
                    <a:lstStyle/>
                    <a:p>
                      <a:endParaRPr kumimoji="1" lang="ja-JP" altLang="en-US" sz="2400" dirty="0">
                        <a:solidFill>
                          <a:schemeClr val="accent5"/>
                        </a:solidFill>
                      </a:endParaRPr>
                    </a:p>
                  </a:txBody>
                  <a:tcPr/>
                </a:tc>
                <a:tc h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i="1" baseline="0" dirty="0">
                          <a:solidFill>
                            <a:schemeClr val="accent5"/>
                          </a:solidFill>
                        </a:rPr>
                        <a:t>FY2023.3</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i="1" baseline="0" dirty="0">
                          <a:solidFill>
                            <a:schemeClr val="accent5"/>
                          </a:solidFill>
                        </a:rPr>
                        <a:t>導入完了</a:t>
                      </a:r>
                      <a:endParaRPr kumimoji="1" lang="en-US" altLang="ja-JP" sz="1400" i="1" baseline="0" dirty="0">
                        <a:solidFill>
                          <a:schemeClr val="accent5"/>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i="1" dirty="0">
                        <a:solidFill>
                          <a:schemeClr val="accent5"/>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i="1" dirty="0">
                        <a:solidFill>
                          <a:schemeClr val="accent5"/>
                        </a:solidFill>
                      </a:endParaRPr>
                    </a:p>
                  </a:txBody>
                  <a:tcPr/>
                </a:tc>
                <a:extLst>
                  <a:ext uri="{0D108BD9-81ED-4DB2-BD59-A6C34878D82A}">
                    <a16:rowId xmlns:a16="http://schemas.microsoft.com/office/drawing/2014/main" val="10006"/>
                  </a:ext>
                </a:extLst>
              </a:tr>
            </a:tbl>
          </a:graphicData>
        </a:graphic>
      </p:graphicFrame>
      <p:sp>
        <p:nvSpPr>
          <p:cNvPr id="9" name="正方形/長方形 8"/>
          <p:cNvSpPr/>
          <p:nvPr/>
        </p:nvSpPr>
        <p:spPr>
          <a:xfrm>
            <a:off x="4920152" y="110299"/>
            <a:ext cx="7271848" cy="1510350"/>
          </a:xfrm>
          <a:prstGeom prst="rect">
            <a:avLst/>
          </a:prstGeom>
        </p:spPr>
        <p:txBody>
          <a:bodyPr wrap="square">
            <a:spAutoFit/>
          </a:bodyPr>
          <a:lstStyle/>
          <a:p>
            <a:pPr marL="171450" indent="-171450">
              <a:lnSpc>
                <a:spcPct val="130000"/>
              </a:lnSpc>
              <a:spcBef>
                <a:spcPts val="600"/>
              </a:spcBef>
              <a:spcAft>
                <a:spcPts val="1200"/>
              </a:spcAft>
              <a:buFont typeface="Wingdings" pitchFamily="2" charset="2"/>
              <a:buChar char="ü"/>
            </a:pPr>
            <a:r>
              <a:rPr lang="ja-JP" altLang="en-US" sz="1200" i="1" dirty="0">
                <a:solidFill>
                  <a:schemeClr val="accent5"/>
                </a:solidFill>
              </a:rPr>
              <a:t>前ページの研究開発スケジュールをわかりやすく示してください。</a:t>
            </a:r>
            <a:br>
              <a:rPr lang="en-US" altLang="ja-JP" sz="1200" i="1" dirty="0">
                <a:solidFill>
                  <a:schemeClr val="accent5"/>
                </a:solidFill>
              </a:rPr>
            </a:br>
            <a:r>
              <a:rPr lang="ja-JP" altLang="en-US" sz="1200" i="1" dirty="0">
                <a:solidFill>
                  <a:schemeClr val="accent5"/>
                </a:solidFill>
              </a:rPr>
              <a:t>「実施項目」、「実施時期」、「達成目標」、「実施項目毎の助成金の額及び助成対象経費」、</a:t>
            </a:r>
            <a:br>
              <a:rPr lang="en-US" altLang="ja-JP" sz="1200" i="1" dirty="0">
                <a:solidFill>
                  <a:schemeClr val="accent5"/>
                </a:solidFill>
              </a:rPr>
            </a:br>
            <a:r>
              <a:rPr lang="ja-JP" altLang="en-US" sz="1200" i="1" dirty="0">
                <a:solidFill>
                  <a:schemeClr val="accent5"/>
                </a:solidFill>
              </a:rPr>
              <a:t>「主要外注先とその費用（もしあれば）」、「実証実験先とその費用」、「開発成果の導入時期」、</a:t>
            </a:r>
            <a:br>
              <a:rPr lang="en-US" altLang="ja-JP" sz="1200" i="1" dirty="0">
                <a:solidFill>
                  <a:schemeClr val="accent5"/>
                </a:solidFill>
              </a:rPr>
            </a:br>
            <a:r>
              <a:rPr lang="ja-JP" altLang="en-US" sz="1200" i="1" dirty="0">
                <a:solidFill>
                  <a:schemeClr val="accent5"/>
                </a:solidFill>
              </a:rPr>
              <a:t>「各年度末時点の業務完了要件」は、必ず記載してください。</a:t>
            </a:r>
            <a:br>
              <a:rPr lang="en-US" altLang="ja-JP" sz="1200" i="1" dirty="0">
                <a:solidFill>
                  <a:schemeClr val="accent5"/>
                </a:solidFill>
              </a:rPr>
            </a:br>
            <a:r>
              <a:rPr lang="ja-JP" altLang="en-US" sz="1200" i="1" dirty="0">
                <a:solidFill>
                  <a:schemeClr val="accent5"/>
                </a:solidFill>
              </a:rPr>
              <a:t>本助成事業期間内で完了しない実施項目があれば記載してください。</a:t>
            </a:r>
            <a:br>
              <a:rPr lang="en-US" altLang="ja-JP" sz="1200" i="1" dirty="0">
                <a:solidFill>
                  <a:schemeClr val="accent5"/>
                </a:solidFill>
              </a:rPr>
            </a:br>
            <a:r>
              <a:rPr lang="ja-JP" altLang="en-US" sz="1200" i="1" dirty="0">
                <a:solidFill>
                  <a:schemeClr val="accent5"/>
                </a:solidFill>
              </a:rPr>
              <a:t>下表は例です。下表を用いる場合、行例を適宜追加して下さい。</a:t>
            </a:r>
            <a:endParaRPr lang="en-US" altLang="ja-JP" sz="1200" i="1" dirty="0">
              <a:solidFill>
                <a:schemeClr val="accent5"/>
              </a:solidFill>
            </a:endParaRPr>
          </a:p>
        </p:txBody>
      </p:sp>
      <p:cxnSp>
        <p:nvCxnSpPr>
          <p:cNvPr id="10" name="直線矢印コネクタ 9"/>
          <p:cNvCxnSpPr>
            <a:cxnSpLocks/>
          </p:cNvCxnSpPr>
          <p:nvPr/>
        </p:nvCxnSpPr>
        <p:spPr>
          <a:xfrm>
            <a:off x="5864088" y="3886930"/>
            <a:ext cx="990277" cy="0"/>
          </a:xfrm>
          <a:prstGeom prst="straightConnector1">
            <a:avLst/>
          </a:prstGeom>
          <a:ln>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14" name="テキスト ボックス 13"/>
          <p:cNvSpPr txBox="1"/>
          <p:nvPr/>
        </p:nvSpPr>
        <p:spPr>
          <a:xfrm>
            <a:off x="4748923" y="3990657"/>
            <a:ext cx="3134833" cy="461665"/>
          </a:xfrm>
          <a:prstGeom prst="rect">
            <a:avLst/>
          </a:prstGeom>
          <a:noFill/>
        </p:spPr>
        <p:txBody>
          <a:bodyPr wrap="square" rtlCol="0">
            <a:spAutoFit/>
          </a:bodyPr>
          <a:lstStyle/>
          <a:p>
            <a:pPr algn="ctr"/>
            <a:r>
              <a:rPr lang="ja-JP" altLang="en-US" sz="1200" i="1" dirty="0">
                <a:solidFill>
                  <a:schemeClr val="accent5"/>
                </a:solidFill>
              </a:rPr>
              <a:t>システム化と動作確認</a:t>
            </a:r>
            <a:endParaRPr lang="en-US" altLang="ja-JP" sz="1200" i="1" dirty="0">
              <a:solidFill>
                <a:schemeClr val="accent5"/>
              </a:solidFill>
            </a:endParaRPr>
          </a:p>
          <a:p>
            <a:pPr algn="ctr"/>
            <a:r>
              <a:rPr lang="ja-JP" altLang="en-US" sz="1200" i="1" dirty="0">
                <a:solidFill>
                  <a:schemeClr val="accent5"/>
                </a:solidFill>
              </a:rPr>
              <a:t>主要外注先</a:t>
            </a:r>
            <a:r>
              <a:rPr lang="ja-JP" altLang="en-US" sz="1200" i="1" dirty="0">
                <a:solidFill>
                  <a:schemeClr val="accent5"/>
                </a:solidFill>
                <a:sym typeface="Wingdings" panose="05000000000000000000" pitchFamily="2" charset="2"/>
              </a:rPr>
              <a:t>（</a:t>
            </a:r>
            <a:r>
              <a:rPr lang="en-US" altLang="ja-JP" sz="1200" i="1" dirty="0">
                <a:solidFill>
                  <a:schemeClr val="accent5"/>
                </a:solidFill>
                <a:sym typeface="Wingdings" panose="05000000000000000000" pitchFamily="2" charset="2"/>
              </a:rPr>
              <a:t>(</a:t>
            </a:r>
            <a:r>
              <a:rPr lang="ja-JP" altLang="en-US" sz="1200" i="1" dirty="0">
                <a:solidFill>
                  <a:schemeClr val="accent5"/>
                </a:solidFill>
                <a:sym typeface="Wingdings" panose="05000000000000000000" pitchFamily="2" charset="2"/>
              </a:rPr>
              <a:t>株</a:t>
            </a:r>
            <a:r>
              <a:rPr lang="en-US" altLang="ja-JP" sz="1200" i="1" dirty="0">
                <a:solidFill>
                  <a:schemeClr val="accent5"/>
                </a:solidFill>
                <a:sym typeface="Wingdings" panose="05000000000000000000" pitchFamily="2" charset="2"/>
              </a:rPr>
              <a:t>)</a:t>
            </a:r>
            <a:r>
              <a:rPr lang="ja-JP" altLang="en-US" sz="1200" i="1" dirty="0">
                <a:solidFill>
                  <a:schemeClr val="accent5"/>
                </a:solidFill>
                <a:sym typeface="Wingdings" panose="05000000000000000000" pitchFamily="2" charset="2"/>
              </a:rPr>
              <a:t>）●▲システム、</a:t>
            </a:r>
            <a:r>
              <a:rPr lang="en-US" altLang="ja-JP" sz="1200" i="1" dirty="0">
                <a:solidFill>
                  <a:schemeClr val="accent5"/>
                </a:solidFill>
              </a:rPr>
              <a:t> 50</a:t>
            </a:r>
            <a:r>
              <a:rPr lang="ja-JP" altLang="en-US" sz="1200" i="1" dirty="0">
                <a:solidFill>
                  <a:schemeClr val="accent5"/>
                </a:solidFill>
              </a:rPr>
              <a:t>百万円）</a:t>
            </a:r>
            <a:r>
              <a:rPr lang="ja-JP" altLang="en-US" sz="1200" i="1" dirty="0">
                <a:solidFill>
                  <a:schemeClr val="accent5"/>
                </a:solidFill>
                <a:sym typeface="Wingdings" panose="05000000000000000000" pitchFamily="2" charset="2"/>
              </a:rPr>
              <a:t>　</a:t>
            </a:r>
            <a:endParaRPr lang="ja-JP" altLang="en-US" sz="1200" i="1" dirty="0">
              <a:solidFill>
                <a:schemeClr val="accent5"/>
              </a:solidFill>
            </a:endParaRPr>
          </a:p>
        </p:txBody>
      </p:sp>
      <p:cxnSp>
        <p:nvCxnSpPr>
          <p:cNvPr id="16" name="直線矢印コネクタ 15"/>
          <p:cNvCxnSpPr>
            <a:cxnSpLocks/>
          </p:cNvCxnSpPr>
          <p:nvPr/>
        </p:nvCxnSpPr>
        <p:spPr>
          <a:xfrm>
            <a:off x="7692887" y="5246998"/>
            <a:ext cx="630391" cy="0"/>
          </a:xfrm>
          <a:prstGeom prst="straightConnector1">
            <a:avLst/>
          </a:prstGeom>
          <a:ln>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18" name="テキスト ボックス 17"/>
          <p:cNvSpPr txBox="1"/>
          <p:nvPr/>
        </p:nvSpPr>
        <p:spPr>
          <a:xfrm>
            <a:off x="5384586" y="4497373"/>
            <a:ext cx="2586597" cy="461665"/>
          </a:xfrm>
          <a:prstGeom prst="rect">
            <a:avLst/>
          </a:prstGeom>
          <a:noFill/>
        </p:spPr>
        <p:txBody>
          <a:bodyPr wrap="square" rtlCol="0">
            <a:spAutoFit/>
          </a:bodyPr>
          <a:lstStyle/>
          <a:p>
            <a:pPr algn="ctr"/>
            <a:r>
              <a:rPr lang="ja-JP" altLang="en-US" sz="1200" i="1" dirty="0">
                <a:solidFill>
                  <a:srgbClr val="FF0000"/>
                </a:solidFill>
              </a:rPr>
              <a:t>　　　　　　　　　　　　　　</a:t>
            </a:r>
            <a:r>
              <a:rPr lang="ja-JP" altLang="en-US" sz="1200" i="1" dirty="0">
                <a:solidFill>
                  <a:schemeClr val="accent5"/>
                </a:solidFill>
                <a:sym typeface="Wingdings" panose="05000000000000000000" pitchFamily="2" charset="2"/>
              </a:rPr>
              <a:t>実ライン評価</a:t>
            </a:r>
            <a:endParaRPr lang="en-US" altLang="ja-JP" sz="1200" i="1" dirty="0"/>
          </a:p>
          <a:p>
            <a:pPr algn="ctr"/>
            <a:r>
              <a:rPr lang="ja-JP" altLang="en-US" sz="1200" i="1" dirty="0">
                <a:solidFill>
                  <a:schemeClr val="accent5"/>
                </a:solidFill>
                <a:sym typeface="Wingdings" panose="05000000000000000000" pitchFamily="2" charset="2"/>
              </a:rPr>
              <a:t>（実証実験先</a:t>
            </a:r>
            <a:r>
              <a:rPr lang="en-US" altLang="ja-JP" sz="1200" i="1" dirty="0">
                <a:solidFill>
                  <a:schemeClr val="accent5"/>
                </a:solidFill>
                <a:sym typeface="Wingdings" panose="05000000000000000000" pitchFamily="2" charset="2"/>
              </a:rPr>
              <a:t>((</a:t>
            </a:r>
            <a:r>
              <a:rPr lang="ja-JP" altLang="en-US" sz="1200" i="1" dirty="0">
                <a:solidFill>
                  <a:schemeClr val="accent5"/>
                </a:solidFill>
                <a:sym typeface="Wingdings" panose="05000000000000000000" pitchFamily="2" charset="2"/>
              </a:rPr>
              <a:t>株</a:t>
            </a:r>
            <a:r>
              <a:rPr lang="en-US" altLang="ja-JP" sz="1200" i="1" dirty="0">
                <a:solidFill>
                  <a:schemeClr val="accent5"/>
                </a:solidFill>
                <a:sym typeface="Wingdings" panose="05000000000000000000" pitchFamily="2" charset="2"/>
              </a:rPr>
              <a:t>)</a:t>
            </a:r>
            <a:r>
              <a:rPr lang="ja-JP" altLang="en-US" sz="1200" i="1" dirty="0">
                <a:solidFill>
                  <a:schemeClr val="accent5"/>
                </a:solidFill>
                <a:sym typeface="Wingdings" panose="05000000000000000000" pitchFamily="2" charset="2"/>
              </a:rPr>
              <a:t>）◎■、</a:t>
            </a:r>
            <a:r>
              <a:rPr lang="en-US" altLang="ja-JP" sz="1200" i="1" dirty="0">
                <a:solidFill>
                  <a:schemeClr val="accent5"/>
                </a:solidFill>
              </a:rPr>
              <a:t> 10</a:t>
            </a:r>
            <a:r>
              <a:rPr lang="ja-JP" altLang="en-US" sz="1200" i="1" dirty="0">
                <a:solidFill>
                  <a:schemeClr val="accent5"/>
                </a:solidFill>
              </a:rPr>
              <a:t>百万円）</a:t>
            </a:r>
            <a:r>
              <a:rPr lang="ja-JP" altLang="en-US" sz="1200" i="1" dirty="0">
                <a:solidFill>
                  <a:schemeClr val="accent5"/>
                </a:solidFill>
                <a:sym typeface="Wingdings" panose="05000000000000000000" pitchFamily="2" charset="2"/>
              </a:rPr>
              <a:t>　</a:t>
            </a:r>
            <a:endParaRPr lang="ja-JP" altLang="en-US" sz="1200" i="1" dirty="0">
              <a:solidFill>
                <a:schemeClr val="accent5"/>
              </a:solidFill>
            </a:endParaRPr>
          </a:p>
        </p:txBody>
      </p:sp>
      <p:sp>
        <p:nvSpPr>
          <p:cNvPr id="3" name="タイトル 2">
            <a:extLst>
              <a:ext uri="{FF2B5EF4-FFF2-40B4-BE49-F238E27FC236}">
                <a16:creationId xmlns:a16="http://schemas.microsoft.com/office/drawing/2014/main" id="{39373675-5851-CC4F-96BD-990C1AD69E75}"/>
              </a:ext>
            </a:extLst>
          </p:cNvPr>
          <p:cNvSpPr>
            <a:spLocks noGrp="1"/>
          </p:cNvSpPr>
          <p:nvPr>
            <p:ph type="title"/>
          </p:nvPr>
        </p:nvSpPr>
        <p:spPr>
          <a:xfrm>
            <a:off x="874712" y="677654"/>
            <a:ext cx="10442576" cy="1033463"/>
          </a:xfrm>
        </p:spPr>
        <p:txBody>
          <a:bodyPr>
            <a:normAutofit/>
          </a:bodyPr>
          <a:lstStyle/>
          <a:p>
            <a:r>
              <a:rPr lang="ja-JP" altLang="en-US" sz="4000" b="1" dirty="0">
                <a:solidFill>
                  <a:prstClr val="black"/>
                </a:solidFill>
              </a:rPr>
              <a:t>開発計画</a:t>
            </a:r>
            <a:endParaRPr kumimoji="1" lang="ja-JP" altLang="en-US" sz="4000" b="1" dirty="0"/>
          </a:p>
        </p:txBody>
      </p:sp>
      <p:sp>
        <p:nvSpPr>
          <p:cNvPr id="5" name="スライド番号プレースホルダー 4"/>
          <p:cNvSpPr>
            <a:spLocks noGrp="1"/>
          </p:cNvSpPr>
          <p:nvPr>
            <p:ph type="sldNum" sz="quarter" idx="12"/>
          </p:nvPr>
        </p:nvSpPr>
        <p:spPr>
          <a:xfrm>
            <a:off x="9448800" y="6492875"/>
            <a:ext cx="2743200" cy="365125"/>
          </a:xfrm>
        </p:spPr>
        <p:txBody>
          <a:bodyPr/>
          <a:lstStyle/>
          <a:p>
            <a:fld id="{13F9EE20-3E70-4A96-8315-A6CA05984928}" type="slidenum">
              <a:rPr lang="ja-JP" altLang="en-US" smtClean="0">
                <a:solidFill>
                  <a:prstClr val="black">
                    <a:tint val="75000"/>
                  </a:prstClr>
                </a:solidFill>
              </a:rPr>
              <a:pPr/>
              <a:t>6</a:t>
            </a:fld>
            <a:endParaRPr lang="ja-JP" altLang="en-US" dirty="0">
              <a:solidFill>
                <a:prstClr val="black">
                  <a:tint val="75000"/>
                </a:prstClr>
              </a:solidFill>
            </a:endParaRPr>
          </a:p>
        </p:txBody>
      </p:sp>
      <p:sp>
        <p:nvSpPr>
          <p:cNvPr id="21" name="線吹き出し 1 (枠付き) 20"/>
          <p:cNvSpPr/>
          <p:nvPr/>
        </p:nvSpPr>
        <p:spPr>
          <a:xfrm>
            <a:off x="5353802" y="5616680"/>
            <a:ext cx="1643267" cy="1046874"/>
          </a:xfrm>
          <a:prstGeom prst="borderCallout1">
            <a:avLst>
              <a:gd name="adj1" fmla="val 17658"/>
              <a:gd name="adj2" fmla="val -1383"/>
              <a:gd name="adj3" fmla="val -12332"/>
              <a:gd name="adj4" fmla="val -1268"/>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sz="1200" i="1" dirty="0">
                <a:solidFill>
                  <a:schemeClr val="accent5"/>
                </a:solidFill>
              </a:rPr>
              <a:t>2022</a:t>
            </a:r>
            <a:r>
              <a:rPr lang="ja-JP" altLang="en-US" sz="1200" i="1" dirty="0">
                <a:solidFill>
                  <a:schemeClr val="accent5"/>
                </a:solidFill>
              </a:rPr>
              <a:t>年度末の</a:t>
            </a:r>
            <a:endParaRPr lang="en-US" altLang="ja-JP" sz="1200" i="1" dirty="0">
              <a:solidFill>
                <a:schemeClr val="accent5"/>
              </a:solidFill>
            </a:endParaRPr>
          </a:p>
          <a:p>
            <a:r>
              <a:rPr lang="ja-JP" altLang="en-US" sz="1200" i="1" dirty="0">
                <a:solidFill>
                  <a:schemeClr val="accent5"/>
                </a:solidFill>
              </a:rPr>
              <a:t>業務完了要件</a:t>
            </a:r>
            <a:endParaRPr lang="en-US" altLang="ja-JP" sz="1200" i="1" dirty="0">
              <a:solidFill>
                <a:schemeClr val="accent5"/>
              </a:solidFill>
            </a:endParaRPr>
          </a:p>
          <a:p>
            <a:r>
              <a:rPr lang="ja-JP" altLang="en-US" sz="1200" i="1" dirty="0">
                <a:solidFill>
                  <a:schemeClr val="accent5"/>
                </a:solidFill>
              </a:rPr>
              <a:t>・モデル開発完了</a:t>
            </a:r>
            <a:endParaRPr lang="en-US" altLang="ja-JP" sz="1200" i="1" dirty="0">
              <a:solidFill>
                <a:schemeClr val="accent5"/>
              </a:solidFill>
            </a:endParaRPr>
          </a:p>
          <a:p>
            <a:r>
              <a:rPr lang="ja-JP" altLang="en-US" sz="1200" i="1" dirty="0">
                <a:solidFill>
                  <a:schemeClr val="accent5"/>
                </a:solidFill>
              </a:rPr>
              <a:t>・●●ｼｽﾃﾑ開発完了</a:t>
            </a:r>
            <a:endParaRPr lang="en-US" altLang="ja-JP" sz="1200" i="1" dirty="0">
              <a:solidFill>
                <a:schemeClr val="accent5"/>
              </a:solidFill>
            </a:endParaRPr>
          </a:p>
          <a:p>
            <a:endParaRPr lang="en-US" altLang="ja-JP" sz="1200" i="1" dirty="0">
              <a:solidFill>
                <a:schemeClr val="accent5"/>
              </a:solidFill>
            </a:endParaRPr>
          </a:p>
        </p:txBody>
      </p:sp>
      <p:sp>
        <p:nvSpPr>
          <p:cNvPr id="17" name="線吹き出し 1 (枠付き) 20">
            <a:extLst>
              <a:ext uri="{FF2B5EF4-FFF2-40B4-BE49-F238E27FC236}">
                <a16:creationId xmlns:a16="http://schemas.microsoft.com/office/drawing/2014/main" id="{E10F9326-89E5-42B7-B200-16CF78277C6C}"/>
              </a:ext>
            </a:extLst>
          </p:cNvPr>
          <p:cNvSpPr/>
          <p:nvPr/>
        </p:nvSpPr>
        <p:spPr>
          <a:xfrm>
            <a:off x="7069620" y="5616679"/>
            <a:ext cx="1458154" cy="1026291"/>
          </a:xfrm>
          <a:prstGeom prst="borderCallout1">
            <a:avLst>
              <a:gd name="adj1" fmla="val 17658"/>
              <a:gd name="adj2" fmla="val -1383"/>
              <a:gd name="adj3" fmla="val -12332"/>
              <a:gd name="adj4" fmla="val -1268"/>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sz="1200" i="1" dirty="0">
                <a:solidFill>
                  <a:schemeClr val="accent5"/>
                </a:solidFill>
              </a:rPr>
              <a:t>2023</a:t>
            </a:r>
            <a:r>
              <a:rPr lang="ja-JP" altLang="en-US" sz="1200" i="1" dirty="0">
                <a:solidFill>
                  <a:schemeClr val="accent5"/>
                </a:solidFill>
              </a:rPr>
              <a:t>年度末の</a:t>
            </a:r>
            <a:endParaRPr lang="en-US" altLang="ja-JP" sz="1200" i="1" dirty="0">
              <a:solidFill>
                <a:schemeClr val="accent5"/>
              </a:solidFill>
            </a:endParaRPr>
          </a:p>
          <a:p>
            <a:r>
              <a:rPr lang="ja-JP" altLang="en-US" sz="1200" i="1" dirty="0">
                <a:solidFill>
                  <a:schemeClr val="accent5"/>
                </a:solidFill>
              </a:rPr>
              <a:t>業務完了要件</a:t>
            </a:r>
            <a:endParaRPr lang="en-US" altLang="ja-JP" sz="1200" i="1" dirty="0">
              <a:solidFill>
                <a:schemeClr val="accent5"/>
              </a:solidFill>
            </a:endParaRPr>
          </a:p>
          <a:p>
            <a:r>
              <a:rPr lang="ja-JP" altLang="en-US" sz="1200" i="1" dirty="0">
                <a:solidFill>
                  <a:schemeClr val="accent5"/>
                </a:solidFill>
              </a:rPr>
              <a:t>・●●実ﾗｲﾝ評価</a:t>
            </a:r>
            <a:endParaRPr lang="en-US" altLang="ja-JP" sz="1200" i="1" dirty="0">
              <a:solidFill>
                <a:schemeClr val="accent5"/>
              </a:solidFill>
            </a:endParaRPr>
          </a:p>
          <a:p>
            <a:r>
              <a:rPr lang="ja-JP" altLang="en-US" sz="1200" i="1" dirty="0">
                <a:solidFill>
                  <a:schemeClr val="accent5"/>
                </a:solidFill>
              </a:rPr>
              <a:t>・●●システムの</a:t>
            </a:r>
            <a:r>
              <a:rPr lang="en-US" altLang="ja-JP" sz="1200" i="1" dirty="0">
                <a:solidFill>
                  <a:schemeClr val="accent5"/>
                </a:solidFill>
              </a:rPr>
              <a:t>××</a:t>
            </a:r>
            <a:r>
              <a:rPr lang="ja-JP" altLang="en-US" sz="1200" i="1" dirty="0">
                <a:solidFill>
                  <a:schemeClr val="accent5"/>
                </a:solidFill>
              </a:rPr>
              <a:t>精度</a:t>
            </a:r>
            <a:r>
              <a:rPr lang="en-US" altLang="ja-JP" sz="1200" i="1" dirty="0">
                <a:solidFill>
                  <a:schemeClr val="accent5"/>
                </a:solidFill>
              </a:rPr>
              <a:t>80%</a:t>
            </a:r>
            <a:r>
              <a:rPr lang="ja-JP" altLang="en-US" sz="1200" i="1" dirty="0">
                <a:solidFill>
                  <a:schemeClr val="accent5"/>
                </a:solidFill>
              </a:rPr>
              <a:t>達成</a:t>
            </a:r>
            <a:endParaRPr lang="en-US" altLang="ja-JP" sz="1200" i="1" dirty="0">
              <a:solidFill>
                <a:schemeClr val="accent5"/>
              </a:solidFill>
            </a:endParaRPr>
          </a:p>
          <a:p>
            <a:endParaRPr lang="en-US" altLang="ja-JP" sz="1200" i="1" dirty="0">
              <a:solidFill>
                <a:schemeClr val="accent5"/>
              </a:solidFill>
            </a:endParaRPr>
          </a:p>
        </p:txBody>
      </p:sp>
      <p:cxnSp>
        <p:nvCxnSpPr>
          <p:cNvPr id="20" name="直線矢印コネクタ 19">
            <a:extLst>
              <a:ext uri="{FF2B5EF4-FFF2-40B4-BE49-F238E27FC236}">
                <a16:creationId xmlns:a16="http://schemas.microsoft.com/office/drawing/2014/main" id="{ABF58DE2-8AF8-4B71-A986-784A0E8FAA07}"/>
              </a:ext>
            </a:extLst>
          </p:cNvPr>
          <p:cNvCxnSpPr>
            <a:cxnSpLocks/>
          </p:cNvCxnSpPr>
          <p:nvPr/>
        </p:nvCxnSpPr>
        <p:spPr>
          <a:xfrm>
            <a:off x="3319669" y="2649878"/>
            <a:ext cx="1124075" cy="0"/>
          </a:xfrm>
          <a:prstGeom prst="straightConnector1">
            <a:avLst/>
          </a:prstGeom>
          <a:ln>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22" name="テキスト ボックス 21">
            <a:extLst>
              <a:ext uri="{FF2B5EF4-FFF2-40B4-BE49-F238E27FC236}">
                <a16:creationId xmlns:a16="http://schemas.microsoft.com/office/drawing/2014/main" id="{854D04BD-11D6-49D0-A860-C441699CBE40}"/>
              </a:ext>
            </a:extLst>
          </p:cNvPr>
          <p:cNvSpPr txBox="1"/>
          <p:nvPr/>
        </p:nvSpPr>
        <p:spPr>
          <a:xfrm>
            <a:off x="3452208" y="2693350"/>
            <a:ext cx="858996" cy="461665"/>
          </a:xfrm>
          <a:prstGeom prst="rect">
            <a:avLst/>
          </a:prstGeom>
          <a:noFill/>
        </p:spPr>
        <p:txBody>
          <a:bodyPr wrap="square" rtlCol="0">
            <a:spAutoFit/>
          </a:bodyPr>
          <a:lstStyle/>
          <a:p>
            <a:pPr algn="ctr"/>
            <a:r>
              <a:rPr lang="ja-JP" altLang="en-US" sz="1200" i="1" dirty="0">
                <a:solidFill>
                  <a:schemeClr val="accent5"/>
                </a:solidFill>
              </a:rPr>
              <a:t>要件定義</a:t>
            </a:r>
            <a:endParaRPr lang="en-US" altLang="ja-JP" sz="1200" i="1" dirty="0">
              <a:solidFill>
                <a:schemeClr val="accent5"/>
              </a:solidFill>
            </a:endParaRPr>
          </a:p>
          <a:p>
            <a:pPr algn="ctr"/>
            <a:r>
              <a:rPr lang="ja-JP" altLang="en-US" sz="1200" i="1" dirty="0">
                <a:solidFill>
                  <a:schemeClr val="accent5"/>
                </a:solidFill>
              </a:rPr>
              <a:t>設計</a:t>
            </a:r>
          </a:p>
        </p:txBody>
      </p:sp>
      <p:sp>
        <p:nvSpPr>
          <p:cNvPr id="24" name="テキスト ボックス 23">
            <a:extLst>
              <a:ext uri="{FF2B5EF4-FFF2-40B4-BE49-F238E27FC236}">
                <a16:creationId xmlns:a16="http://schemas.microsoft.com/office/drawing/2014/main" id="{08C96F54-D656-478F-87F6-B8F72CE0C8FC}"/>
              </a:ext>
            </a:extLst>
          </p:cNvPr>
          <p:cNvSpPr txBox="1"/>
          <p:nvPr/>
        </p:nvSpPr>
        <p:spPr>
          <a:xfrm>
            <a:off x="4443744" y="3335033"/>
            <a:ext cx="1420344" cy="461665"/>
          </a:xfrm>
          <a:prstGeom prst="rect">
            <a:avLst/>
          </a:prstGeom>
          <a:noFill/>
        </p:spPr>
        <p:txBody>
          <a:bodyPr wrap="square" rtlCol="0">
            <a:spAutoFit/>
          </a:bodyPr>
          <a:lstStyle/>
          <a:p>
            <a:pPr algn="ctr"/>
            <a:r>
              <a:rPr lang="ja-JP" altLang="en-US" sz="1200" i="1" dirty="0">
                <a:solidFill>
                  <a:schemeClr val="accent5"/>
                </a:solidFill>
              </a:rPr>
              <a:t>開発・</a:t>
            </a:r>
            <a:endParaRPr lang="en-US" altLang="ja-JP" sz="1200" i="1" dirty="0">
              <a:solidFill>
                <a:schemeClr val="accent5"/>
              </a:solidFill>
            </a:endParaRPr>
          </a:p>
          <a:p>
            <a:pPr algn="ctr"/>
            <a:r>
              <a:rPr lang="ja-JP" altLang="en-US" sz="1200" i="1" dirty="0">
                <a:solidFill>
                  <a:schemeClr val="accent5"/>
                </a:solidFill>
              </a:rPr>
              <a:t>動作検証</a:t>
            </a:r>
          </a:p>
        </p:txBody>
      </p:sp>
      <p:sp>
        <p:nvSpPr>
          <p:cNvPr id="12" name="線吹き出し 1 (枠付き) 11"/>
          <p:cNvSpPr/>
          <p:nvPr/>
        </p:nvSpPr>
        <p:spPr>
          <a:xfrm>
            <a:off x="3881706" y="5607148"/>
            <a:ext cx="1328531" cy="1046874"/>
          </a:xfrm>
          <a:prstGeom prst="borderCallout1">
            <a:avLst>
              <a:gd name="adj1" fmla="val 17658"/>
              <a:gd name="adj2" fmla="val -1383"/>
              <a:gd name="adj3" fmla="val -12332"/>
              <a:gd name="adj4" fmla="val -1268"/>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sz="1200" i="1" dirty="0">
                <a:solidFill>
                  <a:schemeClr val="accent5"/>
                </a:solidFill>
              </a:rPr>
              <a:t>2021</a:t>
            </a:r>
            <a:r>
              <a:rPr lang="ja-JP" altLang="en-US" sz="1200" i="1" dirty="0">
                <a:solidFill>
                  <a:schemeClr val="accent5"/>
                </a:solidFill>
              </a:rPr>
              <a:t>年度末の</a:t>
            </a:r>
            <a:endParaRPr lang="en-US" altLang="ja-JP" sz="1200" i="1" dirty="0">
              <a:solidFill>
                <a:schemeClr val="accent5"/>
              </a:solidFill>
            </a:endParaRPr>
          </a:p>
          <a:p>
            <a:r>
              <a:rPr lang="ja-JP" altLang="en-US" sz="1200" i="1" dirty="0">
                <a:solidFill>
                  <a:schemeClr val="accent5"/>
                </a:solidFill>
              </a:rPr>
              <a:t>業務完了要件</a:t>
            </a:r>
            <a:endParaRPr lang="en-US" altLang="ja-JP" sz="1200" i="1" dirty="0">
              <a:solidFill>
                <a:schemeClr val="accent5"/>
              </a:solidFill>
            </a:endParaRPr>
          </a:p>
          <a:p>
            <a:r>
              <a:rPr lang="ja-JP" altLang="en-US" sz="1200" i="1" dirty="0">
                <a:solidFill>
                  <a:schemeClr val="accent5"/>
                </a:solidFill>
              </a:rPr>
              <a:t>・要件定義完了</a:t>
            </a:r>
            <a:endParaRPr lang="en-US" altLang="ja-JP" sz="1200" i="1" dirty="0">
              <a:solidFill>
                <a:schemeClr val="accent5"/>
              </a:solidFill>
            </a:endParaRPr>
          </a:p>
          <a:p>
            <a:endParaRPr lang="en-US" altLang="ja-JP" sz="1200" i="1" dirty="0">
              <a:solidFill>
                <a:schemeClr val="accent5"/>
              </a:solidFill>
            </a:endParaRPr>
          </a:p>
          <a:p>
            <a:endParaRPr lang="en-US" altLang="ja-JP" sz="1200" i="1" dirty="0">
              <a:solidFill>
                <a:schemeClr val="accent5"/>
              </a:solidFill>
            </a:endParaRPr>
          </a:p>
        </p:txBody>
      </p:sp>
      <p:cxnSp>
        <p:nvCxnSpPr>
          <p:cNvPr id="28" name="直線矢印コネクタ 27">
            <a:extLst>
              <a:ext uri="{FF2B5EF4-FFF2-40B4-BE49-F238E27FC236}">
                <a16:creationId xmlns:a16="http://schemas.microsoft.com/office/drawing/2014/main" id="{BD3DDCEF-2C77-4CCD-8CCF-1DE739CF23DA}"/>
              </a:ext>
            </a:extLst>
          </p:cNvPr>
          <p:cNvCxnSpPr>
            <a:cxnSpLocks/>
          </p:cNvCxnSpPr>
          <p:nvPr/>
        </p:nvCxnSpPr>
        <p:spPr>
          <a:xfrm>
            <a:off x="4311204" y="3259483"/>
            <a:ext cx="1552884" cy="0"/>
          </a:xfrm>
          <a:prstGeom prst="straightConnector1">
            <a:avLst/>
          </a:prstGeom>
          <a:ln>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29" name="直線矢印コネクタ 28">
            <a:extLst>
              <a:ext uri="{FF2B5EF4-FFF2-40B4-BE49-F238E27FC236}">
                <a16:creationId xmlns:a16="http://schemas.microsoft.com/office/drawing/2014/main" id="{854D1BF5-64CA-4250-8CED-1B1343DAAC71}"/>
              </a:ext>
            </a:extLst>
          </p:cNvPr>
          <p:cNvCxnSpPr>
            <a:cxnSpLocks/>
          </p:cNvCxnSpPr>
          <p:nvPr/>
        </p:nvCxnSpPr>
        <p:spPr>
          <a:xfrm>
            <a:off x="7016948" y="4472200"/>
            <a:ext cx="675939" cy="0"/>
          </a:xfrm>
          <a:prstGeom prst="straightConnector1">
            <a:avLst/>
          </a:prstGeom>
          <a:ln>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0457821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NEDO日本語16：9</Template>
  <TotalTime>0</TotalTime>
  <Words>966</Words>
  <Application>Microsoft Office PowerPoint</Application>
  <PresentationFormat>ワイド画面</PresentationFormat>
  <Paragraphs>101</Paragraphs>
  <Slides>6</Slides>
  <Notes>6</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6</vt:i4>
      </vt:variant>
    </vt:vector>
  </HeadingPairs>
  <TitlesOfParts>
    <vt:vector size="13" baseType="lpstr">
      <vt:lpstr>ＭＳ Ｐゴシック</vt:lpstr>
      <vt:lpstr>Meiryo</vt:lpstr>
      <vt:lpstr>游ゴシック</vt:lpstr>
      <vt:lpstr>Arial</vt:lpstr>
      <vt:lpstr>Calibri</vt:lpstr>
      <vt:lpstr>Wingdings</vt:lpstr>
      <vt:lpstr>Office テーマ</vt:lpstr>
      <vt:lpstr>プレゼンテーション資料（配布用様式）</vt:lpstr>
      <vt:lpstr>プレゼンテーション資料（配布用様式）</vt:lpstr>
      <vt:lpstr>「●●開発事業」</vt:lpstr>
      <vt:lpstr>事業計画【研究開発成果イメージの説明】</vt:lpstr>
      <vt:lpstr>事業計画【研究開発内容の説明】</vt:lpstr>
      <vt:lpstr>開発計画</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2019-07-05T09:02:54Z</dcterms:created>
  <dcterms:modified xsi:type="dcterms:W3CDTF">2021-09-08T07:36:00Z</dcterms:modified>
</cp:coreProperties>
</file>