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E07ABB-DA68-44EF-954B-BD4500C9BA5E}" v="1" dt="2021-09-01T11:33:54.7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68" autoAdjust="0"/>
    <p:restoredTop sz="94796" autoAdjust="0"/>
  </p:normalViewPr>
  <p:slideViewPr>
    <p:cSldViewPr snapToGrid="0">
      <p:cViewPr varScale="1">
        <p:scale>
          <a:sx n="79" d="100"/>
          <a:sy n="79" d="100"/>
        </p:scale>
        <p:origin x="126" y="61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9/15/2021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9/15/2021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6">
            <a:extLst>
              <a:ext uri="{FF2B5EF4-FFF2-40B4-BE49-F238E27FC236}">
                <a16:creationId xmlns:a16="http://schemas.microsoft.com/office/drawing/2014/main" id="{A4841E5F-B53E-4B37-89E3-7380E1069D1D}"/>
              </a:ext>
            </a:extLst>
          </p:cNvPr>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tx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（幹事会社）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184936"/>
            <a:ext cx="10972506" cy="2215867"/>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コンソーシアム等による共同実施の場合には、幹事会社を明記して下さい。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239892"/>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186960"/>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3082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669590"/>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637673"/>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2830823"/>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088585"/>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336714"/>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075290"/>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3959688"/>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089615"/>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幹事会社</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361911"/>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249774"/>
            <a:ext cx="10800000" cy="8087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166423"/>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040274"/>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162300"/>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239891"/>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3985289"/>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a:t>
            </a:r>
            <a:endParaRPr kumimoji="1" lang="en-US" sz="2000" dirty="0">
              <a:solidFill>
                <a:schemeClr val="accent2">
                  <a:lumMod val="75000"/>
                </a:schemeClr>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69112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p>
        </p:txBody>
      </p:sp>
      <p:grpSp>
        <p:nvGrpSpPr>
          <p:cNvPr id="2" name="グループ化 1"/>
          <p:cNvGrpSpPr/>
          <p:nvPr/>
        </p:nvGrpSpPr>
        <p:grpSpPr>
          <a:xfrm>
            <a:off x="320663" y="1957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1957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1957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6495</Words>
  <Application>Microsoft Office PowerPoint</Application>
  <PresentationFormat>ワイド画面</PresentationFormat>
  <Paragraphs>897</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Meiryo</vt:lpstr>
      <vt:lpstr>Meiryo</vt:lpstr>
      <vt:lpstr>Arial</vt:lpstr>
      <vt:lpstr>Trebuchet MS</vt:lpstr>
      <vt:lpstr>Wingdings</vt:lpstr>
      <vt:lpstr>１</vt:lpstr>
      <vt:lpstr>事業戦略ビジョン  提案プロジェクト名：○○○   提案者名：Ａ社（幹事会社）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2021-09-15T05:05:35Z</dcterms:created>
  <dcterms:modified xsi:type="dcterms:W3CDTF">2021-09-15T05:05:42Z</dcterms:modified>
</cp:coreProperties>
</file>