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9"/>
  </p:notesMasterIdLst>
  <p:handoutMasterIdLst>
    <p:handoutMasterId r:id="rId30"/>
  </p:handoutMasterIdLst>
  <p:sldIdLst>
    <p:sldId id="2145705059" r:id="rId2"/>
    <p:sldId id="2145705070" r:id="rId3"/>
    <p:sldId id="2145705137" r:id="rId4"/>
    <p:sldId id="2145705124" r:id="rId5"/>
    <p:sldId id="267" r:id="rId6"/>
    <p:sldId id="2145705125" r:id="rId7"/>
    <p:sldId id="2145705018" r:id="rId8"/>
    <p:sldId id="2145705061" r:id="rId9"/>
    <p:sldId id="2145705060" r:id="rId10"/>
    <p:sldId id="2145705136" r:id="rId11"/>
    <p:sldId id="2145705129" r:id="rId12"/>
    <p:sldId id="2145705130" r:id="rId13"/>
    <p:sldId id="2145705014" r:id="rId14"/>
    <p:sldId id="2145704965" r:id="rId15"/>
    <p:sldId id="2145705131" r:id="rId16"/>
    <p:sldId id="2145705116" r:id="rId17"/>
    <p:sldId id="2145704977" r:id="rId18"/>
    <p:sldId id="2145704976" r:id="rId19"/>
    <p:sldId id="2145705052" r:id="rId20"/>
    <p:sldId id="2145705109" r:id="rId21"/>
    <p:sldId id="2145704973" r:id="rId22"/>
    <p:sldId id="2145705132" r:id="rId23"/>
    <p:sldId id="2145705133" r:id="rId24"/>
    <p:sldId id="2145705122" r:id="rId25"/>
    <p:sldId id="2145705071" r:id="rId26"/>
    <p:sldId id="2145705134" r:id="rId27"/>
    <p:sldId id="2145705135" r:id="rId28"/>
  </p:sldIdLst>
  <p:sldSz cx="12192000" cy="6858000"/>
  <p:notesSz cx="6735763" cy="9866313"/>
  <p:custShowLst>
    <p:custShow name="Format Guide Workshop" id="0">
      <p:sldLst/>
    </p:custShow>
  </p:custShow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A45896-92A8-4EB6-8412-776C7349D72B}" v="23" dt="2021-09-30T01:15:09.8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66" autoAdjust="0"/>
    <p:restoredTop sz="94796" autoAdjust="0"/>
  </p:normalViewPr>
  <p:slideViewPr>
    <p:cSldViewPr snapToGrid="0">
      <p:cViewPr varScale="1">
        <p:scale>
          <a:sx n="114" d="100"/>
          <a:sy n="114" d="100"/>
        </p:scale>
        <p:origin x="576" y="96"/>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10/1/2021</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10/1/2021</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u="sng" dirty="0"/>
              <a:t>大学や公的研究機関は　</a:t>
            </a:r>
            <a:r>
              <a:rPr kumimoji="1" lang="en-US" altLang="ja-JP" sz="1100" u="sng" dirty="0"/>
              <a:t>2.</a:t>
            </a:r>
            <a:r>
              <a:rPr kumimoji="1" lang="zh-TW" altLang="en-US" sz="1100" u="sng" dirty="0"/>
              <a:t>研究開発計画</a:t>
            </a:r>
            <a:r>
              <a:rPr kumimoji="1" lang="ja-JP" altLang="en-US" sz="1100" u="sng" dirty="0"/>
              <a:t>及び</a:t>
            </a:r>
            <a:r>
              <a:rPr kumimoji="1" lang="en-US" altLang="ja-JP" sz="1100" u="sng" dirty="0"/>
              <a:t>4.</a:t>
            </a:r>
            <a:r>
              <a:rPr kumimoji="1" lang="ja-JP" altLang="en-US" sz="1100" u="sng" dirty="0"/>
              <a:t>その他</a:t>
            </a:r>
            <a:r>
              <a:rPr kumimoji="1" lang="zh-TW" altLang="en-US" sz="1100" u="sng" dirty="0"/>
              <a:t>／（</a:t>
            </a:r>
            <a:r>
              <a:rPr kumimoji="1" lang="en-US" altLang="zh-TW" sz="1100" u="sng" dirty="0"/>
              <a:t>2</a:t>
            </a:r>
            <a:r>
              <a:rPr kumimoji="1" lang="zh-TW" altLang="en-US" sz="1100" u="sng" dirty="0"/>
              <a:t>） </a:t>
            </a:r>
            <a:r>
              <a:rPr kumimoji="1" lang="ja-JP" altLang="en-US" sz="1100" u="sng" dirty="0"/>
              <a:t>提案者情報のみを提出して下さい</a:t>
            </a:r>
            <a:endParaRPr kumimoji="1" lang="en-US" altLang="ja-JP" sz="1100" u="sng" dirty="0">
              <a:solidFill>
                <a:srgbClr val="FF0000"/>
              </a:solidFill>
            </a:endParaRPr>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の経営者（原則、代表取締役、代表執行役その他代表権を有する者）や、分野別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63306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（共同提案者（委託先等除く）：Ｂ社）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11449040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506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2173654" y="6226548"/>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grpSp>
        <p:nvGrpSpPr>
          <p:cNvPr id="42" name="Group 41">
            <a:extLst>
              <a:ext uri="{FF2B5EF4-FFF2-40B4-BE49-F238E27FC236}">
                <a16:creationId xmlns:a16="http://schemas.microsoft.com/office/drawing/2014/main" id="{81E249CE-42CF-462D-943D-50EF414DF007}"/>
              </a:ext>
            </a:extLst>
          </p:cNvPr>
          <p:cNvGrpSpPr/>
          <p:nvPr/>
        </p:nvGrpSpPr>
        <p:grpSpPr>
          <a:xfrm>
            <a:off x="636775" y="2426166"/>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373234"/>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811219"/>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研究</a:t>
            </a:r>
            <a:r>
              <a:rPr lang="ja-JP" altLang="en-US" sz="1400" dirty="0">
                <a:ea typeface="Meiryo UI" panose="020B0604030504040204" pitchFamily="50" charset="-128"/>
              </a:rPr>
              <a:t>開発における連携方法（本ビジョンに関連する提案者間の連携）</a:t>
            </a:r>
            <a:endParaRPr lang="en-US" altLang="ja-JP" sz="14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ea typeface="Meiryo UI" panose="020B0604030504040204" pitchFamily="50" charset="-128"/>
              </a:rPr>
              <a:t>提案者以外の他プロジェクト実施者等との連携</a:t>
            </a: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424312"/>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424312"/>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855864"/>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823947"/>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017097"/>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274859"/>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522988"/>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261564"/>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145962"/>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275889"/>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a:t>
              </a:r>
              <a:r>
                <a:rPr kumimoji="1" lang="ja-JP" altLang="en-US" sz="1200" dirty="0">
                  <a:solidFill>
                    <a:srgbClr val="575757"/>
                  </a:solidFill>
                  <a:latin typeface="Trebuchet MS" panose="020B0603020202020204" pitchFamily="34" charset="0"/>
                  <a:ea typeface="Meiryo UI" panose="020B0604030504040204" pitchFamily="50" charset="-128"/>
                </a:rPr>
                <a:t>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548185"/>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696000" y="1149617"/>
            <a:ext cx="10800000"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・本ビジョンに関連する提案者以外の他実施者との連携が想定される場合、その連携内容が具体的にわかるように記載すること。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41" name="ひし形 40"/>
          <p:cNvSpPr/>
          <p:nvPr/>
        </p:nvSpPr>
        <p:spPr>
          <a:xfrm>
            <a:off x="205709" y="5348574"/>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426165"/>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171563"/>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2571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endParaRPr lang="en-US" altLang="ja-JP" sz="1400" dirty="0">
              <a:solidFill>
                <a:srgbClr val="FF0000"/>
              </a:solidFill>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solidFill>
                  <a:schemeClr val="tx1"/>
                </a:solidFill>
              </a:rPr>
              <a:t>その他／</a:t>
            </a:r>
            <a:r>
              <a:rPr kumimoji="1" lang="ja-JP" altLang="en-US" sz="2000" dirty="0">
                <a:solidFill>
                  <a:schemeClr val="tx1"/>
                </a:solidFill>
              </a:rPr>
              <a:t>（</a:t>
            </a:r>
            <a:r>
              <a:rPr kumimoji="1" lang="en-US" altLang="ja-JP" sz="2000" dirty="0">
                <a:solidFill>
                  <a:schemeClr val="tx1"/>
                </a:solidFill>
              </a:rPr>
              <a:t>2</a:t>
            </a:r>
            <a:r>
              <a:rPr kumimoji="1" lang="ja-JP" altLang="en-US" sz="2000" dirty="0">
                <a:solidFill>
                  <a:schemeClr val="tx1"/>
                </a:solidFill>
              </a:rPr>
              <a:t>）提案者情報</a:t>
            </a:r>
            <a:endParaRPr kumimoji="1" lang="en-US" sz="2000" dirty="0">
              <a:solidFill>
                <a:schemeClr val="tx1"/>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635477022"/>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大･中堅・中小・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2083"/>
              <a:gd name="adj2" fmla="val 91487"/>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委託先等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6550</Words>
  <Application>Microsoft Office PowerPoint</Application>
  <PresentationFormat>ワイド画面</PresentationFormat>
  <Paragraphs>901</Paragraphs>
  <Slides>27</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5"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2021-10-01T04:30:46Z</dcterms:created>
  <dcterms:modified xsi:type="dcterms:W3CDTF">2021-10-01T04:30:51Z</dcterms:modified>
</cp:coreProperties>
</file>