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138"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5139" r:id="rId19"/>
    <p:sldId id="2145705052" r:id="rId20"/>
    <p:sldId id="2145705109" r:id="rId21"/>
    <p:sldId id="2145704973" r:id="rId22"/>
    <p:sldId id="2145705132" r:id="rId23"/>
    <p:sldId id="2145705133" r:id="rId24"/>
    <p:sldId id="2145705122" r:id="rId25"/>
    <p:sldId id="2145705071" r:id="rId26"/>
    <p:sldId id="2145705140"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A45896-92A8-4EB6-8412-776C7349D72B}" v="33" dt="2021-10-11T11:19:37.531"/>
    <p1510:client id="{F6B83C0D-4964-4230-A5F0-8F2F3784A70C}" v="3" dt="2021-10-11T13:32:08.3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6" autoAdjust="0"/>
    <p:restoredTop sz="94796" autoAdjust="0"/>
  </p:normalViewPr>
  <p:slideViewPr>
    <p:cSldViewPr snapToGrid="0">
      <p:cViewPr varScale="1">
        <p:scale>
          <a:sx n="114" d="100"/>
          <a:sy n="114" d="100"/>
        </p:scale>
        <p:origin x="576" y="96"/>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1/21/2022</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1/21/2022</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提案者情報のみを提出して下さい。但し、大学や研究機関等のみの提案の場合は、</a:t>
            </a:r>
            <a:r>
              <a:rPr kumimoji="1" lang="en-US" altLang="ja-JP" sz="1100" u="sng" dirty="0"/>
              <a:t>4. </a:t>
            </a:r>
            <a:r>
              <a:rPr kumimoji="1" lang="ja-JP" altLang="en-US" sz="1100" u="sng" dirty="0"/>
              <a:t>その他／（</a:t>
            </a:r>
            <a:r>
              <a:rPr kumimoji="1" lang="en-US" altLang="ja-JP" sz="1100" u="sng" dirty="0"/>
              <a:t>1</a:t>
            </a:r>
            <a:r>
              <a:rPr kumimoji="1" lang="ja-JP" altLang="en-US" sz="1100" u="sng" dirty="0"/>
              <a:t>）想定されるリスク要因と対処方針</a:t>
            </a:r>
            <a:r>
              <a:rPr kumimoji="1" lang="ja-JP" altLang="en-US" sz="1100" dirty="0"/>
              <a:t>についても、必要な項目を記載の上提出してください。</a:t>
            </a:r>
            <a:endParaRPr kumimoji="1" lang="en-US" altLang="ja-JP" sz="1100" u="sng"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の経営者（原則、代表取締役、代表執行役その他代表権を有する者）や、単独で事業に参画する大学や研究機関等の代表者には、分野別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481254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11449040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426166"/>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373234"/>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11219"/>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研究開発における連携方法</a:t>
            </a:r>
            <a:r>
              <a:rPr lang="ja-JP" altLang="en-US" sz="1400" dirty="0">
                <a:ea typeface="Meiryo UI" panose="020B0604030504040204" pitchFamily="50" charset="-128"/>
              </a:rPr>
              <a:t>（共同提案者間の連携）</a:t>
            </a:r>
            <a:endParaRPr lang="en-US" altLang="ja-JP" sz="14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solidFill>
                <a:srgbClr val="575757"/>
              </a:solidFill>
              <a:ea typeface="Meiryo UI" panose="020B0604030504040204" pitchFamily="50" charset="-128"/>
            </a:endParaRPr>
          </a:p>
          <a:p>
            <a:pPr>
              <a:buSzPct val="100000"/>
            </a:pPr>
            <a:r>
              <a:rPr lang="ja-JP" altLang="en-US" sz="1400" dirty="0">
                <a:ea typeface="Meiryo UI" panose="020B0604030504040204" pitchFamily="50" charset="-128"/>
              </a:rPr>
              <a:t>共同提案者以外の本プロジェクトにおける他実施者等との連携（特に大学、研究機関等のみで提案する場合はこの記載は必須。）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424312"/>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855864"/>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823947"/>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017097"/>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27485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522988"/>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261564"/>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145962"/>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275889"/>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548185"/>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49617"/>
            <a:ext cx="10800000"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特に★マークがある研究開発内容について、大学、研究機関等のみで提案する場合は、実施企業等の取組（社会実装等）に必要となる共通基盤技術の開発等に取り組むものとして、採択後に想定される本プロジェクトの他の研究開発内容の実施企業等との連携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352697"/>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226548"/>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348574"/>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426165"/>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171563"/>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74092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大学や研究機関等のみによる応募の場合、研究開発責任者やチームリーダー等が何らかの理由により事業への継続参加が困難となった場合に、当該者が所属する組織としてどう対処し継続性を担保するかについて記載</a:t>
            </a: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117022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kumimoji="1" lang="ja-JP" altLang="en-US" sz="2000" dirty="0"/>
              <a:t>（</a:t>
            </a:r>
            <a:r>
              <a:rPr kumimoji="1" lang="en-US" altLang="ja-JP" sz="2000" dirty="0"/>
              <a:t>2</a:t>
            </a:r>
            <a:r>
              <a:rPr kumimoji="1" lang="ja-JP" altLang="en-US" sz="2000" dirty="0"/>
              <a:t>）提案者情報</a:t>
            </a:r>
            <a:endParaRPr kumimoji="1"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713179798"/>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委託先等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6763</Words>
  <Application>Microsoft Office PowerPoint</Application>
  <PresentationFormat>ワイド画面</PresentationFormat>
  <Paragraphs>901</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2021-10-18T06:05:38Z</dcterms:created>
  <dcterms:modified xsi:type="dcterms:W3CDTF">2022-01-21T04:49:10Z</dcterms:modified>
</cp:coreProperties>
</file>