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  <p:sldMasterId id="2147483685" r:id="rId2"/>
  </p:sldMasterIdLst>
  <p:notesMasterIdLst>
    <p:notesMasterId r:id="rId4"/>
  </p:notesMasterIdLst>
  <p:handoutMasterIdLst>
    <p:handoutMasterId r:id="rId5"/>
  </p:handoutMasterIdLst>
  <p:sldIdLst>
    <p:sldId id="289" r:id="rId3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00FF"/>
    <a:srgbClr val="FFFFCC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32" autoAdjust="0"/>
    <p:restoredTop sz="96477" autoAdjust="0"/>
  </p:normalViewPr>
  <p:slideViewPr>
    <p:cSldViewPr snapToGrid="0">
      <p:cViewPr varScale="1">
        <p:scale>
          <a:sx n="111" d="100"/>
          <a:sy n="111" d="100"/>
        </p:scale>
        <p:origin x="1980" y="12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39CAEF3-0BB4-4E2A-A70A-38C646E50E19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D566FD8-1896-45E2-ABCE-8AA204C74C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8080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705B5A2-48A5-4B4E-B698-24BACA657AFA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0686E6B-5944-4F36-82A9-7F79B99747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8338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4375" y="747713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9352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40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BDE32-AE5A-4118-852E-7CBA08E17091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1B8E5-6939-4DAB-A8F6-3A51CA5630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958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97727-6150-42B8-8E33-9495F3819F46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E1042-7634-403F-B082-2760AA29C15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234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3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53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85C37-E440-4E09-BC74-C1D2DBE1C535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DE58B-8AC2-4CB1-BE75-EC7B130CF4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6940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5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194475" y="908720"/>
            <a:ext cx="9517057" cy="2592388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</a:defRPr>
            </a:lvl1pPr>
            <a:lvl2pPr marL="533397" marR="0" indent="-266698" algn="l" defTabSz="91439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 sz="2000"/>
            </a:lvl2pPr>
            <a:lvl3pPr marL="723896" indent="-190499">
              <a:buFont typeface="Wingdings" pitchFamily="2" charset="2"/>
              <a:buChar char="Ø"/>
              <a:defRPr sz="1800" baseline="0"/>
            </a:lvl3pPr>
            <a:lvl4pPr marL="901695" indent="-177799">
              <a:defRPr sz="1600" baseline="0"/>
            </a:lvl4pPr>
            <a:lvl5pPr marL="1079493" indent="-177799"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 userDrawn="1"/>
        </p:nvSpPr>
        <p:spPr>
          <a:xfrm>
            <a:off x="6903221" y="1"/>
            <a:ext cx="1343885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lIns="36000" rIns="3600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100" dirty="0">
                <a:solidFill>
                  <a:srgbClr val="FF0000"/>
                </a:solidFill>
                <a:latin typeface="Arial"/>
                <a:ea typeface="HGPｺﾞｼｯｸE"/>
              </a:rPr>
              <a:t>Strongly confidential</a:t>
            </a:r>
            <a:endParaRPr lang="ja-JP" altLang="en-US" sz="1100" dirty="0">
              <a:solidFill>
                <a:srgbClr val="FF0000"/>
              </a:solidFill>
              <a:latin typeface="Arial"/>
              <a:ea typeface="HGPｺﾞｼｯｸE"/>
            </a:endParaRPr>
          </a:p>
        </p:txBody>
      </p:sp>
    </p:spTree>
    <p:extLst>
      <p:ext uri="{BB962C8B-B14F-4D97-AF65-F5344CB8AC3E}">
        <p14:creationId xmlns:p14="http://schemas.microsoft.com/office/powerpoint/2010/main" val="318523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710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56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435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72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469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373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38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93CA2-8C39-42AF-A2A8-3F13680A498D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0287D-EB7A-4C30-A887-65745C014C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72770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60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499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9113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807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5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194475" y="908720"/>
            <a:ext cx="9517057" cy="2592388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</a:defRPr>
            </a:lvl1pPr>
            <a:lvl2pPr marL="533397" marR="0" indent="-266698" algn="l" defTabSz="91439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 sz="2000"/>
            </a:lvl2pPr>
            <a:lvl3pPr marL="723896" indent="-190499">
              <a:buFont typeface="Wingdings" pitchFamily="2" charset="2"/>
              <a:buChar char="Ø"/>
              <a:defRPr sz="1800" baseline="0"/>
            </a:lvl3pPr>
            <a:lvl4pPr marL="901695" indent="-177799">
              <a:defRPr sz="1600" baseline="0"/>
            </a:lvl4pPr>
            <a:lvl5pPr marL="1079493" indent="-177799"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233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5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194475" y="908720"/>
            <a:ext cx="9517057" cy="2592388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</a:defRPr>
            </a:lvl1pPr>
            <a:lvl2pPr marL="533397" marR="0" indent="-266698" algn="l" defTabSz="91439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 sz="2000"/>
            </a:lvl2pPr>
            <a:lvl3pPr marL="723896" indent="-190499">
              <a:buFont typeface="Wingdings" pitchFamily="2" charset="2"/>
              <a:buChar char="Ø"/>
              <a:defRPr sz="1800" baseline="0"/>
            </a:lvl3pPr>
            <a:lvl4pPr marL="901695" indent="-177799">
              <a:defRPr sz="1600" baseline="0"/>
            </a:lvl4pPr>
            <a:lvl5pPr marL="1079493" indent="-177799"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2119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5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194475" y="908720"/>
            <a:ext cx="9517057" cy="2592388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</a:defRPr>
            </a:lvl1pPr>
            <a:lvl2pPr marL="533397" marR="0" indent="-266698" algn="l" defTabSz="91439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 sz="2000"/>
            </a:lvl2pPr>
            <a:lvl3pPr marL="723896" indent="-190499">
              <a:buFont typeface="Wingdings" pitchFamily="2" charset="2"/>
              <a:buChar char="Ø"/>
              <a:defRPr sz="1800" baseline="0"/>
            </a:lvl3pPr>
            <a:lvl4pPr marL="901695" indent="-177799">
              <a:defRPr sz="1600" baseline="0"/>
            </a:lvl4pPr>
            <a:lvl5pPr marL="1079493" indent="-177799"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4599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5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194475" y="908720"/>
            <a:ext cx="9517057" cy="2592388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</a:defRPr>
            </a:lvl1pPr>
            <a:lvl2pPr marL="533397" marR="0" indent="-266698" algn="l" defTabSz="91439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 sz="2000"/>
            </a:lvl2pPr>
            <a:lvl3pPr marL="723896" indent="-190499">
              <a:buFont typeface="Wingdings" pitchFamily="2" charset="2"/>
              <a:buChar char="Ø"/>
              <a:defRPr sz="1800" baseline="0"/>
            </a:lvl3pPr>
            <a:lvl4pPr marL="901695" indent="-177799">
              <a:defRPr sz="1600" baseline="0"/>
            </a:lvl4pPr>
            <a:lvl5pPr marL="1079493" indent="-177799"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011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3"/>
          <p:cNvGrpSpPr>
            <a:grpSpLocks/>
          </p:cNvGrpSpPr>
          <p:nvPr userDrawn="1"/>
        </p:nvGrpSpPr>
        <p:grpSpPr bwMode="auto">
          <a:xfrm>
            <a:off x="7594600" y="503245"/>
            <a:ext cx="1969162" cy="522287"/>
            <a:chOff x="6642100" y="547566"/>
            <a:chExt cx="1982788" cy="569913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8100185" y="556227"/>
              <a:ext cx="285730" cy="266768"/>
            </a:xfrm>
            <a:custGeom>
              <a:avLst/>
              <a:gdLst>
                <a:gd name="T0" fmla="*/ 2147483647 w 781"/>
                <a:gd name="T1" fmla="*/ 0 h 734"/>
                <a:gd name="T2" fmla="*/ 2147483647 w 781"/>
                <a:gd name="T3" fmla="*/ 0 h 734"/>
                <a:gd name="T4" fmla="*/ 2147483647 w 781"/>
                <a:gd name="T5" fmla="*/ 2147483647 h 734"/>
                <a:gd name="T6" fmla="*/ 2147483647 w 781"/>
                <a:gd name="T7" fmla="*/ 2147483647 h 734"/>
                <a:gd name="T8" fmla="*/ 2147483647 w 781"/>
                <a:gd name="T9" fmla="*/ 2147483647 h 734"/>
                <a:gd name="T10" fmla="*/ 2147483647 w 781"/>
                <a:gd name="T11" fmla="*/ 0 h 734"/>
                <a:gd name="T12" fmla="*/ 2147483647 w 781"/>
                <a:gd name="T13" fmla="*/ 0 h 734"/>
                <a:gd name="T14" fmla="*/ 2147483647 w 781"/>
                <a:gd name="T15" fmla="*/ 0 h 734"/>
                <a:gd name="T16" fmla="*/ 2147483647 w 781"/>
                <a:gd name="T17" fmla="*/ 0 h 734"/>
                <a:gd name="T18" fmla="*/ 2147483647 w 781"/>
                <a:gd name="T19" fmla="*/ 2147483647 h 734"/>
                <a:gd name="T20" fmla="*/ 2147483647 w 781"/>
                <a:gd name="T21" fmla="*/ 2147483647 h 734"/>
                <a:gd name="T22" fmla="*/ 2147483647 w 781"/>
                <a:gd name="T23" fmla="*/ 2147483647 h 734"/>
                <a:gd name="T24" fmla="*/ 2147483647 w 781"/>
                <a:gd name="T25" fmla="*/ 2147483647 h 734"/>
                <a:gd name="T26" fmla="*/ 2147483647 w 781"/>
                <a:gd name="T27" fmla="*/ 2147483647 h 734"/>
                <a:gd name="T28" fmla="*/ 2147483647 w 781"/>
                <a:gd name="T29" fmla="*/ 2147483647 h 734"/>
                <a:gd name="T30" fmla="*/ 2147483647 w 781"/>
                <a:gd name="T31" fmla="*/ 2147483647 h 734"/>
                <a:gd name="T32" fmla="*/ 2147483647 w 781"/>
                <a:gd name="T33" fmla="*/ 2147483647 h 734"/>
                <a:gd name="T34" fmla="*/ 2147483647 w 781"/>
                <a:gd name="T35" fmla="*/ 2147483647 h 734"/>
                <a:gd name="T36" fmla="*/ 2147483647 w 781"/>
                <a:gd name="T37" fmla="*/ 2147483647 h 734"/>
                <a:gd name="T38" fmla="*/ 2147483647 w 781"/>
                <a:gd name="T39" fmla="*/ 2147483647 h 734"/>
                <a:gd name="T40" fmla="*/ 2147483647 w 781"/>
                <a:gd name="T41" fmla="*/ 2147483647 h 734"/>
                <a:gd name="T42" fmla="*/ 0 w 781"/>
                <a:gd name="T43" fmla="*/ 2147483647 h 734"/>
                <a:gd name="T44" fmla="*/ 0 w 781"/>
                <a:gd name="T45" fmla="*/ 2147483647 h 734"/>
                <a:gd name="T46" fmla="*/ 2147483647 w 781"/>
                <a:gd name="T47" fmla="*/ 2147483647 h 734"/>
                <a:gd name="T48" fmla="*/ 2147483647 w 781"/>
                <a:gd name="T49" fmla="*/ 2147483647 h 734"/>
                <a:gd name="T50" fmla="*/ 0 w 781"/>
                <a:gd name="T51" fmla="*/ 0 h 734"/>
                <a:gd name="T52" fmla="*/ 2147483647 w 781"/>
                <a:gd name="T53" fmla="*/ 0 h 7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781"/>
                <a:gd name="T82" fmla="*/ 0 h 734"/>
                <a:gd name="T83" fmla="*/ 781 w 781"/>
                <a:gd name="T84" fmla="*/ 734 h 73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781" h="734">
                  <a:moveTo>
                    <a:pt x="194" y="0"/>
                  </a:moveTo>
                  <a:lnTo>
                    <a:pt x="194" y="0"/>
                  </a:lnTo>
                  <a:lnTo>
                    <a:pt x="194" y="293"/>
                  </a:lnTo>
                  <a:lnTo>
                    <a:pt x="586" y="293"/>
                  </a:lnTo>
                  <a:lnTo>
                    <a:pt x="586" y="0"/>
                  </a:lnTo>
                  <a:lnTo>
                    <a:pt x="781" y="0"/>
                  </a:lnTo>
                  <a:lnTo>
                    <a:pt x="781" y="367"/>
                  </a:lnTo>
                  <a:lnTo>
                    <a:pt x="781" y="734"/>
                  </a:lnTo>
                  <a:lnTo>
                    <a:pt x="586" y="734"/>
                  </a:lnTo>
                  <a:lnTo>
                    <a:pt x="586" y="411"/>
                  </a:lnTo>
                  <a:lnTo>
                    <a:pt x="526" y="411"/>
                  </a:lnTo>
                  <a:lnTo>
                    <a:pt x="390" y="411"/>
                  </a:lnTo>
                  <a:lnTo>
                    <a:pt x="194" y="411"/>
                  </a:lnTo>
                  <a:lnTo>
                    <a:pt x="194" y="734"/>
                  </a:lnTo>
                  <a:lnTo>
                    <a:pt x="0" y="734"/>
                  </a:lnTo>
                  <a:lnTo>
                    <a:pt x="1" y="367"/>
                  </a:lnTo>
                  <a:lnTo>
                    <a:pt x="1" y="115"/>
                  </a:lnTo>
                  <a:lnTo>
                    <a:pt x="0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7206632" y="556227"/>
              <a:ext cx="289193" cy="266768"/>
            </a:xfrm>
            <a:custGeom>
              <a:avLst/>
              <a:gdLst>
                <a:gd name="T0" fmla="*/ 2147483647 w 788"/>
                <a:gd name="T1" fmla="*/ 0 h 734"/>
                <a:gd name="T2" fmla="*/ 2147483647 w 788"/>
                <a:gd name="T3" fmla="*/ 0 h 734"/>
                <a:gd name="T4" fmla="*/ 2147483647 w 788"/>
                <a:gd name="T5" fmla="*/ 2147483647 h 734"/>
                <a:gd name="T6" fmla="*/ 2147483647 w 788"/>
                <a:gd name="T7" fmla="*/ 2147483647 h 734"/>
                <a:gd name="T8" fmla="*/ 2147483647 w 788"/>
                <a:gd name="T9" fmla="*/ 2147483647 h 734"/>
                <a:gd name="T10" fmla="*/ 2147483647 w 788"/>
                <a:gd name="T11" fmla="*/ 2147483647 h 734"/>
                <a:gd name="T12" fmla="*/ 2147483647 w 788"/>
                <a:gd name="T13" fmla="*/ 2147483647 h 734"/>
                <a:gd name="T14" fmla="*/ 0 w 788"/>
                <a:gd name="T15" fmla="*/ 2147483647 h 734"/>
                <a:gd name="T16" fmla="*/ 0 w 788"/>
                <a:gd name="T17" fmla="*/ 2147483647 h 734"/>
                <a:gd name="T18" fmla="*/ 0 w 788"/>
                <a:gd name="T19" fmla="*/ 0 h 734"/>
                <a:gd name="T20" fmla="*/ 0 w 788"/>
                <a:gd name="T21" fmla="*/ 0 h 734"/>
                <a:gd name="T22" fmla="*/ 2147483647 w 788"/>
                <a:gd name="T23" fmla="*/ 0 h 7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88"/>
                <a:gd name="T37" fmla="*/ 0 h 734"/>
                <a:gd name="T38" fmla="*/ 788 w 788"/>
                <a:gd name="T39" fmla="*/ 734 h 7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88" h="734">
                  <a:moveTo>
                    <a:pt x="788" y="0"/>
                  </a:moveTo>
                  <a:lnTo>
                    <a:pt x="788" y="0"/>
                  </a:lnTo>
                  <a:lnTo>
                    <a:pt x="788" y="124"/>
                  </a:lnTo>
                  <a:lnTo>
                    <a:pt x="491" y="124"/>
                  </a:lnTo>
                  <a:lnTo>
                    <a:pt x="491" y="734"/>
                  </a:lnTo>
                  <a:lnTo>
                    <a:pt x="297" y="734"/>
                  </a:lnTo>
                  <a:lnTo>
                    <a:pt x="297" y="124"/>
                  </a:lnTo>
                  <a:lnTo>
                    <a:pt x="0" y="124"/>
                  </a:lnTo>
                  <a:lnTo>
                    <a:pt x="0" y="0"/>
                  </a:lnTo>
                  <a:lnTo>
                    <a:pt x="788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7" name="Freeform 9"/>
            <p:cNvSpPr>
              <a:spLocks noEditPoints="1"/>
            </p:cNvSpPr>
            <p:nvPr/>
          </p:nvSpPr>
          <p:spPr bwMode="auto">
            <a:xfrm>
              <a:off x="7433484" y="556227"/>
              <a:ext cx="339412" cy="266768"/>
            </a:xfrm>
            <a:custGeom>
              <a:avLst/>
              <a:gdLst>
                <a:gd name="T0" fmla="*/ 2147483647 w 924"/>
                <a:gd name="T1" fmla="*/ 2147483647 h 734"/>
                <a:gd name="T2" fmla="*/ 2147483647 w 924"/>
                <a:gd name="T3" fmla="*/ 2147483647 h 734"/>
                <a:gd name="T4" fmla="*/ 2147483647 w 924"/>
                <a:gd name="T5" fmla="*/ 2147483647 h 734"/>
                <a:gd name="T6" fmla="*/ 2147483647 w 924"/>
                <a:gd name="T7" fmla="*/ 2147483647 h 734"/>
                <a:gd name="T8" fmla="*/ 2147483647 w 924"/>
                <a:gd name="T9" fmla="*/ 2147483647 h 734"/>
                <a:gd name="T10" fmla="*/ 2147483647 w 924"/>
                <a:gd name="T11" fmla="*/ 2147483647 h 734"/>
                <a:gd name="T12" fmla="*/ 2147483647 w 924"/>
                <a:gd name="T13" fmla="*/ 2147483647 h 734"/>
                <a:gd name="T14" fmla="*/ 2147483647 w 924"/>
                <a:gd name="T15" fmla="*/ 2147483647 h 734"/>
                <a:gd name="T16" fmla="*/ 2147483647 w 924"/>
                <a:gd name="T17" fmla="*/ 2147483647 h 734"/>
                <a:gd name="T18" fmla="*/ 2147483647 w 924"/>
                <a:gd name="T19" fmla="*/ 2147483647 h 734"/>
                <a:gd name="T20" fmla="*/ 2147483647 w 924"/>
                <a:gd name="T21" fmla="*/ 2147483647 h 734"/>
                <a:gd name="T22" fmla="*/ 2147483647 w 924"/>
                <a:gd name="T23" fmla="*/ 2147483647 h 734"/>
                <a:gd name="T24" fmla="*/ 2147483647 w 924"/>
                <a:gd name="T25" fmla="*/ 2147483647 h 734"/>
                <a:gd name="T26" fmla="*/ 2147483647 w 924"/>
                <a:gd name="T27" fmla="*/ 2147483647 h 734"/>
                <a:gd name="T28" fmla="*/ 2147483647 w 924"/>
                <a:gd name="T29" fmla="*/ 2147483647 h 734"/>
                <a:gd name="T30" fmla="*/ 0 w 924"/>
                <a:gd name="T31" fmla="*/ 2147483647 h 734"/>
                <a:gd name="T32" fmla="*/ 2147483647 w 924"/>
                <a:gd name="T33" fmla="*/ 0 h 734"/>
                <a:gd name="T34" fmla="*/ 2147483647 w 924"/>
                <a:gd name="T35" fmla="*/ 0 h 734"/>
                <a:gd name="T36" fmla="*/ 2147483647 w 924"/>
                <a:gd name="T37" fmla="*/ 0 h 734"/>
                <a:gd name="T38" fmla="*/ 2147483647 w 924"/>
                <a:gd name="T39" fmla="*/ 0 h 734"/>
                <a:gd name="T40" fmla="*/ 2147483647 w 924"/>
                <a:gd name="T41" fmla="*/ 2147483647 h 7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24"/>
                <a:gd name="T64" fmla="*/ 0 h 734"/>
                <a:gd name="T65" fmla="*/ 924 w 924"/>
                <a:gd name="T66" fmla="*/ 734 h 7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24" h="734">
                  <a:moveTo>
                    <a:pt x="463" y="124"/>
                  </a:moveTo>
                  <a:lnTo>
                    <a:pt x="327" y="459"/>
                  </a:lnTo>
                  <a:lnTo>
                    <a:pt x="597" y="459"/>
                  </a:lnTo>
                  <a:lnTo>
                    <a:pt x="463" y="124"/>
                  </a:lnTo>
                  <a:close/>
                  <a:moveTo>
                    <a:pt x="924" y="734"/>
                  </a:moveTo>
                  <a:lnTo>
                    <a:pt x="924" y="734"/>
                  </a:lnTo>
                  <a:lnTo>
                    <a:pt x="708" y="734"/>
                  </a:lnTo>
                  <a:lnTo>
                    <a:pt x="644" y="576"/>
                  </a:lnTo>
                  <a:lnTo>
                    <a:pt x="280" y="576"/>
                  </a:lnTo>
                  <a:lnTo>
                    <a:pt x="249" y="655"/>
                  </a:lnTo>
                  <a:lnTo>
                    <a:pt x="228" y="709"/>
                  </a:lnTo>
                  <a:lnTo>
                    <a:pt x="217" y="734"/>
                  </a:lnTo>
                  <a:lnTo>
                    <a:pt x="0" y="734"/>
                  </a:lnTo>
                  <a:lnTo>
                    <a:pt x="343" y="0"/>
                  </a:lnTo>
                  <a:lnTo>
                    <a:pt x="463" y="0"/>
                  </a:lnTo>
                  <a:lnTo>
                    <a:pt x="581" y="0"/>
                  </a:lnTo>
                  <a:lnTo>
                    <a:pt x="924" y="734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8441329" y="556227"/>
              <a:ext cx="70999" cy="266768"/>
            </a:xfrm>
            <a:prstGeom prst="rect">
              <a:avLst/>
            </a:prstGeom>
            <a:solidFill>
              <a:srgbClr val="1A1A1A"/>
            </a:solidFill>
            <a:ln>
              <a:noFill/>
            </a:ln>
          </p:spPr>
          <p:txBody>
            <a:bodyPr wrap="none" lIns="90000" tIns="46800" rIns="90000" bIns="46800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90000"/>
                </a:lnSpc>
                <a:defRPr/>
              </a:pPr>
              <a:endParaRPr kumimoji="0" lang="ja-JP" altLang="en-US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endParaRPr>
            </a:p>
          </p:txBody>
        </p:sp>
        <p:sp>
          <p:nvSpPr>
            <p:cNvPr id="9" name="Freeform 13"/>
            <p:cNvSpPr>
              <a:spLocks/>
            </p:cNvSpPr>
            <p:nvPr/>
          </p:nvSpPr>
          <p:spPr bwMode="auto">
            <a:xfrm>
              <a:off x="6768514" y="556227"/>
              <a:ext cx="285729" cy="266768"/>
            </a:xfrm>
            <a:custGeom>
              <a:avLst/>
              <a:gdLst>
                <a:gd name="T0" fmla="*/ 2147483647 w 781"/>
                <a:gd name="T1" fmla="*/ 0 h 734"/>
                <a:gd name="T2" fmla="*/ 2147483647 w 781"/>
                <a:gd name="T3" fmla="*/ 0 h 734"/>
                <a:gd name="T4" fmla="*/ 2147483647 w 781"/>
                <a:gd name="T5" fmla="*/ 2147483647 h 734"/>
                <a:gd name="T6" fmla="*/ 2147483647 w 781"/>
                <a:gd name="T7" fmla="*/ 2147483647 h 734"/>
                <a:gd name="T8" fmla="*/ 2147483647 w 781"/>
                <a:gd name="T9" fmla="*/ 2147483647 h 734"/>
                <a:gd name="T10" fmla="*/ 2147483647 w 781"/>
                <a:gd name="T11" fmla="*/ 0 h 734"/>
                <a:gd name="T12" fmla="*/ 2147483647 w 781"/>
                <a:gd name="T13" fmla="*/ 0 h 734"/>
                <a:gd name="T14" fmla="*/ 2147483647 w 781"/>
                <a:gd name="T15" fmla="*/ 0 h 734"/>
                <a:gd name="T16" fmla="*/ 2147483647 w 781"/>
                <a:gd name="T17" fmla="*/ 0 h 734"/>
                <a:gd name="T18" fmla="*/ 2147483647 w 781"/>
                <a:gd name="T19" fmla="*/ 2147483647 h 734"/>
                <a:gd name="T20" fmla="*/ 2147483647 w 781"/>
                <a:gd name="T21" fmla="*/ 2147483647 h 734"/>
                <a:gd name="T22" fmla="*/ 2147483647 w 781"/>
                <a:gd name="T23" fmla="*/ 2147483647 h 734"/>
                <a:gd name="T24" fmla="*/ 2147483647 w 781"/>
                <a:gd name="T25" fmla="*/ 2147483647 h 734"/>
                <a:gd name="T26" fmla="*/ 2147483647 w 781"/>
                <a:gd name="T27" fmla="*/ 2147483647 h 734"/>
                <a:gd name="T28" fmla="*/ 2147483647 w 781"/>
                <a:gd name="T29" fmla="*/ 2147483647 h 734"/>
                <a:gd name="T30" fmla="*/ 2147483647 w 781"/>
                <a:gd name="T31" fmla="*/ 2147483647 h 734"/>
                <a:gd name="T32" fmla="*/ 2147483647 w 781"/>
                <a:gd name="T33" fmla="*/ 2147483647 h 734"/>
                <a:gd name="T34" fmla="*/ 2147483647 w 781"/>
                <a:gd name="T35" fmla="*/ 2147483647 h 734"/>
                <a:gd name="T36" fmla="*/ 2147483647 w 781"/>
                <a:gd name="T37" fmla="*/ 2147483647 h 734"/>
                <a:gd name="T38" fmla="*/ 2147483647 w 781"/>
                <a:gd name="T39" fmla="*/ 2147483647 h 734"/>
                <a:gd name="T40" fmla="*/ 2147483647 w 781"/>
                <a:gd name="T41" fmla="*/ 2147483647 h 734"/>
                <a:gd name="T42" fmla="*/ 0 w 781"/>
                <a:gd name="T43" fmla="*/ 2147483647 h 734"/>
                <a:gd name="T44" fmla="*/ 0 w 781"/>
                <a:gd name="T45" fmla="*/ 2147483647 h 734"/>
                <a:gd name="T46" fmla="*/ 0 w 781"/>
                <a:gd name="T47" fmla="*/ 2147483647 h 734"/>
                <a:gd name="T48" fmla="*/ 0 w 781"/>
                <a:gd name="T49" fmla="*/ 2147483647 h 734"/>
                <a:gd name="T50" fmla="*/ 0 w 781"/>
                <a:gd name="T51" fmla="*/ 0 h 734"/>
                <a:gd name="T52" fmla="*/ 2147483647 w 781"/>
                <a:gd name="T53" fmla="*/ 0 h 7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781"/>
                <a:gd name="T82" fmla="*/ 0 h 734"/>
                <a:gd name="T83" fmla="*/ 781 w 781"/>
                <a:gd name="T84" fmla="*/ 734 h 73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781" h="734">
                  <a:moveTo>
                    <a:pt x="195" y="0"/>
                  </a:moveTo>
                  <a:lnTo>
                    <a:pt x="195" y="0"/>
                  </a:lnTo>
                  <a:lnTo>
                    <a:pt x="195" y="293"/>
                  </a:lnTo>
                  <a:lnTo>
                    <a:pt x="587" y="293"/>
                  </a:lnTo>
                  <a:lnTo>
                    <a:pt x="587" y="0"/>
                  </a:lnTo>
                  <a:lnTo>
                    <a:pt x="781" y="0"/>
                  </a:lnTo>
                  <a:lnTo>
                    <a:pt x="781" y="367"/>
                  </a:lnTo>
                  <a:lnTo>
                    <a:pt x="781" y="734"/>
                  </a:lnTo>
                  <a:lnTo>
                    <a:pt x="587" y="734"/>
                  </a:lnTo>
                  <a:lnTo>
                    <a:pt x="587" y="411"/>
                  </a:lnTo>
                  <a:lnTo>
                    <a:pt x="525" y="411"/>
                  </a:lnTo>
                  <a:lnTo>
                    <a:pt x="390" y="411"/>
                  </a:lnTo>
                  <a:lnTo>
                    <a:pt x="195" y="411"/>
                  </a:lnTo>
                  <a:lnTo>
                    <a:pt x="195" y="734"/>
                  </a:lnTo>
                  <a:lnTo>
                    <a:pt x="0" y="734"/>
                  </a:lnTo>
                  <a:lnTo>
                    <a:pt x="0" y="367"/>
                  </a:lnTo>
                  <a:lnTo>
                    <a:pt x="0" y="115"/>
                  </a:lnTo>
                  <a:lnTo>
                    <a:pt x="0" y="0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7109657" y="556227"/>
              <a:ext cx="71000" cy="266768"/>
            </a:xfrm>
            <a:prstGeom prst="rect">
              <a:avLst/>
            </a:prstGeom>
            <a:solidFill>
              <a:srgbClr val="1A1A1A"/>
            </a:solidFill>
            <a:ln>
              <a:noFill/>
            </a:ln>
          </p:spPr>
          <p:txBody>
            <a:bodyPr wrap="none" lIns="90000" tIns="46800" rIns="90000" bIns="46800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90000"/>
                </a:lnSpc>
                <a:defRPr/>
              </a:pPr>
              <a:endParaRPr kumimoji="0" lang="ja-JP" altLang="en-US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endParaRPr>
            </a:p>
          </p:txBody>
        </p:sp>
        <p:sp>
          <p:nvSpPr>
            <p:cNvPr id="11" name="Freeform 16"/>
            <p:cNvSpPr>
              <a:spLocks/>
            </p:cNvSpPr>
            <p:nvPr/>
          </p:nvSpPr>
          <p:spPr bwMode="auto">
            <a:xfrm>
              <a:off x="7759042" y="547566"/>
              <a:ext cx="303046" cy="282358"/>
            </a:xfrm>
            <a:custGeom>
              <a:avLst/>
              <a:gdLst>
                <a:gd name="T0" fmla="*/ 2147483647 w 828"/>
                <a:gd name="T1" fmla="*/ 2147483647 h 771"/>
                <a:gd name="T2" fmla="*/ 2147483647 w 828"/>
                <a:gd name="T3" fmla="*/ 2147483647 h 771"/>
                <a:gd name="T4" fmla="*/ 2147483647 w 828"/>
                <a:gd name="T5" fmla="*/ 2147483647 h 771"/>
                <a:gd name="T6" fmla="*/ 2147483647 w 828"/>
                <a:gd name="T7" fmla="*/ 2147483647 h 771"/>
                <a:gd name="T8" fmla="*/ 2147483647 w 828"/>
                <a:gd name="T9" fmla="*/ 2147483647 h 771"/>
                <a:gd name="T10" fmla="*/ 2147483647 w 828"/>
                <a:gd name="T11" fmla="*/ 2147483647 h 771"/>
                <a:gd name="T12" fmla="*/ 2147483647 w 828"/>
                <a:gd name="T13" fmla="*/ 2147483647 h 771"/>
                <a:gd name="T14" fmla="*/ 2147483647 w 828"/>
                <a:gd name="T15" fmla="*/ 2147483647 h 771"/>
                <a:gd name="T16" fmla="*/ 2147483647 w 828"/>
                <a:gd name="T17" fmla="*/ 2147483647 h 771"/>
                <a:gd name="T18" fmla="*/ 2147483647 w 828"/>
                <a:gd name="T19" fmla="*/ 2147483647 h 771"/>
                <a:gd name="T20" fmla="*/ 2147483647 w 828"/>
                <a:gd name="T21" fmla="*/ 2147483647 h 771"/>
                <a:gd name="T22" fmla="*/ 2147483647 w 828"/>
                <a:gd name="T23" fmla="*/ 2147483647 h 771"/>
                <a:gd name="T24" fmla="*/ 2147483647 w 828"/>
                <a:gd name="T25" fmla="*/ 2147483647 h 771"/>
                <a:gd name="T26" fmla="*/ 2147483647 w 828"/>
                <a:gd name="T27" fmla="*/ 2147483647 h 771"/>
                <a:gd name="T28" fmla="*/ 2147483647 w 828"/>
                <a:gd name="T29" fmla="*/ 2147483647 h 771"/>
                <a:gd name="T30" fmla="*/ 2147483647 w 828"/>
                <a:gd name="T31" fmla="*/ 2147483647 h 771"/>
                <a:gd name="T32" fmla="*/ 2147483647 w 828"/>
                <a:gd name="T33" fmla="*/ 2147483647 h 771"/>
                <a:gd name="T34" fmla="*/ 2147483647 w 828"/>
                <a:gd name="T35" fmla="*/ 2147483647 h 771"/>
                <a:gd name="T36" fmla="*/ 2147483647 w 828"/>
                <a:gd name="T37" fmla="*/ 2147483647 h 771"/>
                <a:gd name="T38" fmla="*/ 2147483647 w 828"/>
                <a:gd name="T39" fmla="*/ 2147483647 h 771"/>
                <a:gd name="T40" fmla="*/ 2147483647 w 828"/>
                <a:gd name="T41" fmla="*/ 2147483647 h 771"/>
                <a:gd name="T42" fmla="*/ 2147483647 w 828"/>
                <a:gd name="T43" fmla="*/ 2147483647 h 771"/>
                <a:gd name="T44" fmla="*/ 2147483647 w 828"/>
                <a:gd name="T45" fmla="*/ 2147483647 h 771"/>
                <a:gd name="T46" fmla="*/ 2147483647 w 828"/>
                <a:gd name="T47" fmla="*/ 2147483647 h 771"/>
                <a:gd name="T48" fmla="*/ 2147483647 w 828"/>
                <a:gd name="T49" fmla="*/ 2147483647 h 771"/>
                <a:gd name="T50" fmla="*/ 2147483647 w 828"/>
                <a:gd name="T51" fmla="*/ 2147483647 h 771"/>
                <a:gd name="T52" fmla="*/ 2147483647 w 828"/>
                <a:gd name="T53" fmla="*/ 2147483647 h 771"/>
                <a:gd name="T54" fmla="*/ 2147483647 w 828"/>
                <a:gd name="T55" fmla="*/ 2147483647 h 771"/>
                <a:gd name="T56" fmla="*/ 2147483647 w 828"/>
                <a:gd name="T57" fmla="*/ 2147483647 h 771"/>
                <a:gd name="T58" fmla="*/ 2147483647 w 828"/>
                <a:gd name="T59" fmla="*/ 2147483647 h 771"/>
                <a:gd name="T60" fmla="*/ 2147483647 w 828"/>
                <a:gd name="T61" fmla="*/ 2147483647 h 771"/>
                <a:gd name="T62" fmla="*/ 2147483647 w 828"/>
                <a:gd name="T63" fmla="*/ 2147483647 h 771"/>
                <a:gd name="T64" fmla="*/ 2147483647 w 828"/>
                <a:gd name="T65" fmla="*/ 2147483647 h 771"/>
                <a:gd name="T66" fmla="*/ 2147483647 w 828"/>
                <a:gd name="T67" fmla="*/ 2147483647 h 771"/>
                <a:gd name="T68" fmla="*/ 2147483647 w 828"/>
                <a:gd name="T69" fmla="*/ 2147483647 h 771"/>
                <a:gd name="T70" fmla="*/ 2147483647 w 828"/>
                <a:gd name="T71" fmla="*/ 2147483647 h 771"/>
                <a:gd name="T72" fmla="*/ 2147483647 w 828"/>
                <a:gd name="T73" fmla="*/ 2147483647 h 771"/>
                <a:gd name="T74" fmla="*/ 2147483647 w 828"/>
                <a:gd name="T75" fmla="*/ 2147483647 h 771"/>
                <a:gd name="T76" fmla="*/ 2147483647 w 828"/>
                <a:gd name="T77" fmla="*/ 2147483647 h 771"/>
                <a:gd name="T78" fmla="*/ 2147483647 w 828"/>
                <a:gd name="T79" fmla="*/ 2147483647 h 771"/>
                <a:gd name="T80" fmla="*/ 2147483647 w 828"/>
                <a:gd name="T81" fmla="*/ 2147483647 h 771"/>
                <a:gd name="T82" fmla="*/ 2147483647 w 828"/>
                <a:gd name="T83" fmla="*/ 2147483647 h 771"/>
                <a:gd name="T84" fmla="*/ 2147483647 w 828"/>
                <a:gd name="T85" fmla="*/ 2147483647 h 771"/>
                <a:gd name="T86" fmla="*/ 2147483647 w 828"/>
                <a:gd name="T87" fmla="*/ 2147483647 h 771"/>
                <a:gd name="T88" fmla="*/ 2147483647 w 828"/>
                <a:gd name="T89" fmla="*/ 2147483647 h 771"/>
                <a:gd name="T90" fmla="*/ 2147483647 w 828"/>
                <a:gd name="T91" fmla="*/ 2147483647 h 771"/>
                <a:gd name="T92" fmla="*/ 2147483647 w 828"/>
                <a:gd name="T93" fmla="*/ 2147483647 h 771"/>
                <a:gd name="T94" fmla="*/ 2147483647 w 828"/>
                <a:gd name="T95" fmla="*/ 2147483647 h 771"/>
                <a:gd name="T96" fmla="*/ 2147483647 w 828"/>
                <a:gd name="T97" fmla="*/ 2147483647 h 771"/>
                <a:gd name="T98" fmla="*/ 2147483647 w 828"/>
                <a:gd name="T99" fmla="*/ 2147483647 h 771"/>
                <a:gd name="T100" fmla="*/ 2147483647 w 828"/>
                <a:gd name="T101" fmla="*/ 2147483647 h 77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28"/>
                <a:gd name="T154" fmla="*/ 0 h 771"/>
                <a:gd name="T155" fmla="*/ 828 w 828"/>
                <a:gd name="T156" fmla="*/ 771 h 77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28" h="771">
                  <a:moveTo>
                    <a:pt x="27" y="550"/>
                  </a:moveTo>
                  <a:lnTo>
                    <a:pt x="27" y="550"/>
                  </a:lnTo>
                  <a:lnTo>
                    <a:pt x="21" y="530"/>
                  </a:lnTo>
                  <a:lnTo>
                    <a:pt x="15" y="512"/>
                  </a:lnTo>
                  <a:lnTo>
                    <a:pt x="11" y="493"/>
                  </a:lnTo>
                  <a:lnTo>
                    <a:pt x="7" y="474"/>
                  </a:lnTo>
                  <a:lnTo>
                    <a:pt x="5" y="453"/>
                  </a:lnTo>
                  <a:lnTo>
                    <a:pt x="2" y="434"/>
                  </a:lnTo>
                  <a:lnTo>
                    <a:pt x="1" y="414"/>
                  </a:lnTo>
                  <a:lnTo>
                    <a:pt x="0" y="394"/>
                  </a:lnTo>
                  <a:lnTo>
                    <a:pt x="1" y="365"/>
                  </a:lnTo>
                  <a:lnTo>
                    <a:pt x="3" y="336"/>
                  </a:lnTo>
                  <a:lnTo>
                    <a:pt x="7" y="308"/>
                  </a:lnTo>
                  <a:lnTo>
                    <a:pt x="12" y="280"/>
                  </a:lnTo>
                  <a:lnTo>
                    <a:pt x="18" y="253"/>
                  </a:lnTo>
                  <a:lnTo>
                    <a:pt x="27" y="228"/>
                  </a:lnTo>
                  <a:lnTo>
                    <a:pt x="38" y="203"/>
                  </a:lnTo>
                  <a:lnTo>
                    <a:pt x="50" y="180"/>
                  </a:lnTo>
                  <a:lnTo>
                    <a:pt x="66" y="156"/>
                  </a:lnTo>
                  <a:lnTo>
                    <a:pt x="84" y="135"/>
                  </a:lnTo>
                  <a:lnTo>
                    <a:pt x="102" y="114"/>
                  </a:lnTo>
                  <a:lnTo>
                    <a:pt x="122" y="95"/>
                  </a:lnTo>
                  <a:lnTo>
                    <a:pt x="143" y="78"/>
                  </a:lnTo>
                  <a:lnTo>
                    <a:pt x="167" y="63"/>
                  </a:lnTo>
                  <a:lnTo>
                    <a:pt x="192" y="50"/>
                  </a:lnTo>
                  <a:lnTo>
                    <a:pt x="217" y="40"/>
                  </a:lnTo>
                  <a:lnTo>
                    <a:pt x="243" y="31"/>
                  </a:lnTo>
                  <a:lnTo>
                    <a:pt x="268" y="22"/>
                  </a:lnTo>
                  <a:lnTo>
                    <a:pt x="295" y="16"/>
                  </a:lnTo>
                  <a:lnTo>
                    <a:pt x="322" y="11"/>
                  </a:lnTo>
                  <a:lnTo>
                    <a:pt x="350" y="6"/>
                  </a:lnTo>
                  <a:lnTo>
                    <a:pt x="376" y="3"/>
                  </a:lnTo>
                  <a:lnTo>
                    <a:pt x="405" y="1"/>
                  </a:lnTo>
                  <a:lnTo>
                    <a:pt x="433" y="0"/>
                  </a:lnTo>
                  <a:lnTo>
                    <a:pt x="465" y="1"/>
                  </a:lnTo>
                  <a:lnTo>
                    <a:pt x="497" y="4"/>
                  </a:lnTo>
                  <a:lnTo>
                    <a:pt x="529" y="9"/>
                  </a:lnTo>
                  <a:lnTo>
                    <a:pt x="560" y="14"/>
                  </a:lnTo>
                  <a:lnTo>
                    <a:pt x="590" y="21"/>
                  </a:lnTo>
                  <a:lnTo>
                    <a:pt x="620" y="30"/>
                  </a:lnTo>
                  <a:lnTo>
                    <a:pt x="650" y="41"/>
                  </a:lnTo>
                  <a:lnTo>
                    <a:pt x="678" y="52"/>
                  </a:lnTo>
                  <a:lnTo>
                    <a:pt x="691" y="59"/>
                  </a:lnTo>
                  <a:lnTo>
                    <a:pt x="703" y="65"/>
                  </a:lnTo>
                  <a:lnTo>
                    <a:pt x="715" y="73"/>
                  </a:lnTo>
                  <a:lnTo>
                    <a:pt x="727" y="81"/>
                  </a:lnTo>
                  <a:lnTo>
                    <a:pt x="739" y="90"/>
                  </a:lnTo>
                  <a:lnTo>
                    <a:pt x="748" y="99"/>
                  </a:lnTo>
                  <a:lnTo>
                    <a:pt x="759" y="109"/>
                  </a:lnTo>
                  <a:lnTo>
                    <a:pt x="767" y="120"/>
                  </a:lnTo>
                  <a:lnTo>
                    <a:pt x="776" y="130"/>
                  </a:lnTo>
                  <a:lnTo>
                    <a:pt x="785" y="142"/>
                  </a:lnTo>
                  <a:lnTo>
                    <a:pt x="792" y="155"/>
                  </a:lnTo>
                  <a:lnTo>
                    <a:pt x="798" y="168"/>
                  </a:lnTo>
                  <a:lnTo>
                    <a:pt x="804" y="181"/>
                  </a:lnTo>
                  <a:lnTo>
                    <a:pt x="809" y="194"/>
                  </a:lnTo>
                  <a:lnTo>
                    <a:pt x="813" y="207"/>
                  </a:lnTo>
                  <a:lnTo>
                    <a:pt x="817" y="221"/>
                  </a:lnTo>
                  <a:lnTo>
                    <a:pt x="821" y="245"/>
                  </a:lnTo>
                  <a:lnTo>
                    <a:pt x="824" y="268"/>
                  </a:lnTo>
                  <a:lnTo>
                    <a:pt x="620" y="268"/>
                  </a:lnTo>
                  <a:lnTo>
                    <a:pt x="619" y="253"/>
                  </a:lnTo>
                  <a:lnTo>
                    <a:pt x="617" y="240"/>
                  </a:lnTo>
                  <a:lnTo>
                    <a:pt x="614" y="226"/>
                  </a:lnTo>
                  <a:lnTo>
                    <a:pt x="609" y="212"/>
                  </a:lnTo>
                  <a:lnTo>
                    <a:pt x="603" y="197"/>
                  </a:lnTo>
                  <a:lnTo>
                    <a:pt x="594" y="183"/>
                  </a:lnTo>
                  <a:lnTo>
                    <a:pt x="585" y="170"/>
                  </a:lnTo>
                  <a:lnTo>
                    <a:pt x="574" y="159"/>
                  </a:lnTo>
                  <a:lnTo>
                    <a:pt x="561" y="149"/>
                  </a:lnTo>
                  <a:lnTo>
                    <a:pt x="547" y="140"/>
                  </a:lnTo>
                  <a:lnTo>
                    <a:pt x="533" y="133"/>
                  </a:lnTo>
                  <a:lnTo>
                    <a:pt x="519" y="127"/>
                  </a:lnTo>
                  <a:lnTo>
                    <a:pt x="497" y="122"/>
                  </a:lnTo>
                  <a:lnTo>
                    <a:pt x="477" y="118"/>
                  </a:lnTo>
                  <a:lnTo>
                    <a:pt x="455" y="115"/>
                  </a:lnTo>
                  <a:lnTo>
                    <a:pt x="433" y="114"/>
                  </a:lnTo>
                  <a:lnTo>
                    <a:pt x="408" y="115"/>
                  </a:lnTo>
                  <a:lnTo>
                    <a:pt x="384" y="119"/>
                  </a:lnTo>
                  <a:lnTo>
                    <a:pt x="359" y="124"/>
                  </a:lnTo>
                  <a:lnTo>
                    <a:pt x="337" y="130"/>
                  </a:lnTo>
                  <a:lnTo>
                    <a:pt x="319" y="139"/>
                  </a:lnTo>
                  <a:lnTo>
                    <a:pt x="302" y="149"/>
                  </a:lnTo>
                  <a:lnTo>
                    <a:pt x="286" y="159"/>
                  </a:lnTo>
                  <a:lnTo>
                    <a:pt x="272" y="172"/>
                  </a:lnTo>
                  <a:lnTo>
                    <a:pt x="259" y="187"/>
                  </a:lnTo>
                  <a:lnTo>
                    <a:pt x="248" y="203"/>
                  </a:lnTo>
                  <a:lnTo>
                    <a:pt x="239" y="220"/>
                  </a:lnTo>
                  <a:lnTo>
                    <a:pt x="231" y="238"/>
                  </a:lnTo>
                  <a:lnTo>
                    <a:pt x="225" y="257"/>
                  </a:lnTo>
                  <a:lnTo>
                    <a:pt x="219" y="276"/>
                  </a:lnTo>
                  <a:lnTo>
                    <a:pt x="215" y="294"/>
                  </a:lnTo>
                  <a:lnTo>
                    <a:pt x="211" y="313"/>
                  </a:lnTo>
                  <a:lnTo>
                    <a:pt x="208" y="334"/>
                  </a:lnTo>
                  <a:lnTo>
                    <a:pt x="205" y="353"/>
                  </a:lnTo>
                  <a:lnTo>
                    <a:pt x="204" y="373"/>
                  </a:lnTo>
                  <a:lnTo>
                    <a:pt x="204" y="394"/>
                  </a:lnTo>
                  <a:lnTo>
                    <a:pt x="204" y="410"/>
                  </a:lnTo>
                  <a:lnTo>
                    <a:pt x="205" y="427"/>
                  </a:lnTo>
                  <a:lnTo>
                    <a:pt x="209" y="459"/>
                  </a:lnTo>
                  <a:lnTo>
                    <a:pt x="215" y="491"/>
                  </a:lnTo>
                  <a:lnTo>
                    <a:pt x="223" y="522"/>
                  </a:lnTo>
                  <a:lnTo>
                    <a:pt x="229" y="541"/>
                  </a:lnTo>
                  <a:lnTo>
                    <a:pt x="239" y="560"/>
                  </a:lnTo>
                  <a:lnTo>
                    <a:pt x="249" y="577"/>
                  </a:lnTo>
                  <a:lnTo>
                    <a:pt x="262" y="592"/>
                  </a:lnTo>
                  <a:lnTo>
                    <a:pt x="277" y="606"/>
                  </a:lnTo>
                  <a:lnTo>
                    <a:pt x="293" y="619"/>
                  </a:lnTo>
                  <a:lnTo>
                    <a:pt x="310" y="630"/>
                  </a:lnTo>
                  <a:lnTo>
                    <a:pt x="328" y="638"/>
                  </a:lnTo>
                  <a:lnTo>
                    <a:pt x="354" y="646"/>
                  </a:lnTo>
                  <a:lnTo>
                    <a:pt x="380" y="652"/>
                  </a:lnTo>
                  <a:lnTo>
                    <a:pt x="405" y="656"/>
                  </a:lnTo>
                  <a:lnTo>
                    <a:pt x="419" y="657"/>
                  </a:lnTo>
                  <a:lnTo>
                    <a:pt x="433" y="658"/>
                  </a:lnTo>
                  <a:lnTo>
                    <a:pt x="457" y="657"/>
                  </a:lnTo>
                  <a:lnTo>
                    <a:pt x="479" y="653"/>
                  </a:lnTo>
                  <a:lnTo>
                    <a:pt x="501" y="649"/>
                  </a:lnTo>
                  <a:lnTo>
                    <a:pt x="523" y="644"/>
                  </a:lnTo>
                  <a:lnTo>
                    <a:pt x="537" y="638"/>
                  </a:lnTo>
                  <a:lnTo>
                    <a:pt x="549" y="631"/>
                  </a:lnTo>
                  <a:lnTo>
                    <a:pt x="562" y="623"/>
                  </a:lnTo>
                  <a:lnTo>
                    <a:pt x="573" y="614"/>
                  </a:lnTo>
                  <a:lnTo>
                    <a:pt x="584" y="604"/>
                  </a:lnTo>
                  <a:lnTo>
                    <a:pt x="593" y="592"/>
                  </a:lnTo>
                  <a:lnTo>
                    <a:pt x="601" y="581"/>
                  </a:lnTo>
                  <a:lnTo>
                    <a:pt x="607" y="567"/>
                  </a:lnTo>
                  <a:lnTo>
                    <a:pt x="615" y="549"/>
                  </a:lnTo>
                  <a:lnTo>
                    <a:pt x="620" y="529"/>
                  </a:lnTo>
                  <a:lnTo>
                    <a:pt x="622" y="509"/>
                  </a:lnTo>
                  <a:lnTo>
                    <a:pt x="623" y="489"/>
                  </a:lnTo>
                  <a:lnTo>
                    <a:pt x="828" y="489"/>
                  </a:lnTo>
                  <a:lnTo>
                    <a:pt x="827" y="506"/>
                  </a:lnTo>
                  <a:lnTo>
                    <a:pt x="825" y="524"/>
                  </a:lnTo>
                  <a:lnTo>
                    <a:pt x="822" y="541"/>
                  </a:lnTo>
                  <a:lnTo>
                    <a:pt x="819" y="558"/>
                  </a:lnTo>
                  <a:lnTo>
                    <a:pt x="815" y="571"/>
                  </a:lnTo>
                  <a:lnTo>
                    <a:pt x="810" y="585"/>
                  </a:lnTo>
                  <a:lnTo>
                    <a:pt x="805" y="598"/>
                  </a:lnTo>
                  <a:lnTo>
                    <a:pt x="800" y="610"/>
                  </a:lnTo>
                  <a:lnTo>
                    <a:pt x="793" y="622"/>
                  </a:lnTo>
                  <a:lnTo>
                    <a:pt x="786" y="634"/>
                  </a:lnTo>
                  <a:lnTo>
                    <a:pt x="778" y="645"/>
                  </a:lnTo>
                  <a:lnTo>
                    <a:pt x="770" y="656"/>
                  </a:lnTo>
                  <a:lnTo>
                    <a:pt x="760" y="666"/>
                  </a:lnTo>
                  <a:lnTo>
                    <a:pt x="750" y="676"/>
                  </a:lnTo>
                  <a:lnTo>
                    <a:pt x="741" y="684"/>
                  </a:lnTo>
                  <a:lnTo>
                    <a:pt x="730" y="693"/>
                  </a:lnTo>
                  <a:lnTo>
                    <a:pt x="718" y="700"/>
                  </a:lnTo>
                  <a:lnTo>
                    <a:pt x="708" y="708"/>
                  </a:lnTo>
                  <a:lnTo>
                    <a:pt x="695" y="714"/>
                  </a:lnTo>
                  <a:lnTo>
                    <a:pt x="683" y="720"/>
                  </a:lnTo>
                  <a:lnTo>
                    <a:pt x="653" y="731"/>
                  </a:lnTo>
                  <a:lnTo>
                    <a:pt x="623" y="741"/>
                  </a:lnTo>
                  <a:lnTo>
                    <a:pt x="593" y="751"/>
                  </a:lnTo>
                  <a:lnTo>
                    <a:pt x="562" y="757"/>
                  </a:lnTo>
                  <a:lnTo>
                    <a:pt x="530" y="764"/>
                  </a:lnTo>
                  <a:lnTo>
                    <a:pt x="498" y="768"/>
                  </a:lnTo>
                  <a:lnTo>
                    <a:pt x="466" y="770"/>
                  </a:lnTo>
                  <a:lnTo>
                    <a:pt x="433" y="771"/>
                  </a:lnTo>
                  <a:lnTo>
                    <a:pt x="407" y="770"/>
                  </a:lnTo>
                  <a:lnTo>
                    <a:pt x="382" y="769"/>
                  </a:lnTo>
                  <a:lnTo>
                    <a:pt x="357" y="767"/>
                  </a:lnTo>
                  <a:lnTo>
                    <a:pt x="332" y="764"/>
                  </a:lnTo>
                  <a:lnTo>
                    <a:pt x="307" y="759"/>
                  </a:lnTo>
                  <a:lnTo>
                    <a:pt x="283" y="754"/>
                  </a:lnTo>
                  <a:lnTo>
                    <a:pt x="259" y="748"/>
                  </a:lnTo>
                  <a:lnTo>
                    <a:pt x="235" y="741"/>
                  </a:lnTo>
                  <a:lnTo>
                    <a:pt x="218" y="735"/>
                  </a:lnTo>
                  <a:lnTo>
                    <a:pt x="201" y="727"/>
                  </a:lnTo>
                  <a:lnTo>
                    <a:pt x="184" y="720"/>
                  </a:lnTo>
                  <a:lnTo>
                    <a:pt x="168" y="711"/>
                  </a:lnTo>
                  <a:lnTo>
                    <a:pt x="152" y="702"/>
                  </a:lnTo>
                  <a:lnTo>
                    <a:pt x="137" y="692"/>
                  </a:lnTo>
                  <a:lnTo>
                    <a:pt x="122" y="680"/>
                  </a:lnTo>
                  <a:lnTo>
                    <a:pt x="108" y="668"/>
                  </a:lnTo>
                  <a:lnTo>
                    <a:pt x="94" y="657"/>
                  </a:lnTo>
                  <a:lnTo>
                    <a:pt x="83" y="643"/>
                  </a:lnTo>
                  <a:lnTo>
                    <a:pt x="71" y="629"/>
                  </a:lnTo>
                  <a:lnTo>
                    <a:pt x="60" y="614"/>
                  </a:lnTo>
                  <a:lnTo>
                    <a:pt x="49" y="599"/>
                  </a:lnTo>
                  <a:lnTo>
                    <a:pt x="41" y="583"/>
                  </a:lnTo>
                  <a:lnTo>
                    <a:pt x="33" y="567"/>
                  </a:lnTo>
                  <a:lnTo>
                    <a:pt x="27" y="55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auto">
            <a:xfrm>
              <a:off x="6642100" y="899214"/>
              <a:ext cx="65804" cy="169761"/>
            </a:xfrm>
            <a:custGeom>
              <a:avLst/>
              <a:gdLst>
                <a:gd name="T0" fmla="*/ 2147483647 w 180"/>
                <a:gd name="T1" fmla="*/ 2147483647 h 464"/>
                <a:gd name="T2" fmla="*/ 0 w 180"/>
                <a:gd name="T3" fmla="*/ 2147483647 h 464"/>
                <a:gd name="T4" fmla="*/ 0 w 180"/>
                <a:gd name="T5" fmla="*/ 2147483647 h 464"/>
                <a:gd name="T6" fmla="*/ 2147483647 w 180"/>
                <a:gd name="T7" fmla="*/ 2147483647 h 464"/>
                <a:gd name="T8" fmla="*/ 2147483647 w 180"/>
                <a:gd name="T9" fmla="*/ 2147483647 h 464"/>
                <a:gd name="T10" fmla="*/ 2147483647 w 180"/>
                <a:gd name="T11" fmla="*/ 2147483647 h 464"/>
                <a:gd name="T12" fmla="*/ 2147483647 w 180"/>
                <a:gd name="T13" fmla="*/ 2147483647 h 464"/>
                <a:gd name="T14" fmla="*/ 2147483647 w 180"/>
                <a:gd name="T15" fmla="*/ 2147483647 h 464"/>
                <a:gd name="T16" fmla="*/ 2147483647 w 180"/>
                <a:gd name="T17" fmla="*/ 2147483647 h 464"/>
                <a:gd name="T18" fmla="*/ 2147483647 w 180"/>
                <a:gd name="T19" fmla="*/ 2147483647 h 464"/>
                <a:gd name="T20" fmla="*/ 2147483647 w 180"/>
                <a:gd name="T21" fmla="*/ 2147483647 h 464"/>
                <a:gd name="T22" fmla="*/ 2147483647 w 180"/>
                <a:gd name="T23" fmla="*/ 2147483647 h 464"/>
                <a:gd name="T24" fmla="*/ 2147483647 w 180"/>
                <a:gd name="T25" fmla="*/ 2147483647 h 464"/>
                <a:gd name="T26" fmla="*/ 2147483647 w 180"/>
                <a:gd name="T27" fmla="*/ 2147483647 h 464"/>
                <a:gd name="T28" fmla="*/ 2147483647 w 180"/>
                <a:gd name="T29" fmla="*/ 2147483647 h 464"/>
                <a:gd name="T30" fmla="*/ 2147483647 w 180"/>
                <a:gd name="T31" fmla="*/ 2147483647 h 464"/>
                <a:gd name="T32" fmla="*/ 2147483647 w 180"/>
                <a:gd name="T33" fmla="*/ 2147483647 h 464"/>
                <a:gd name="T34" fmla="*/ 2147483647 w 180"/>
                <a:gd name="T35" fmla="*/ 2147483647 h 464"/>
                <a:gd name="T36" fmla="*/ 2147483647 w 180"/>
                <a:gd name="T37" fmla="*/ 0 h 464"/>
                <a:gd name="T38" fmla="*/ 2147483647 w 180"/>
                <a:gd name="T39" fmla="*/ 2147483647 h 46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80"/>
                <a:gd name="T61" fmla="*/ 0 h 464"/>
                <a:gd name="T62" fmla="*/ 180 w 180"/>
                <a:gd name="T63" fmla="*/ 464 h 46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80" h="464">
                  <a:moveTo>
                    <a:pt x="173" y="1"/>
                  </a:moveTo>
                  <a:lnTo>
                    <a:pt x="0" y="17"/>
                  </a:lnTo>
                  <a:lnTo>
                    <a:pt x="0" y="43"/>
                  </a:lnTo>
                  <a:lnTo>
                    <a:pt x="5" y="43"/>
                  </a:lnTo>
                  <a:lnTo>
                    <a:pt x="29" y="46"/>
                  </a:lnTo>
                  <a:lnTo>
                    <a:pt x="46" y="48"/>
                  </a:lnTo>
                  <a:lnTo>
                    <a:pt x="58" y="53"/>
                  </a:lnTo>
                  <a:lnTo>
                    <a:pt x="63" y="55"/>
                  </a:lnTo>
                  <a:lnTo>
                    <a:pt x="66" y="57"/>
                  </a:lnTo>
                  <a:lnTo>
                    <a:pt x="69" y="60"/>
                  </a:lnTo>
                  <a:lnTo>
                    <a:pt x="72" y="63"/>
                  </a:lnTo>
                  <a:lnTo>
                    <a:pt x="73" y="68"/>
                  </a:lnTo>
                  <a:lnTo>
                    <a:pt x="74" y="73"/>
                  </a:lnTo>
                  <a:lnTo>
                    <a:pt x="75" y="85"/>
                  </a:lnTo>
                  <a:lnTo>
                    <a:pt x="75" y="102"/>
                  </a:lnTo>
                  <a:lnTo>
                    <a:pt x="75" y="464"/>
                  </a:lnTo>
                  <a:lnTo>
                    <a:pt x="180" y="464"/>
                  </a:lnTo>
                  <a:lnTo>
                    <a:pt x="180" y="0"/>
                  </a:lnTo>
                  <a:lnTo>
                    <a:pt x="173" y="1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3" name="Freeform 20"/>
            <p:cNvSpPr>
              <a:spLocks/>
            </p:cNvSpPr>
            <p:nvPr/>
          </p:nvSpPr>
          <p:spPr bwMode="auto">
            <a:xfrm>
              <a:off x="6742538" y="947718"/>
              <a:ext cx="133341" cy="121258"/>
            </a:xfrm>
            <a:custGeom>
              <a:avLst/>
              <a:gdLst>
                <a:gd name="T0" fmla="*/ 2147483647 w 366"/>
                <a:gd name="T1" fmla="*/ 2147483647 h 327"/>
                <a:gd name="T2" fmla="*/ 2147483647 w 366"/>
                <a:gd name="T3" fmla="*/ 2147483647 h 327"/>
                <a:gd name="T4" fmla="*/ 2147483647 w 366"/>
                <a:gd name="T5" fmla="*/ 2147483647 h 327"/>
                <a:gd name="T6" fmla="*/ 2147483647 w 366"/>
                <a:gd name="T7" fmla="*/ 2147483647 h 327"/>
                <a:gd name="T8" fmla="*/ 2147483647 w 366"/>
                <a:gd name="T9" fmla="*/ 2147483647 h 327"/>
                <a:gd name="T10" fmla="*/ 2147483647 w 366"/>
                <a:gd name="T11" fmla="*/ 2147483647 h 327"/>
                <a:gd name="T12" fmla="*/ 2147483647 w 366"/>
                <a:gd name="T13" fmla="*/ 2147483647 h 327"/>
                <a:gd name="T14" fmla="*/ 2147483647 w 366"/>
                <a:gd name="T15" fmla="*/ 0 h 327"/>
                <a:gd name="T16" fmla="*/ 0 w 366"/>
                <a:gd name="T17" fmla="*/ 2147483647 h 327"/>
                <a:gd name="T18" fmla="*/ 2147483647 w 366"/>
                <a:gd name="T19" fmla="*/ 2147483647 h 327"/>
                <a:gd name="T20" fmla="*/ 2147483647 w 366"/>
                <a:gd name="T21" fmla="*/ 2147483647 h 327"/>
                <a:gd name="T22" fmla="*/ 2147483647 w 366"/>
                <a:gd name="T23" fmla="*/ 2147483647 h 327"/>
                <a:gd name="T24" fmla="*/ 2147483647 w 366"/>
                <a:gd name="T25" fmla="*/ 2147483647 h 327"/>
                <a:gd name="T26" fmla="*/ 2147483647 w 366"/>
                <a:gd name="T27" fmla="*/ 2147483647 h 327"/>
                <a:gd name="T28" fmla="*/ 2147483647 w 366"/>
                <a:gd name="T29" fmla="*/ 2147483647 h 327"/>
                <a:gd name="T30" fmla="*/ 2147483647 w 366"/>
                <a:gd name="T31" fmla="*/ 2147483647 h 327"/>
                <a:gd name="T32" fmla="*/ 2147483647 w 366"/>
                <a:gd name="T33" fmla="*/ 2147483647 h 327"/>
                <a:gd name="T34" fmla="*/ 2147483647 w 366"/>
                <a:gd name="T35" fmla="*/ 2147483647 h 327"/>
                <a:gd name="T36" fmla="*/ 2147483647 w 366"/>
                <a:gd name="T37" fmla="*/ 2147483647 h 327"/>
                <a:gd name="T38" fmla="*/ 2147483647 w 366"/>
                <a:gd name="T39" fmla="*/ 2147483647 h 327"/>
                <a:gd name="T40" fmla="*/ 2147483647 w 366"/>
                <a:gd name="T41" fmla="*/ 2147483647 h 327"/>
                <a:gd name="T42" fmla="*/ 2147483647 w 366"/>
                <a:gd name="T43" fmla="*/ 2147483647 h 327"/>
                <a:gd name="T44" fmla="*/ 2147483647 w 366"/>
                <a:gd name="T45" fmla="*/ 2147483647 h 327"/>
                <a:gd name="T46" fmla="*/ 2147483647 w 366"/>
                <a:gd name="T47" fmla="*/ 2147483647 h 327"/>
                <a:gd name="T48" fmla="*/ 2147483647 w 366"/>
                <a:gd name="T49" fmla="*/ 2147483647 h 327"/>
                <a:gd name="T50" fmla="*/ 2147483647 w 366"/>
                <a:gd name="T51" fmla="*/ 2147483647 h 327"/>
                <a:gd name="T52" fmla="*/ 2147483647 w 366"/>
                <a:gd name="T53" fmla="*/ 2147483647 h 327"/>
                <a:gd name="T54" fmla="*/ 2147483647 w 366"/>
                <a:gd name="T55" fmla="*/ 2147483647 h 327"/>
                <a:gd name="T56" fmla="*/ 2147483647 w 366"/>
                <a:gd name="T57" fmla="*/ 2147483647 h 327"/>
                <a:gd name="T58" fmla="*/ 2147483647 w 366"/>
                <a:gd name="T59" fmla="*/ 2147483647 h 327"/>
                <a:gd name="T60" fmla="*/ 2147483647 w 366"/>
                <a:gd name="T61" fmla="*/ 2147483647 h 327"/>
                <a:gd name="T62" fmla="*/ 2147483647 w 366"/>
                <a:gd name="T63" fmla="*/ 2147483647 h 327"/>
                <a:gd name="T64" fmla="*/ 2147483647 w 366"/>
                <a:gd name="T65" fmla="*/ 2147483647 h 327"/>
                <a:gd name="T66" fmla="*/ 2147483647 w 366"/>
                <a:gd name="T67" fmla="*/ 2147483647 h 327"/>
                <a:gd name="T68" fmla="*/ 2147483647 w 366"/>
                <a:gd name="T69" fmla="*/ 2147483647 h 327"/>
                <a:gd name="T70" fmla="*/ 2147483647 w 366"/>
                <a:gd name="T71" fmla="*/ 2147483647 h 327"/>
                <a:gd name="T72" fmla="*/ 2147483647 w 366"/>
                <a:gd name="T73" fmla="*/ 2147483647 h 327"/>
                <a:gd name="T74" fmla="*/ 2147483647 w 366"/>
                <a:gd name="T75" fmla="*/ 2147483647 h 327"/>
                <a:gd name="T76" fmla="*/ 2147483647 w 366"/>
                <a:gd name="T77" fmla="*/ 2147483647 h 327"/>
                <a:gd name="T78" fmla="*/ 2147483647 w 366"/>
                <a:gd name="T79" fmla="*/ 2147483647 h 327"/>
                <a:gd name="T80" fmla="*/ 2147483647 w 366"/>
                <a:gd name="T81" fmla="*/ 2147483647 h 32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6"/>
                <a:gd name="T124" fmla="*/ 0 h 327"/>
                <a:gd name="T125" fmla="*/ 366 w 366"/>
                <a:gd name="T126" fmla="*/ 327 h 32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6" h="327">
                  <a:moveTo>
                    <a:pt x="269" y="1"/>
                  </a:moveTo>
                  <a:lnTo>
                    <a:pt x="269" y="1"/>
                  </a:lnTo>
                  <a:lnTo>
                    <a:pt x="257" y="2"/>
                  </a:lnTo>
                  <a:lnTo>
                    <a:pt x="246" y="3"/>
                  </a:lnTo>
                  <a:lnTo>
                    <a:pt x="236" y="5"/>
                  </a:lnTo>
                  <a:lnTo>
                    <a:pt x="226" y="9"/>
                  </a:lnTo>
                  <a:lnTo>
                    <a:pt x="216" y="12"/>
                  </a:lnTo>
                  <a:lnTo>
                    <a:pt x="207" y="16"/>
                  </a:lnTo>
                  <a:lnTo>
                    <a:pt x="199" y="21"/>
                  </a:lnTo>
                  <a:lnTo>
                    <a:pt x="191" y="27"/>
                  </a:lnTo>
                  <a:lnTo>
                    <a:pt x="177" y="37"/>
                  </a:lnTo>
                  <a:lnTo>
                    <a:pt x="166" y="49"/>
                  </a:lnTo>
                  <a:lnTo>
                    <a:pt x="156" y="61"/>
                  </a:lnTo>
                  <a:lnTo>
                    <a:pt x="148" y="72"/>
                  </a:lnTo>
                  <a:lnTo>
                    <a:pt x="148" y="0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7" y="48"/>
                  </a:lnTo>
                  <a:lnTo>
                    <a:pt x="22" y="49"/>
                  </a:lnTo>
                  <a:lnTo>
                    <a:pt x="34" y="51"/>
                  </a:lnTo>
                  <a:lnTo>
                    <a:pt x="43" y="55"/>
                  </a:lnTo>
                  <a:lnTo>
                    <a:pt x="47" y="57"/>
                  </a:lnTo>
                  <a:lnTo>
                    <a:pt x="51" y="59"/>
                  </a:lnTo>
                  <a:lnTo>
                    <a:pt x="53" y="62"/>
                  </a:lnTo>
                  <a:lnTo>
                    <a:pt x="56" y="66"/>
                  </a:lnTo>
                  <a:lnTo>
                    <a:pt x="59" y="75"/>
                  </a:lnTo>
                  <a:lnTo>
                    <a:pt x="60" y="87"/>
                  </a:lnTo>
                  <a:lnTo>
                    <a:pt x="61" y="101"/>
                  </a:lnTo>
                  <a:lnTo>
                    <a:pt x="61" y="327"/>
                  </a:lnTo>
                  <a:lnTo>
                    <a:pt x="148" y="327"/>
                  </a:lnTo>
                  <a:lnTo>
                    <a:pt x="148" y="160"/>
                  </a:lnTo>
                  <a:lnTo>
                    <a:pt x="149" y="152"/>
                  </a:lnTo>
                  <a:lnTo>
                    <a:pt x="150" y="143"/>
                  </a:lnTo>
                  <a:lnTo>
                    <a:pt x="152" y="135"/>
                  </a:lnTo>
                  <a:lnTo>
                    <a:pt x="155" y="126"/>
                  </a:lnTo>
                  <a:lnTo>
                    <a:pt x="160" y="118"/>
                  </a:lnTo>
                  <a:lnTo>
                    <a:pt x="164" y="109"/>
                  </a:lnTo>
                  <a:lnTo>
                    <a:pt x="169" y="101"/>
                  </a:lnTo>
                  <a:lnTo>
                    <a:pt x="175" y="93"/>
                  </a:lnTo>
                  <a:lnTo>
                    <a:pt x="181" y="86"/>
                  </a:lnTo>
                  <a:lnTo>
                    <a:pt x="187" y="79"/>
                  </a:lnTo>
                  <a:lnTo>
                    <a:pt x="195" y="74"/>
                  </a:lnTo>
                  <a:lnTo>
                    <a:pt x="202" y="68"/>
                  </a:lnTo>
                  <a:lnTo>
                    <a:pt x="210" y="64"/>
                  </a:lnTo>
                  <a:lnTo>
                    <a:pt x="218" y="61"/>
                  </a:lnTo>
                  <a:lnTo>
                    <a:pt x="226" y="59"/>
                  </a:lnTo>
                  <a:lnTo>
                    <a:pt x="234" y="59"/>
                  </a:lnTo>
                  <a:lnTo>
                    <a:pt x="242" y="59"/>
                  </a:lnTo>
                  <a:lnTo>
                    <a:pt x="248" y="60"/>
                  </a:lnTo>
                  <a:lnTo>
                    <a:pt x="255" y="62"/>
                  </a:lnTo>
                  <a:lnTo>
                    <a:pt x="259" y="65"/>
                  </a:lnTo>
                  <a:lnTo>
                    <a:pt x="263" y="68"/>
                  </a:lnTo>
                  <a:lnTo>
                    <a:pt x="267" y="73"/>
                  </a:lnTo>
                  <a:lnTo>
                    <a:pt x="270" y="78"/>
                  </a:lnTo>
                  <a:lnTo>
                    <a:pt x="272" y="83"/>
                  </a:lnTo>
                  <a:lnTo>
                    <a:pt x="276" y="96"/>
                  </a:lnTo>
                  <a:lnTo>
                    <a:pt x="277" y="112"/>
                  </a:lnTo>
                  <a:lnTo>
                    <a:pt x="278" y="130"/>
                  </a:lnTo>
                  <a:lnTo>
                    <a:pt x="278" y="151"/>
                  </a:lnTo>
                  <a:lnTo>
                    <a:pt x="278" y="327"/>
                  </a:lnTo>
                  <a:lnTo>
                    <a:pt x="366" y="327"/>
                  </a:lnTo>
                  <a:lnTo>
                    <a:pt x="366" y="101"/>
                  </a:lnTo>
                  <a:lnTo>
                    <a:pt x="366" y="89"/>
                  </a:lnTo>
                  <a:lnTo>
                    <a:pt x="365" y="78"/>
                  </a:lnTo>
                  <a:lnTo>
                    <a:pt x="363" y="67"/>
                  </a:lnTo>
                  <a:lnTo>
                    <a:pt x="359" y="58"/>
                  </a:lnTo>
                  <a:lnTo>
                    <a:pt x="356" y="49"/>
                  </a:lnTo>
                  <a:lnTo>
                    <a:pt x="352" y="41"/>
                  </a:lnTo>
                  <a:lnTo>
                    <a:pt x="347" y="33"/>
                  </a:lnTo>
                  <a:lnTo>
                    <a:pt x="341" y="27"/>
                  </a:lnTo>
                  <a:lnTo>
                    <a:pt x="335" y="21"/>
                  </a:lnTo>
                  <a:lnTo>
                    <a:pt x="327" y="16"/>
                  </a:lnTo>
                  <a:lnTo>
                    <a:pt x="320" y="12"/>
                  </a:lnTo>
                  <a:lnTo>
                    <a:pt x="310" y="7"/>
                  </a:lnTo>
                  <a:lnTo>
                    <a:pt x="302" y="5"/>
                  </a:lnTo>
                  <a:lnTo>
                    <a:pt x="291" y="3"/>
                  </a:lnTo>
                  <a:lnTo>
                    <a:pt x="280" y="2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4" name="Freeform 22"/>
            <p:cNvSpPr>
              <a:spLocks/>
            </p:cNvSpPr>
            <p:nvPr/>
          </p:nvSpPr>
          <p:spPr bwMode="auto">
            <a:xfrm>
              <a:off x="6912244" y="949450"/>
              <a:ext cx="90048" cy="121258"/>
            </a:xfrm>
            <a:custGeom>
              <a:avLst/>
              <a:gdLst>
                <a:gd name="T0" fmla="*/ 2147483647 w 245"/>
                <a:gd name="T1" fmla="*/ 2147483647 h 334"/>
                <a:gd name="T2" fmla="*/ 2147483647 w 245"/>
                <a:gd name="T3" fmla="*/ 2147483647 h 334"/>
                <a:gd name="T4" fmla="*/ 2147483647 w 245"/>
                <a:gd name="T5" fmla="*/ 2147483647 h 334"/>
                <a:gd name="T6" fmla="*/ 2147483647 w 245"/>
                <a:gd name="T7" fmla="*/ 2147483647 h 334"/>
                <a:gd name="T8" fmla="*/ 2147483647 w 245"/>
                <a:gd name="T9" fmla="*/ 2147483647 h 334"/>
                <a:gd name="T10" fmla="*/ 2147483647 w 245"/>
                <a:gd name="T11" fmla="*/ 2147483647 h 334"/>
                <a:gd name="T12" fmla="*/ 2147483647 w 245"/>
                <a:gd name="T13" fmla="*/ 2147483647 h 334"/>
                <a:gd name="T14" fmla="*/ 2147483647 w 245"/>
                <a:gd name="T15" fmla="*/ 2147483647 h 334"/>
                <a:gd name="T16" fmla="*/ 2147483647 w 245"/>
                <a:gd name="T17" fmla="*/ 2147483647 h 334"/>
                <a:gd name="T18" fmla="*/ 2147483647 w 245"/>
                <a:gd name="T19" fmla="*/ 2147483647 h 334"/>
                <a:gd name="T20" fmla="*/ 2147483647 w 245"/>
                <a:gd name="T21" fmla="*/ 2147483647 h 334"/>
                <a:gd name="T22" fmla="*/ 2147483647 w 245"/>
                <a:gd name="T23" fmla="*/ 2147483647 h 334"/>
                <a:gd name="T24" fmla="*/ 2147483647 w 245"/>
                <a:gd name="T25" fmla="*/ 2147483647 h 334"/>
                <a:gd name="T26" fmla="*/ 2147483647 w 245"/>
                <a:gd name="T27" fmla="*/ 2147483647 h 334"/>
                <a:gd name="T28" fmla="*/ 2147483647 w 245"/>
                <a:gd name="T29" fmla="*/ 2147483647 h 334"/>
                <a:gd name="T30" fmla="*/ 2147483647 w 245"/>
                <a:gd name="T31" fmla="*/ 2147483647 h 334"/>
                <a:gd name="T32" fmla="*/ 2147483647 w 245"/>
                <a:gd name="T33" fmla="*/ 2147483647 h 334"/>
                <a:gd name="T34" fmla="*/ 0 w 245"/>
                <a:gd name="T35" fmla="*/ 2147483647 h 334"/>
                <a:gd name="T36" fmla="*/ 2147483647 w 245"/>
                <a:gd name="T37" fmla="*/ 2147483647 h 334"/>
                <a:gd name="T38" fmla="*/ 2147483647 w 245"/>
                <a:gd name="T39" fmla="*/ 2147483647 h 334"/>
                <a:gd name="T40" fmla="*/ 2147483647 w 245"/>
                <a:gd name="T41" fmla="*/ 2147483647 h 334"/>
                <a:gd name="T42" fmla="*/ 2147483647 w 245"/>
                <a:gd name="T43" fmla="*/ 2147483647 h 334"/>
                <a:gd name="T44" fmla="*/ 2147483647 w 245"/>
                <a:gd name="T45" fmla="*/ 2147483647 h 334"/>
                <a:gd name="T46" fmla="*/ 2147483647 w 245"/>
                <a:gd name="T47" fmla="*/ 2147483647 h 334"/>
                <a:gd name="T48" fmla="*/ 2147483647 w 245"/>
                <a:gd name="T49" fmla="*/ 2147483647 h 334"/>
                <a:gd name="T50" fmla="*/ 2147483647 w 245"/>
                <a:gd name="T51" fmla="*/ 2147483647 h 334"/>
                <a:gd name="T52" fmla="*/ 2147483647 w 245"/>
                <a:gd name="T53" fmla="*/ 2147483647 h 334"/>
                <a:gd name="T54" fmla="*/ 2147483647 w 245"/>
                <a:gd name="T55" fmla="*/ 2147483647 h 334"/>
                <a:gd name="T56" fmla="*/ 2147483647 w 245"/>
                <a:gd name="T57" fmla="*/ 2147483647 h 334"/>
                <a:gd name="T58" fmla="*/ 2147483647 w 245"/>
                <a:gd name="T59" fmla="*/ 2147483647 h 334"/>
                <a:gd name="T60" fmla="*/ 2147483647 w 245"/>
                <a:gd name="T61" fmla="*/ 2147483647 h 334"/>
                <a:gd name="T62" fmla="*/ 2147483647 w 245"/>
                <a:gd name="T63" fmla="*/ 2147483647 h 334"/>
                <a:gd name="T64" fmla="*/ 2147483647 w 245"/>
                <a:gd name="T65" fmla="*/ 2147483647 h 334"/>
                <a:gd name="T66" fmla="*/ 2147483647 w 245"/>
                <a:gd name="T67" fmla="*/ 2147483647 h 334"/>
                <a:gd name="T68" fmla="*/ 2147483647 w 245"/>
                <a:gd name="T69" fmla="*/ 2147483647 h 334"/>
                <a:gd name="T70" fmla="*/ 2147483647 w 245"/>
                <a:gd name="T71" fmla="*/ 2147483647 h 334"/>
                <a:gd name="T72" fmla="*/ 2147483647 w 245"/>
                <a:gd name="T73" fmla="*/ 2147483647 h 334"/>
                <a:gd name="T74" fmla="*/ 2147483647 w 245"/>
                <a:gd name="T75" fmla="*/ 2147483647 h 334"/>
                <a:gd name="T76" fmla="*/ 2147483647 w 245"/>
                <a:gd name="T77" fmla="*/ 2147483647 h 334"/>
                <a:gd name="T78" fmla="*/ 2147483647 w 245"/>
                <a:gd name="T79" fmla="*/ 2147483647 h 334"/>
                <a:gd name="T80" fmla="*/ 2147483647 w 245"/>
                <a:gd name="T81" fmla="*/ 2147483647 h 334"/>
                <a:gd name="T82" fmla="*/ 2147483647 w 245"/>
                <a:gd name="T83" fmla="*/ 2147483647 h 334"/>
                <a:gd name="T84" fmla="*/ 2147483647 w 245"/>
                <a:gd name="T85" fmla="*/ 2147483647 h 334"/>
                <a:gd name="T86" fmla="*/ 2147483647 w 245"/>
                <a:gd name="T87" fmla="*/ 2147483647 h 33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45"/>
                <a:gd name="T133" fmla="*/ 0 h 334"/>
                <a:gd name="T134" fmla="*/ 245 w 245"/>
                <a:gd name="T135" fmla="*/ 334 h 33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45" h="334">
                  <a:moveTo>
                    <a:pt x="145" y="127"/>
                  </a:moveTo>
                  <a:lnTo>
                    <a:pt x="145" y="127"/>
                  </a:lnTo>
                  <a:lnTo>
                    <a:pt x="120" y="115"/>
                  </a:lnTo>
                  <a:lnTo>
                    <a:pt x="109" y="108"/>
                  </a:lnTo>
                  <a:lnTo>
                    <a:pt x="100" y="102"/>
                  </a:lnTo>
                  <a:lnTo>
                    <a:pt x="91" y="95"/>
                  </a:lnTo>
                  <a:lnTo>
                    <a:pt x="86" y="88"/>
                  </a:lnTo>
                  <a:lnTo>
                    <a:pt x="82" y="80"/>
                  </a:lnTo>
                  <a:lnTo>
                    <a:pt x="81" y="76"/>
                  </a:lnTo>
                  <a:lnTo>
                    <a:pt x="81" y="72"/>
                  </a:lnTo>
                  <a:lnTo>
                    <a:pt x="81" y="67"/>
                  </a:lnTo>
                  <a:lnTo>
                    <a:pt x="82" y="63"/>
                  </a:lnTo>
                  <a:lnTo>
                    <a:pt x="84" y="59"/>
                  </a:lnTo>
                  <a:lnTo>
                    <a:pt x="86" y="56"/>
                  </a:lnTo>
                  <a:lnTo>
                    <a:pt x="91" y="50"/>
                  </a:lnTo>
                  <a:lnTo>
                    <a:pt x="99" y="47"/>
                  </a:lnTo>
                  <a:lnTo>
                    <a:pt x="106" y="44"/>
                  </a:lnTo>
                  <a:lnTo>
                    <a:pt x="114" y="43"/>
                  </a:lnTo>
                  <a:lnTo>
                    <a:pt x="127" y="42"/>
                  </a:lnTo>
                  <a:lnTo>
                    <a:pt x="140" y="43"/>
                  </a:lnTo>
                  <a:lnTo>
                    <a:pt x="153" y="45"/>
                  </a:lnTo>
                  <a:lnTo>
                    <a:pt x="165" y="48"/>
                  </a:lnTo>
                  <a:lnTo>
                    <a:pt x="176" y="52"/>
                  </a:lnTo>
                  <a:lnTo>
                    <a:pt x="186" y="58"/>
                  </a:lnTo>
                  <a:lnTo>
                    <a:pt x="195" y="62"/>
                  </a:lnTo>
                  <a:lnTo>
                    <a:pt x="209" y="70"/>
                  </a:lnTo>
                  <a:lnTo>
                    <a:pt x="223" y="78"/>
                  </a:lnTo>
                  <a:lnTo>
                    <a:pt x="223" y="67"/>
                  </a:lnTo>
                  <a:lnTo>
                    <a:pt x="223" y="13"/>
                  </a:lnTo>
                  <a:lnTo>
                    <a:pt x="211" y="11"/>
                  </a:lnTo>
                  <a:lnTo>
                    <a:pt x="197" y="8"/>
                  </a:lnTo>
                  <a:lnTo>
                    <a:pt x="179" y="4"/>
                  </a:lnTo>
                  <a:lnTo>
                    <a:pt x="156" y="1"/>
                  </a:lnTo>
                  <a:lnTo>
                    <a:pt x="132" y="0"/>
                  </a:lnTo>
                  <a:lnTo>
                    <a:pt x="117" y="1"/>
                  </a:lnTo>
                  <a:lnTo>
                    <a:pt x="103" y="2"/>
                  </a:lnTo>
                  <a:lnTo>
                    <a:pt x="89" y="4"/>
                  </a:lnTo>
                  <a:lnTo>
                    <a:pt x="76" y="6"/>
                  </a:lnTo>
                  <a:lnTo>
                    <a:pt x="65" y="11"/>
                  </a:lnTo>
                  <a:lnTo>
                    <a:pt x="54" y="15"/>
                  </a:lnTo>
                  <a:lnTo>
                    <a:pt x="44" y="19"/>
                  </a:lnTo>
                  <a:lnTo>
                    <a:pt x="35" y="26"/>
                  </a:lnTo>
                  <a:lnTo>
                    <a:pt x="27" y="32"/>
                  </a:lnTo>
                  <a:lnTo>
                    <a:pt x="20" y="39"/>
                  </a:lnTo>
                  <a:lnTo>
                    <a:pt x="14" y="47"/>
                  </a:lnTo>
                  <a:lnTo>
                    <a:pt x="9" y="56"/>
                  </a:lnTo>
                  <a:lnTo>
                    <a:pt x="6" y="64"/>
                  </a:lnTo>
                  <a:lnTo>
                    <a:pt x="3" y="74"/>
                  </a:lnTo>
                  <a:lnTo>
                    <a:pt x="0" y="85"/>
                  </a:lnTo>
                  <a:lnTo>
                    <a:pt x="0" y="95"/>
                  </a:lnTo>
                  <a:lnTo>
                    <a:pt x="0" y="105"/>
                  </a:lnTo>
                  <a:lnTo>
                    <a:pt x="3" y="113"/>
                  </a:lnTo>
                  <a:lnTo>
                    <a:pt x="6" y="122"/>
                  </a:lnTo>
                  <a:lnTo>
                    <a:pt x="9" y="131"/>
                  </a:lnTo>
                  <a:lnTo>
                    <a:pt x="13" y="137"/>
                  </a:lnTo>
                  <a:lnTo>
                    <a:pt x="19" y="144"/>
                  </a:lnTo>
                  <a:lnTo>
                    <a:pt x="25" y="151"/>
                  </a:lnTo>
                  <a:lnTo>
                    <a:pt x="31" y="157"/>
                  </a:lnTo>
                  <a:lnTo>
                    <a:pt x="46" y="168"/>
                  </a:lnTo>
                  <a:lnTo>
                    <a:pt x="62" y="178"/>
                  </a:lnTo>
                  <a:lnTo>
                    <a:pt x="79" y="187"/>
                  </a:lnTo>
                  <a:lnTo>
                    <a:pt x="97" y="196"/>
                  </a:lnTo>
                  <a:lnTo>
                    <a:pt x="122" y="209"/>
                  </a:lnTo>
                  <a:lnTo>
                    <a:pt x="134" y="215"/>
                  </a:lnTo>
                  <a:lnTo>
                    <a:pt x="144" y="221"/>
                  </a:lnTo>
                  <a:lnTo>
                    <a:pt x="152" y="229"/>
                  </a:lnTo>
                  <a:lnTo>
                    <a:pt x="159" y="236"/>
                  </a:lnTo>
                  <a:lnTo>
                    <a:pt x="162" y="241"/>
                  </a:lnTo>
                  <a:lnTo>
                    <a:pt x="163" y="245"/>
                  </a:lnTo>
                  <a:lnTo>
                    <a:pt x="164" y="249"/>
                  </a:lnTo>
                  <a:lnTo>
                    <a:pt x="165" y="255"/>
                  </a:lnTo>
                  <a:lnTo>
                    <a:pt x="164" y="263"/>
                  </a:lnTo>
                  <a:lnTo>
                    <a:pt x="161" y="271"/>
                  </a:lnTo>
                  <a:lnTo>
                    <a:pt x="156" y="277"/>
                  </a:lnTo>
                  <a:lnTo>
                    <a:pt x="149" y="282"/>
                  </a:lnTo>
                  <a:lnTo>
                    <a:pt x="141" y="287"/>
                  </a:lnTo>
                  <a:lnTo>
                    <a:pt x="131" y="290"/>
                  </a:lnTo>
                  <a:lnTo>
                    <a:pt x="119" y="292"/>
                  </a:lnTo>
                  <a:lnTo>
                    <a:pt x="106" y="292"/>
                  </a:lnTo>
                  <a:lnTo>
                    <a:pt x="91" y="292"/>
                  </a:lnTo>
                  <a:lnTo>
                    <a:pt x="77" y="289"/>
                  </a:lnTo>
                  <a:lnTo>
                    <a:pt x="63" y="286"/>
                  </a:lnTo>
                  <a:lnTo>
                    <a:pt x="51" y="280"/>
                  </a:lnTo>
                  <a:lnTo>
                    <a:pt x="39" y="275"/>
                  </a:lnTo>
                  <a:lnTo>
                    <a:pt x="28" y="270"/>
                  </a:lnTo>
                  <a:lnTo>
                    <a:pt x="10" y="259"/>
                  </a:lnTo>
                  <a:lnTo>
                    <a:pt x="1" y="254"/>
                  </a:lnTo>
                  <a:lnTo>
                    <a:pt x="1" y="321"/>
                  </a:lnTo>
                  <a:lnTo>
                    <a:pt x="8" y="322"/>
                  </a:lnTo>
                  <a:lnTo>
                    <a:pt x="24" y="326"/>
                  </a:lnTo>
                  <a:lnTo>
                    <a:pt x="45" y="329"/>
                  </a:lnTo>
                  <a:lnTo>
                    <a:pt x="72" y="333"/>
                  </a:lnTo>
                  <a:lnTo>
                    <a:pt x="87" y="334"/>
                  </a:lnTo>
                  <a:lnTo>
                    <a:pt x="103" y="334"/>
                  </a:lnTo>
                  <a:lnTo>
                    <a:pt x="119" y="334"/>
                  </a:lnTo>
                  <a:lnTo>
                    <a:pt x="135" y="333"/>
                  </a:lnTo>
                  <a:lnTo>
                    <a:pt x="149" y="331"/>
                  </a:lnTo>
                  <a:lnTo>
                    <a:pt x="163" y="327"/>
                  </a:lnTo>
                  <a:lnTo>
                    <a:pt x="176" y="324"/>
                  </a:lnTo>
                  <a:lnTo>
                    <a:pt x="187" y="319"/>
                  </a:lnTo>
                  <a:lnTo>
                    <a:pt x="198" y="314"/>
                  </a:lnTo>
                  <a:lnTo>
                    <a:pt x="208" y="308"/>
                  </a:lnTo>
                  <a:lnTo>
                    <a:pt x="216" y="302"/>
                  </a:lnTo>
                  <a:lnTo>
                    <a:pt x="224" y="294"/>
                  </a:lnTo>
                  <a:lnTo>
                    <a:pt x="230" y="287"/>
                  </a:lnTo>
                  <a:lnTo>
                    <a:pt x="236" y="278"/>
                  </a:lnTo>
                  <a:lnTo>
                    <a:pt x="240" y="269"/>
                  </a:lnTo>
                  <a:lnTo>
                    <a:pt x="242" y="259"/>
                  </a:lnTo>
                  <a:lnTo>
                    <a:pt x="244" y="248"/>
                  </a:lnTo>
                  <a:lnTo>
                    <a:pt x="245" y="236"/>
                  </a:lnTo>
                  <a:lnTo>
                    <a:pt x="244" y="226"/>
                  </a:lnTo>
                  <a:lnTo>
                    <a:pt x="242" y="216"/>
                  </a:lnTo>
                  <a:lnTo>
                    <a:pt x="240" y="206"/>
                  </a:lnTo>
                  <a:lnTo>
                    <a:pt x="236" y="198"/>
                  </a:lnTo>
                  <a:lnTo>
                    <a:pt x="231" y="189"/>
                  </a:lnTo>
                  <a:lnTo>
                    <a:pt x="226" y="182"/>
                  </a:lnTo>
                  <a:lnTo>
                    <a:pt x="219" y="174"/>
                  </a:lnTo>
                  <a:lnTo>
                    <a:pt x="212" y="168"/>
                  </a:lnTo>
                  <a:lnTo>
                    <a:pt x="197" y="156"/>
                  </a:lnTo>
                  <a:lnTo>
                    <a:pt x="180" y="146"/>
                  </a:lnTo>
                  <a:lnTo>
                    <a:pt x="162" y="136"/>
                  </a:lnTo>
                  <a:lnTo>
                    <a:pt x="145" y="127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5" name="Freeform 24"/>
            <p:cNvSpPr>
              <a:spLocks noEditPoints="1"/>
            </p:cNvSpPr>
            <p:nvPr/>
          </p:nvSpPr>
          <p:spPr bwMode="auto">
            <a:xfrm>
              <a:off x="7017878" y="947718"/>
              <a:ext cx="138535" cy="169761"/>
            </a:xfrm>
            <a:custGeom>
              <a:avLst/>
              <a:gdLst>
                <a:gd name="T0" fmla="*/ 2147483647 w 376"/>
                <a:gd name="T1" fmla="*/ 2147483647 h 462"/>
                <a:gd name="T2" fmla="*/ 2147483647 w 376"/>
                <a:gd name="T3" fmla="*/ 2147483647 h 462"/>
                <a:gd name="T4" fmla="*/ 2147483647 w 376"/>
                <a:gd name="T5" fmla="*/ 2147483647 h 462"/>
                <a:gd name="T6" fmla="*/ 2147483647 w 376"/>
                <a:gd name="T7" fmla="*/ 2147483647 h 462"/>
                <a:gd name="T8" fmla="*/ 2147483647 w 376"/>
                <a:gd name="T9" fmla="*/ 2147483647 h 462"/>
                <a:gd name="T10" fmla="*/ 2147483647 w 376"/>
                <a:gd name="T11" fmla="*/ 2147483647 h 462"/>
                <a:gd name="T12" fmla="*/ 2147483647 w 376"/>
                <a:gd name="T13" fmla="*/ 2147483647 h 462"/>
                <a:gd name="T14" fmla="*/ 2147483647 w 376"/>
                <a:gd name="T15" fmla="*/ 2147483647 h 462"/>
                <a:gd name="T16" fmla="*/ 2147483647 w 376"/>
                <a:gd name="T17" fmla="*/ 2147483647 h 462"/>
                <a:gd name="T18" fmla="*/ 2147483647 w 376"/>
                <a:gd name="T19" fmla="*/ 2147483647 h 462"/>
                <a:gd name="T20" fmla="*/ 2147483647 w 376"/>
                <a:gd name="T21" fmla="*/ 2147483647 h 462"/>
                <a:gd name="T22" fmla="*/ 2147483647 w 376"/>
                <a:gd name="T23" fmla="*/ 2147483647 h 462"/>
                <a:gd name="T24" fmla="*/ 2147483647 w 376"/>
                <a:gd name="T25" fmla="*/ 2147483647 h 462"/>
                <a:gd name="T26" fmla="*/ 2147483647 w 376"/>
                <a:gd name="T27" fmla="*/ 2147483647 h 462"/>
                <a:gd name="T28" fmla="*/ 2147483647 w 376"/>
                <a:gd name="T29" fmla="*/ 2147483647 h 462"/>
                <a:gd name="T30" fmla="*/ 2147483647 w 376"/>
                <a:gd name="T31" fmla="*/ 2147483647 h 462"/>
                <a:gd name="T32" fmla="*/ 2147483647 w 376"/>
                <a:gd name="T33" fmla="*/ 2147483647 h 462"/>
                <a:gd name="T34" fmla="*/ 2147483647 w 376"/>
                <a:gd name="T35" fmla="*/ 2147483647 h 462"/>
                <a:gd name="T36" fmla="*/ 2147483647 w 376"/>
                <a:gd name="T37" fmla="*/ 2147483647 h 462"/>
                <a:gd name="T38" fmla="*/ 2147483647 w 376"/>
                <a:gd name="T39" fmla="*/ 2147483647 h 462"/>
                <a:gd name="T40" fmla="*/ 2147483647 w 376"/>
                <a:gd name="T41" fmla="*/ 2147483647 h 462"/>
                <a:gd name="T42" fmla="*/ 2147483647 w 376"/>
                <a:gd name="T43" fmla="*/ 2147483647 h 462"/>
                <a:gd name="T44" fmla="*/ 2147483647 w 376"/>
                <a:gd name="T45" fmla="*/ 2147483647 h 462"/>
                <a:gd name="T46" fmla="*/ 2147483647 w 376"/>
                <a:gd name="T47" fmla="*/ 2147483647 h 462"/>
                <a:gd name="T48" fmla="*/ 2147483647 w 376"/>
                <a:gd name="T49" fmla="*/ 2147483647 h 462"/>
                <a:gd name="T50" fmla="*/ 2147483647 w 376"/>
                <a:gd name="T51" fmla="*/ 2147483647 h 462"/>
                <a:gd name="T52" fmla="*/ 2147483647 w 376"/>
                <a:gd name="T53" fmla="*/ 2147483647 h 462"/>
                <a:gd name="T54" fmla="*/ 2147483647 w 376"/>
                <a:gd name="T55" fmla="*/ 2147483647 h 462"/>
                <a:gd name="T56" fmla="*/ 2147483647 w 376"/>
                <a:gd name="T57" fmla="*/ 2147483647 h 462"/>
                <a:gd name="T58" fmla="*/ 2147483647 w 376"/>
                <a:gd name="T59" fmla="*/ 2147483647 h 462"/>
                <a:gd name="T60" fmla="*/ 2147483647 w 376"/>
                <a:gd name="T61" fmla="*/ 2147483647 h 462"/>
                <a:gd name="T62" fmla="*/ 2147483647 w 376"/>
                <a:gd name="T63" fmla="*/ 2147483647 h 462"/>
                <a:gd name="T64" fmla="*/ 2147483647 w 376"/>
                <a:gd name="T65" fmla="*/ 2147483647 h 462"/>
                <a:gd name="T66" fmla="*/ 2147483647 w 376"/>
                <a:gd name="T67" fmla="*/ 2147483647 h 462"/>
                <a:gd name="T68" fmla="*/ 2147483647 w 376"/>
                <a:gd name="T69" fmla="*/ 2147483647 h 462"/>
                <a:gd name="T70" fmla="*/ 2147483647 w 376"/>
                <a:gd name="T71" fmla="*/ 2147483647 h 462"/>
                <a:gd name="T72" fmla="*/ 2147483647 w 376"/>
                <a:gd name="T73" fmla="*/ 2147483647 h 462"/>
                <a:gd name="T74" fmla="*/ 2147483647 w 376"/>
                <a:gd name="T75" fmla="*/ 2147483647 h 462"/>
                <a:gd name="T76" fmla="*/ 2147483647 w 376"/>
                <a:gd name="T77" fmla="*/ 2147483647 h 462"/>
                <a:gd name="T78" fmla="*/ 2147483647 w 376"/>
                <a:gd name="T79" fmla="*/ 2147483647 h 462"/>
                <a:gd name="T80" fmla="*/ 2147483647 w 376"/>
                <a:gd name="T81" fmla="*/ 2147483647 h 462"/>
                <a:gd name="T82" fmla="*/ 2147483647 w 376"/>
                <a:gd name="T83" fmla="*/ 2147483647 h 462"/>
                <a:gd name="T84" fmla="*/ 2147483647 w 376"/>
                <a:gd name="T85" fmla="*/ 2147483647 h 462"/>
                <a:gd name="T86" fmla="*/ 2147483647 w 376"/>
                <a:gd name="T87" fmla="*/ 2147483647 h 46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76"/>
                <a:gd name="T133" fmla="*/ 0 h 462"/>
                <a:gd name="T134" fmla="*/ 376 w 376"/>
                <a:gd name="T135" fmla="*/ 462 h 46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76" h="462">
                  <a:moveTo>
                    <a:pt x="215" y="49"/>
                  </a:moveTo>
                  <a:lnTo>
                    <a:pt x="215" y="49"/>
                  </a:lnTo>
                  <a:lnTo>
                    <a:pt x="225" y="50"/>
                  </a:lnTo>
                  <a:lnTo>
                    <a:pt x="234" y="52"/>
                  </a:lnTo>
                  <a:lnTo>
                    <a:pt x="243" y="56"/>
                  </a:lnTo>
                  <a:lnTo>
                    <a:pt x="250" y="60"/>
                  </a:lnTo>
                  <a:lnTo>
                    <a:pt x="256" y="66"/>
                  </a:lnTo>
                  <a:lnTo>
                    <a:pt x="262" y="73"/>
                  </a:lnTo>
                  <a:lnTo>
                    <a:pt x="266" y="80"/>
                  </a:lnTo>
                  <a:lnTo>
                    <a:pt x="270" y="88"/>
                  </a:lnTo>
                  <a:lnTo>
                    <a:pt x="274" y="96"/>
                  </a:lnTo>
                  <a:lnTo>
                    <a:pt x="276" y="106"/>
                  </a:lnTo>
                  <a:lnTo>
                    <a:pt x="279" y="125"/>
                  </a:lnTo>
                  <a:lnTo>
                    <a:pt x="281" y="144"/>
                  </a:lnTo>
                  <a:lnTo>
                    <a:pt x="281" y="164"/>
                  </a:lnTo>
                  <a:lnTo>
                    <a:pt x="280" y="193"/>
                  </a:lnTo>
                  <a:lnTo>
                    <a:pt x="277" y="218"/>
                  </a:lnTo>
                  <a:lnTo>
                    <a:pt x="275" y="229"/>
                  </a:lnTo>
                  <a:lnTo>
                    <a:pt x="271" y="238"/>
                  </a:lnTo>
                  <a:lnTo>
                    <a:pt x="268" y="248"/>
                  </a:lnTo>
                  <a:lnTo>
                    <a:pt x="265" y="257"/>
                  </a:lnTo>
                  <a:lnTo>
                    <a:pt x="261" y="263"/>
                  </a:lnTo>
                  <a:lnTo>
                    <a:pt x="255" y="270"/>
                  </a:lnTo>
                  <a:lnTo>
                    <a:pt x="250" y="275"/>
                  </a:lnTo>
                  <a:lnTo>
                    <a:pt x="245" y="279"/>
                  </a:lnTo>
                  <a:lnTo>
                    <a:pt x="237" y="282"/>
                  </a:lnTo>
                  <a:lnTo>
                    <a:pt x="231" y="284"/>
                  </a:lnTo>
                  <a:lnTo>
                    <a:pt x="223" y="287"/>
                  </a:lnTo>
                  <a:lnTo>
                    <a:pt x="215" y="287"/>
                  </a:lnTo>
                  <a:lnTo>
                    <a:pt x="205" y="287"/>
                  </a:lnTo>
                  <a:lnTo>
                    <a:pt x="196" y="284"/>
                  </a:lnTo>
                  <a:lnTo>
                    <a:pt x="188" y="281"/>
                  </a:lnTo>
                  <a:lnTo>
                    <a:pt x="181" y="278"/>
                  </a:lnTo>
                  <a:lnTo>
                    <a:pt x="174" y="273"/>
                  </a:lnTo>
                  <a:lnTo>
                    <a:pt x="169" y="267"/>
                  </a:lnTo>
                  <a:lnTo>
                    <a:pt x="164" y="261"/>
                  </a:lnTo>
                  <a:lnTo>
                    <a:pt x="159" y="255"/>
                  </a:lnTo>
                  <a:lnTo>
                    <a:pt x="156" y="247"/>
                  </a:lnTo>
                  <a:lnTo>
                    <a:pt x="153" y="240"/>
                  </a:lnTo>
                  <a:lnTo>
                    <a:pt x="149" y="224"/>
                  </a:lnTo>
                  <a:lnTo>
                    <a:pt x="146" y="206"/>
                  </a:lnTo>
                  <a:lnTo>
                    <a:pt x="146" y="189"/>
                  </a:lnTo>
                  <a:lnTo>
                    <a:pt x="146" y="161"/>
                  </a:lnTo>
                  <a:lnTo>
                    <a:pt x="146" y="148"/>
                  </a:lnTo>
                  <a:lnTo>
                    <a:pt x="149" y="130"/>
                  </a:lnTo>
                  <a:lnTo>
                    <a:pt x="152" y="111"/>
                  </a:lnTo>
                  <a:lnTo>
                    <a:pt x="154" y="102"/>
                  </a:lnTo>
                  <a:lnTo>
                    <a:pt x="157" y="93"/>
                  </a:lnTo>
                  <a:lnTo>
                    <a:pt x="161" y="84"/>
                  </a:lnTo>
                  <a:lnTo>
                    <a:pt x="166" y="76"/>
                  </a:lnTo>
                  <a:lnTo>
                    <a:pt x="171" y="68"/>
                  </a:lnTo>
                  <a:lnTo>
                    <a:pt x="177" y="62"/>
                  </a:lnTo>
                  <a:lnTo>
                    <a:pt x="185" y="57"/>
                  </a:lnTo>
                  <a:lnTo>
                    <a:pt x="193" y="52"/>
                  </a:lnTo>
                  <a:lnTo>
                    <a:pt x="203" y="50"/>
                  </a:lnTo>
                  <a:lnTo>
                    <a:pt x="215" y="49"/>
                  </a:lnTo>
                  <a:close/>
                  <a:moveTo>
                    <a:pt x="239" y="1"/>
                  </a:moveTo>
                  <a:lnTo>
                    <a:pt x="239" y="1"/>
                  </a:lnTo>
                  <a:lnTo>
                    <a:pt x="228" y="2"/>
                  </a:lnTo>
                  <a:lnTo>
                    <a:pt x="215" y="4"/>
                  </a:lnTo>
                  <a:lnTo>
                    <a:pt x="203" y="7"/>
                  </a:lnTo>
                  <a:lnTo>
                    <a:pt x="191" y="13"/>
                  </a:lnTo>
                  <a:lnTo>
                    <a:pt x="180" y="19"/>
                  </a:lnTo>
                  <a:lnTo>
                    <a:pt x="169" y="27"/>
                  </a:lnTo>
                  <a:lnTo>
                    <a:pt x="158" y="36"/>
                  </a:lnTo>
                  <a:lnTo>
                    <a:pt x="147" y="46"/>
                  </a:lnTo>
                  <a:lnTo>
                    <a:pt x="147" y="0"/>
                  </a:lnTo>
                  <a:lnTo>
                    <a:pt x="140" y="1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6" y="48"/>
                  </a:lnTo>
                  <a:lnTo>
                    <a:pt x="21" y="49"/>
                  </a:lnTo>
                  <a:lnTo>
                    <a:pt x="33" y="51"/>
                  </a:lnTo>
                  <a:lnTo>
                    <a:pt x="42" y="55"/>
                  </a:lnTo>
                  <a:lnTo>
                    <a:pt x="46" y="57"/>
                  </a:lnTo>
                  <a:lnTo>
                    <a:pt x="49" y="59"/>
                  </a:lnTo>
                  <a:lnTo>
                    <a:pt x="51" y="62"/>
                  </a:lnTo>
                  <a:lnTo>
                    <a:pt x="53" y="65"/>
                  </a:lnTo>
                  <a:lnTo>
                    <a:pt x="57" y="75"/>
                  </a:lnTo>
                  <a:lnTo>
                    <a:pt x="59" y="87"/>
                  </a:lnTo>
                  <a:lnTo>
                    <a:pt x="59" y="101"/>
                  </a:lnTo>
                  <a:lnTo>
                    <a:pt x="59" y="462"/>
                  </a:lnTo>
                  <a:lnTo>
                    <a:pt x="146" y="462"/>
                  </a:lnTo>
                  <a:lnTo>
                    <a:pt x="146" y="297"/>
                  </a:lnTo>
                  <a:lnTo>
                    <a:pt x="153" y="305"/>
                  </a:lnTo>
                  <a:lnTo>
                    <a:pt x="160" y="311"/>
                  </a:lnTo>
                  <a:lnTo>
                    <a:pt x="169" y="318"/>
                  </a:lnTo>
                  <a:lnTo>
                    <a:pt x="180" y="324"/>
                  </a:lnTo>
                  <a:lnTo>
                    <a:pt x="190" y="328"/>
                  </a:lnTo>
                  <a:lnTo>
                    <a:pt x="204" y="332"/>
                  </a:lnTo>
                  <a:lnTo>
                    <a:pt x="219" y="334"/>
                  </a:lnTo>
                  <a:lnTo>
                    <a:pt x="236" y="335"/>
                  </a:lnTo>
                  <a:lnTo>
                    <a:pt x="253" y="335"/>
                  </a:lnTo>
                  <a:lnTo>
                    <a:pt x="268" y="333"/>
                  </a:lnTo>
                  <a:lnTo>
                    <a:pt x="283" y="328"/>
                  </a:lnTo>
                  <a:lnTo>
                    <a:pt x="297" y="324"/>
                  </a:lnTo>
                  <a:lnTo>
                    <a:pt x="309" y="318"/>
                  </a:lnTo>
                  <a:lnTo>
                    <a:pt x="321" y="310"/>
                  </a:lnTo>
                  <a:lnTo>
                    <a:pt x="331" y="302"/>
                  </a:lnTo>
                  <a:lnTo>
                    <a:pt x="341" y="291"/>
                  </a:lnTo>
                  <a:lnTo>
                    <a:pt x="348" y="280"/>
                  </a:lnTo>
                  <a:lnTo>
                    <a:pt x="356" y="267"/>
                  </a:lnTo>
                  <a:lnTo>
                    <a:pt x="362" y="252"/>
                  </a:lnTo>
                  <a:lnTo>
                    <a:pt x="368" y="237"/>
                  </a:lnTo>
                  <a:lnTo>
                    <a:pt x="371" y="220"/>
                  </a:lnTo>
                  <a:lnTo>
                    <a:pt x="374" y="203"/>
                  </a:lnTo>
                  <a:lnTo>
                    <a:pt x="375" y="184"/>
                  </a:lnTo>
                  <a:lnTo>
                    <a:pt x="376" y="164"/>
                  </a:lnTo>
                  <a:lnTo>
                    <a:pt x="375" y="144"/>
                  </a:lnTo>
                  <a:lnTo>
                    <a:pt x="374" y="127"/>
                  </a:lnTo>
                  <a:lnTo>
                    <a:pt x="371" y="110"/>
                  </a:lnTo>
                  <a:lnTo>
                    <a:pt x="367" y="94"/>
                  </a:lnTo>
                  <a:lnTo>
                    <a:pt x="362" y="80"/>
                  </a:lnTo>
                  <a:lnTo>
                    <a:pt x="356" y="66"/>
                  </a:lnTo>
                  <a:lnTo>
                    <a:pt x="348" y="55"/>
                  </a:lnTo>
                  <a:lnTo>
                    <a:pt x="340" y="44"/>
                  </a:lnTo>
                  <a:lnTo>
                    <a:pt x="331" y="34"/>
                  </a:lnTo>
                  <a:lnTo>
                    <a:pt x="321" y="26"/>
                  </a:lnTo>
                  <a:lnTo>
                    <a:pt x="310" y="18"/>
                  </a:lnTo>
                  <a:lnTo>
                    <a:pt x="297" y="12"/>
                  </a:lnTo>
                  <a:lnTo>
                    <a:pt x="284" y="7"/>
                  </a:lnTo>
                  <a:lnTo>
                    <a:pt x="270" y="4"/>
                  </a:lnTo>
                  <a:lnTo>
                    <a:pt x="255" y="2"/>
                  </a:lnTo>
                  <a:lnTo>
                    <a:pt x="239" y="1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auto">
            <a:xfrm>
              <a:off x="7178925" y="947718"/>
              <a:ext cx="51951" cy="121258"/>
            </a:xfrm>
            <a:custGeom>
              <a:avLst/>
              <a:gdLst>
                <a:gd name="T0" fmla="*/ 0 w 145"/>
                <a:gd name="T1" fmla="*/ 2147483647 h 327"/>
                <a:gd name="T2" fmla="*/ 0 w 145"/>
                <a:gd name="T3" fmla="*/ 2147483647 h 327"/>
                <a:gd name="T4" fmla="*/ 2147483647 w 145"/>
                <a:gd name="T5" fmla="*/ 2147483647 h 327"/>
                <a:gd name="T6" fmla="*/ 2147483647 w 145"/>
                <a:gd name="T7" fmla="*/ 2147483647 h 327"/>
                <a:gd name="T8" fmla="*/ 2147483647 w 145"/>
                <a:gd name="T9" fmla="*/ 2147483647 h 327"/>
                <a:gd name="T10" fmla="*/ 2147483647 w 145"/>
                <a:gd name="T11" fmla="*/ 2147483647 h 327"/>
                <a:gd name="T12" fmla="*/ 2147483647 w 145"/>
                <a:gd name="T13" fmla="*/ 2147483647 h 327"/>
                <a:gd name="T14" fmla="*/ 2147483647 w 145"/>
                <a:gd name="T15" fmla="*/ 2147483647 h 327"/>
                <a:gd name="T16" fmla="*/ 2147483647 w 145"/>
                <a:gd name="T17" fmla="*/ 2147483647 h 327"/>
                <a:gd name="T18" fmla="*/ 2147483647 w 145"/>
                <a:gd name="T19" fmla="*/ 2147483647 h 327"/>
                <a:gd name="T20" fmla="*/ 2147483647 w 145"/>
                <a:gd name="T21" fmla="*/ 2147483647 h 327"/>
                <a:gd name="T22" fmla="*/ 2147483647 w 145"/>
                <a:gd name="T23" fmla="*/ 2147483647 h 327"/>
                <a:gd name="T24" fmla="*/ 2147483647 w 145"/>
                <a:gd name="T25" fmla="*/ 2147483647 h 327"/>
                <a:gd name="T26" fmla="*/ 2147483647 w 145"/>
                <a:gd name="T27" fmla="*/ 2147483647 h 327"/>
                <a:gd name="T28" fmla="*/ 2147483647 w 145"/>
                <a:gd name="T29" fmla="*/ 2147483647 h 327"/>
                <a:gd name="T30" fmla="*/ 2147483647 w 145"/>
                <a:gd name="T31" fmla="*/ 2147483647 h 327"/>
                <a:gd name="T32" fmla="*/ 2147483647 w 145"/>
                <a:gd name="T33" fmla="*/ 0 h 327"/>
                <a:gd name="T34" fmla="*/ 2147483647 w 145"/>
                <a:gd name="T35" fmla="*/ 2147483647 h 327"/>
                <a:gd name="T36" fmla="*/ 0 w 145"/>
                <a:gd name="T37" fmla="*/ 2147483647 h 32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5"/>
                <a:gd name="T58" fmla="*/ 0 h 327"/>
                <a:gd name="T59" fmla="*/ 145 w 145"/>
                <a:gd name="T60" fmla="*/ 327 h 32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5" h="327">
                  <a:moveTo>
                    <a:pt x="0" y="24"/>
                  </a:moveTo>
                  <a:lnTo>
                    <a:pt x="0" y="48"/>
                  </a:lnTo>
                  <a:lnTo>
                    <a:pt x="6" y="48"/>
                  </a:lnTo>
                  <a:lnTo>
                    <a:pt x="21" y="49"/>
                  </a:lnTo>
                  <a:lnTo>
                    <a:pt x="32" y="51"/>
                  </a:lnTo>
                  <a:lnTo>
                    <a:pt x="42" y="55"/>
                  </a:lnTo>
                  <a:lnTo>
                    <a:pt x="45" y="57"/>
                  </a:lnTo>
                  <a:lnTo>
                    <a:pt x="48" y="59"/>
                  </a:lnTo>
                  <a:lnTo>
                    <a:pt x="51" y="62"/>
                  </a:lnTo>
                  <a:lnTo>
                    <a:pt x="53" y="65"/>
                  </a:lnTo>
                  <a:lnTo>
                    <a:pt x="57" y="75"/>
                  </a:lnTo>
                  <a:lnTo>
                    <a:pt x="58" y="87"/>
                  </a:lnTo>
                  <a:lnTo>
                    <a:pt x="58" y="101"/>
                  </a:lnTo>
                  <a:lnTo>
                    <a:pt x="58" y="327"/>
                  </a:lnTo>
                  <a:lnTo>
                    <a:pt x="145" y="327"/>
                  </a:lnTo>
                  <a:lnTo>
                    <a:pt x="145" y="0"/>
                  </a:lnTo>
                  <a:lnTo>
                    <a:pt x="139" y="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7" name="Freeform 29"/>
            <p:cNvSpPr>
              <a:spLocks/>
            </p:cNvSpPr>
            <p:nvPr/>
          </p:nvSpPr>
          <p:spPr bwMode="auto">
            <a:xfrm>
              <a:off x="7196241" y="899214"/>
              <a:ext cx="39829" cy="36378"/>
            </a:xfrm>
            <a:custGeom>
              <a:avLst/>
              <a:gdLst>
                <a:gd name="T0" fmla="*/ 2147483647 w 108"/>
                <a:gd name="T1" fmla="*/ 2147483647 h 96"/>
                <a:gd name="T2" fmla="*/ 2147483647 w 108"/>
                <a:gd name="T3" fmla="*/ 2147483647 h 96"/>
                <a:gd name="T4" fmla="*/ 2147483647 w 108"/>
                <a:gd name="T5" fmla="*/ 2147483647 h 96"/>
                <a:gd name="T6" fmla="*/ 2147483647 w 108"/>
                <a:gd name="T7" fmla="*/ 2147483647 h 96"/>
                <a:gd name="T8" fmla="*/ 2147483647 w 108"/>
                <a:gd name="T9" fmla="*/ 2147483647 h 96"/>
                <a:gd name="T10" fmla="*/ 2147483647 w 108"/>
                <a:gd name="T11" fmla="*/ 2147483647 h 96"/>
                <a:gd name="T12" fmla="*/ 2147483647 w 108"/>
                <a:gd name="T13" fmla="*/ 2147483647 h 96"/>
                <a:gd name="T14" fmla="*/ 2147483647 w 108"/>
                <a:gd name="T15" fmla="*/ 2147483647 h 96"/>
                <a:gd name="T16" fmla="*/ 2147483647 w 108"/>
                <a:gd name="T17" fmla="*/ 2147483647 h 96"/>
                <a:gd name="T18" fmla="*/ 2147483647 w 108"/>
                <a:gd name="T19" fmla="*/ 2147483647 h 96"/>
                <a:gd name="T20" fmla="*/ 2147483647 w 108"/>
                <a:gd name="T21" fmla="*/ 2147483647 h 96"/>
                <a:gd name="T22" fmla="*/ 2147483647 w 108"/>
                <a:gd name="T23" fmla="*/ 2147483647 h 96"/>
                <a:gd name="T24" fmla="*/ 2147483647 w 108"/>
                <a:gd name="T25" fmla="*/ 2147483647 h 96"/>
                <a:gd name="T26" fmla="*/ 2147483647 w 108"/>
                <a:gd name="T27" fmla="*/ 2147483647 h 96"/>
                <a:gd name="T28" fmla="*/ 2147483647 w 108"/>
                <a:gd name="T29" fmla="*/ 2147483647 h 96"/>
                <a:gd name="T30" fmla="*/ 2147483647 w 108"/>
                <a:gd name="T31" fmla="*/ 2147483647 h 96"/>
                <a:gd name="T32" fmla="*/ 2147483647 w 108"/>
                <a:gd name="T33" fmla="*/ 2147483647 h 96"/>
                <a:gd name="T34" fmla="*/ 2147483647 w 108"/>
                <a:gd name="T35" fmla="*/ 2147483647 h 96"/>
                <a:gd name="T36" fmla="*/ 2147483647 w 108"/>
                <a:gd name="T37" fmla="*/ 0 h 96"/>
                <a:gd name="T38" fmla="*/ 2147483647 w 108"/>
                <a:gd name="T39" fmla="*/ 0 h 96"/>
                <a:gd name="T40" fmla="*/ 2147483647 w 108"/>
                <a:gd name="T41" fmla="*/ 2147483647 h 96"/>
                <a:gd name="T42" fmla="*/ 2147483647 w 108"/>
                <a:gd name="T43" fmla="*/ 2147483647 h 96"/>
                <a:gd name="T44" fmla="*/ 2147483647 w 108"/>
                <a:gd name="T45" fmla="*/ 2147483647 h 96"/>
                <a:gd name="T46" fmla="*/ 2147483647 w 108"/>
                <a:gd name="T47" fmla="*/ 2147483647 h 96"/>
                <a:gd name="T48" fmla="*/ 2147483647 w 108"/>
                <a:gd name="T49" fmla="*/ 2147483647 h 96"/>
                <a:gd name="T50" fmla="*/ 2147483647 w 108"/>
                <a:gd name="T51" fmla="*/ 2147483647 h 96"/>
                <a:gd name="T52" fmla="*/ 2147483647 w 108"/>
                <a:gd name="T53" fmla="*/ 2147483647 h 96"/>
                <a:gd name="T54" fmla="*/ 0 w 108"/>
                <a:gd name="T55" fmla="*/ 2147483647 h 96"/>
                <a:gd name="T56" fmla="*/ 0 w 108"/>
                <a:gd name="T57" fmla="*/ 2147483647 h 96"/>
                <a:gd name="T58" fmla="*/ 2147483647 w 108"/>
                <a:gd name="T59" fmla="*/ 2147483647 h 96"/>
                <a:gd name="T60" fmla="*/ 2147483647 w 108"/>
                <a:gd name="T61" fmla="*/ 2147483647 h 96"/>
                <a:gd name="T62" fmla="*/ 2147483647 w 108"/>
                <a:gd name="T63" fmla="*/ 2147483647 h 96"/>
                <a:gd name="T64" fmla="*/ 2147483647 w 108"/>
                <a:gd name="T65" fmla="*/ 2147483647 h 96"/>
                <a:gd name="T66" fmla="*/ 2147483647 w 108"/>
                <a:gd name="T67" fmla="*/ 2147483647 h 96"/>
                <a:gd name="T68" fmla="*/ 2147483647 w 108"/>
                <a:gd name="T69" fmla="*/ 2147483647 h 96"/>
                <a:gd name="T70" fmla="*/ 2147483647 w 108"/>
                <a:gd name="T71" fmla="*/ 2147483647 h 96"/>
                <a:gd name="T72" fmla="*/ 2147483647 w 108"/>
                <a:gd name="T73" fmla="*/ 2147483647 h 9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8"/>
                <a:gd name="T112" fmla="*/ 0 h 96"/>
                <a:gd name="T113" fmla="*/ 108 w 108"/>
                <a:gd name="T114" fmla="*/ 96 h 9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8" h="96">
                  <a:moveTo>
                    <a:pt x="53" y="96"/>
                  </a:moveTo>
                  <a:lnTo>
                    <a:pt x="53" y="96"/>
                  </a:lnTo>
                  <a:lnTo>
                    <a:pt x="63" y="94"/>
                  </a:lnTo>
                  <a:lnTo>
                    <a:pt x="74" y="92"/>
                  </a:lnTo>
                  <a:lnTo>
                    <a:pt x="84" y="88"/>
                  </a:lnTo>
                  <a:lnTo>
                    <a:pt x="91" y="82"/>
                  </a:lnTo>
                  <a:lnTo>
                    <a:pt x="99" y="74"/>
                  </a:lnTo>
                  <a:lnTo>
                    <a:pt x="103" y="67"/>
                  </a:lnTo>
                  <a:lnTo>
                    <a:pt x="106" y="57"/>
                  </a:lnTo>
                  <a:lnTo>
                    <a:pt x="108" y="47"/>
                  </a:lnTo>
                  <a:lnTo>
                    <a:pt x="107" y="39"/>
                  </a:lnTo>
                  <a:lnTo>
                    <a:pt x="104" y="29"/>
                  </a:lnTo>
                  <a:lnTo>
                    <a:pt x="99" y="22"/>
                  </a:lnTo>
                  <a:lnTo>
                    <a:pt x="92" y="14"/>
                  </a:lnTo>
                  <a:lnTo>
                    <a:pt x="84" y="9"/>
                  </a:lnTo>
                  <a:lnTo>
                    <a:pt x="74" y="5"/>
                  </a:lnTo>
                  <a:lnTo>
                    <a:pt x="64" y="1"/>
                  </a:lnTo>
                  <a:lnTo>
                    <a:pt x="54" y="0"/>
                  </a:lnTo>
                  <a:lnTo>
                    <a:pt x="43" y="1"/>
                  </a:lnTo>
                  <a:lnTo>
                    <a:pt x="32" y="5"/>
                  </a:lnTo>
                  <a:lnTo>
                    <a:pt x="24" y="9"/>
                  </a:lnTo>
                  <a:lnTo>
                    <a:pt x="15" y="14"/>
                  </a:lnTo>
                  <a:lnTo>
                    <a:pt x="9" y="22"/>
                  </a:lnTo>
                  <a:lnTo>
                    <a:pt x="5" y="29"/>
                  </a:lnTo>
                  <a:lnTo>
                    <a:pt x="1" y="39"/>
                  </a:lnTo>
                  <a:lnTo>
                    <a:pt x="0" y="47"/>
                  </a:lnTo>
                  <a:lnTo>
                    <a:pt x="1" y="57"/>
                  </a:lnTo>
                  <a:lnTo>
                    <a:pt x="5" y="67"/>
                  </a:lnTo>
                  <a:lnTo>
                    <a:pt x="9" y="74"/>
                  </a:lnTo>
                  <a:lnTo>
                    <a:pt x="15" y="82"/>
                  </a:lnTo>
                  <a:lnTo>
                    <a:pt x="23" y="88"/>
                  </a:lnTo>
                  <a:lnTo>
                    <a:pt x="32" y="92"/>
                  </a:lnTo>
                  <a:lnTo>
                    <a:pt x="42" y="94"/>
                  </a:lnTo>
                  <a:lnTo>
                    <a:pt x="53" y="96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8" name="Freeform 31"/>
            <p:cNvSpPr>
              <a:spLocks/>
            </p:cNvSpPr>
            <p:nvPr/>
          </p:nvSpPr>
          <p:spPr bwMode="auto">
            <a:xfrm>
              <a:off x="7262046" y="947718"/>
              <a:ext cx="102170" cy="121258"/>
            </a:xfrm>
            <a:custGeom>
              <a:avLst/>
              <a:gdLst>
                <a:gd name="T0" fmla="*/ 2147483647 w 282"/>
                <a:gd name="T1" fmla="*/ 2147483647 h 327"/>
                <a:gd name="T2" fmla="*/ 2147483647 w 282"/>
                <a:gd name="T3" fmla="*/ 2147483647 h 327"/>
                <a:gd name="T4" fmla="*/ 2147483647 w 282"/>
                <a:gd name="T5" fmla="*/ 2147483647 h 327"/>
                <a:gd name="T6" fmla="*/ 2147483647 w 282"/>
                <a:gd name="T7" fmla="*/ 2147483647 h 327"/>
                <a:gd name="T8" fmla="*/ 2147483647 w 282"/>
                <a:gd name="T9" fmla="*/ 2147483647 h 327"/>
                <a:gd name="T10" fmla="*/ 2147483647 w 282"/>
                <a:gd name="T11" fmla="*/ 2147483647 h 327"/>
                <a:gd name="T12" fmla="*/ 2147483647 w 282"/>
                <a:gd name="T13" fmla="*/ 2147483647 h 327"/>
                <a:gd name="T14" fmla="*/ 2147483647 w 282"/>
                <a:gd name="T15" fmla="*/ 2147483647 h 327"/>
                <a:gd name="T16" fmla="*/ 2147483647 w 282"/>
                <a:gd name="T17" fmla="*/ 2147483647 h 327"/>
                <a:gd name="T18" fmla="*/ 2147483647 w 282"/>
                <a:gd name="T19" fmla="*/ 2147483647 h 327"/>
                <a:gd name="T20" fmla="*/ 2147483647 w 282"/>
                <a:gd name="T21" fmla="*/ 2147483647 h 327"/>
                <a:gd name="T22" fmla="*/ 2147483647 w 282"/>
                <a:gd name="T23" fmla="*/ 2147483647 h 327"/>
                <a:gd name="T24" fmla="*/ 2147483647 w 282"/>
                <a:gd name="T25" fmla="*/ 2147483647 h 327"/>
                <a:gd name="T26" fmla="*/ 2147483647 w 282"/>
                <a:gd name="T27" fmla="*/ 2147483647 h 327"/>
                <a:gd name="T28" fmla="*/ 2147483647 w 282"/>
                <a:gd name="T29" fmla="*/ 2147483647 h 327"/>
                <a:gd name="T30" fmla="*/ 2147483647 w 282"/>
                <a:gd name="T31" fmla="*/ 2147483647 h 327"/>
                <a:gd name="T32" fmla="*/ 2147483647 w 282"/>
                <a:gd name="T33" fmla="*/ 2147483647 h 327"/>
                <a:gd name="T34" fmla="*/ 2147483647 w 282"/>
                <a:gd name="T35" fmla="*/ 2147483647 h 327"/>
                <a:gd name="T36" fmla="*/ 2147483647 w 282"/>
                <a:gd name="T37" fmla="*/ 2147483647 h 327"/>
                <a:gd name="T38" fmla="*/ 2147483647 w 282"/>
                <a:gd name="T39" fmla="*/ 0 h 327"/>
                <a:gd name="T40" fmla="*/ 0 w 282"/>
                <a:gd name="T41" fmla="*/ 2147483647 h 327"/>
                <a:gd name="T42" fmla="*/ 0 w 282"/>
                <a:gd name="T43" fmla="*/ 2147483647 h 327"/>
                <a:gd name="T44" fmla="*/ 2147483647 w 282"/>
                <a:gd name="T45" fmla="*/ 2147483647 h 327"/>
                <a:gd name="T46" fmla="*/ 2147483647 w 282"/>
                <a:gd name="T47" fmla="*/ 2147483647 h 327"/>
                <a:gd name="T48" fmla="*/ 2147483647 w 282"/>
                <a:gd name="T49" fmla="*/ 2147483647 h 327"/>
                <a:gd name="T50" fmla="*/ 2147483647 w 282"/>
                <a:gd name="T51" fmla="*/ 2147483647 h 327"/>
                <a:gd name="T52" fmla="*/ 2147483647 w 282"/>
                <a:gd name="T53" fmla="*/ 2147483647 h 327"/>
                <a:gd name="T54" fmla="*/ 2147483647 w 282"/>
                <a:gd name="T55" fmla="*/ 2147483647 h 327"/>
                <a:gd name="T56" fmla="*/ 2147483647 w 282"/>
                <a:gd name="T57" fmla="*/ 2147483647 h 327"/>
                <a:gd name="T58" fmla="*/ 2147483647 w 282"/>
                <a:gd name="T59" fmla="*/ 2147483647 h 327"/>
                <a:gd name="T60" fmla="*/ 2147483647 w 282"/>
                <a:gd name="T61" fmla="*/ 2147483647 h 327"/>
                <a:gd name="T62" fmla="*/ 2147483647 w 282"/>
                <a:gd name="T63" fmla="*/ 2147483647 h 327"/>
                <a:gd name="T64" fmla="*/ 2147483647 w 282"/>
                <a:gd name="T65" fmla="*/ 2147483647 h 327"/>
                <a:gd name="T66" fmla="*/ 2147483647 w 282"/>
                <a:gd name="T67" fmla="*/ 2147483647 h 327"/>
                <a:gd name="T68" fmla="*/ 2147483647 w 282"/>
                <a:gd name="T69" fmla="*/ 2147483647 h 327"/>
                <a:gd name="T70" fmla="*/ 2147483647 w 282"/>
                <a:gd name="T71" fmla="*/ 2147483647 h 327"/>
                <a:gd name="T72" fmla="*/ 2147483647 w 282"/>
                <a:gd name="T73" fmla="*/ 2147483647 h 327"/>
                <a:gd name="T74" fmla="*/ 2147483647 w 282"/>
                <a:gd name="T75" fmla="*/ 2147483647 h 327"/>
                <a:gd name="T76" fmla="*/ 2147483647 w 282"/>
                <a:gd name="T77" fmla="*/ 2147483647 h 327"/>
                <a:gd name="T78" fmla="*/ 2147483647 w 282"/>
                <a:gd name="T79" fmla="*/ 2147483647 h 327"/>
                <a:gd name="T80" fmla="*/ 2147483647 w 282"/>
                <a:gd name="T81" fmla="*/ 2147483647 h 327"/>
                <a:gd name="T82" fmla="*/ 2147483647 w 282"/>
                <a:gd name="T83" fmla="*/ 2147483647 h 327"/>
                <a:gd name="T84" fmla="*/ 2147483647 w 282"/>
                <a:gd name="T85" fmla="*/ 2147483647 h 327"/>
                <a:gd name="T86" fmla="*/ 2147483647 w 282"/>
                <a:gd name="T87" fmla="*/ 2147483647 h 327"/>
                <a:gd name="T88" fmla="*/ 2147483647 w 282"/>
                <a:gd name="T89" fmla="*/ 2147483647 h 327"/>
                <a:gd name="T90" fmla="*/ 2147483647 w 282"/>
                <a:gd name="T91" fmla="*/ 2147483647 h 327"/>
                <a:gd name="T92" fmla="*/ 2147483647 w 282"/>
                <a:gd name="T93" fmla="*/ 2147483647 h 327"/>
                <a:gd name="T94" fmla="*/ 2147483647 w 282"/>
                <a:gd name="T95" fmla="*/ 2147483647 h 327"/>
                <a:gd name="T96" fmla="*/ 2147483647 w 282"/>
                <a:gd name="T97" fmla="*/ 2147483647 h 327"/>
                <a:gd name="T98" fmla="*/ 2147483647 w 282"/>
                <a:gd name="T99" fmla="*/ 2147483647 h 327"/>
                <a:gd name="T100" fmla="*/ 2147483647 w 282"/>
                <a:gd name="T101" fmla="*/ 2147483647 h 327"/>
                <a:gd name="T102" fmla="*/ 2147483647 w 282"/>
                <a:gd name="T103" fmla="*/ 2147483647 h 327"/>
                <a:gd name="T104" fmla="*/ 2147483647 w 282"/>
                <a:gd name="T105" fmla="*/ 2147483647 h 327"/>
                <a:gd name="T106" fmla="*/ 2147483647 w 282"/>
                <a:gd name="T107" fmla="*/ 2147483647 h 327"/>
                <a:gd name="T108" fmla="*/ 2147483647 w 282"/>
                <a:gd name="T109" fmla="*/ 2147483647 h 327"/>
                <a:gd name="T110" fmla="*/ 2147483647 w 282"/>
                <a:gd name="T111" fmla="*/ 2147483647 h 327"/>
                <a:gd name="T112" fmla="*/ 2147483647 w 282"/>
                <a:gd name="T113" fmla="*/ 2147483647 h 327"/>
                <a:gd name="T114" fmla="*/ 2147483647 w 282"/>
                <a:gd name="T115" fmla="*/ 2147483647 h 32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82"/>
                <a:gd name="T175" fmla="*/ 0 h 327"/>
                <a:gd name="T176" fmla="*/ 282 w 282"/>
                <a:gd name="T177" fmla="*/ 327 h 32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82" h="327">
                  <a:moveTo>
                    <a:pt x="282" y="74"/>
                  </a:moveTo>
                  <a:lnTo>
                    <a:pt x="282" y="5"/>
                  </a:lnTo>
                  <a:lnTo>
                    <a:pt x="277" y="4"/>
                  </a:lnTo>
                  <a:lnTo>
                    <a:pt x="256" y="2"/>
                  </a:lnTo>
                  <a:lnTo>
                    <a:pt x="236" y="1"/>
                  </a:lnTo>
                  <a:lnTo>
                    <a:pt x="226" y="2"/>
                  </a:lnTo>
                  <a:lnTo>
                    <a:pt x="218" y="3"/>
                  </a:lnTo>
                  <a:lnTo>
                    <a:pt x="210" y="5"/>
                  </a:lnTo>
                  <a:lnTo>
                    <a:pt x="203" y="7"/>
                  </a:lnTo>
                  <a:lnTo>
                    <a:pt x="195" y="11"/>
                  </a:lnTo>
                  <a:lnTo>
                    <a:pt x="189" y="14"/>
                  </a:lnTo>
                  <a:lnTo>
                    <a:pt x="177" y="24"/>
                  </a:lnTo>
                  <a:lnTo>
                    <a:pt x="168" y="33"/>
                  </a:lnTo>
                  <a:lnTo>
                    <a:pt x="159" y="44"/>
                  </a:lnTo>
                  <a:lnTo>
                    <a:pt x="152" y="56"/>
                  </a:lnTo>
                  <a:lnTo>
                    <a:pt x="146" y="66"/>
                  </a:lnTo>
                  <a:lnTo>
                    <a:pt x="146" y="0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5" y="48"/>
                  </a:lnTo>
                  <a:lnTo>
                    <a:pt x="20" y="49"/>
                  </a:lnTo>
                  <a:lnTo>
                    <a:pt x="33" y="51"/>
                  </a:lnTo>
                  <a:lnTo>
                    <a:pt x="41" y="55"/>
                  </a:lnTo>
                  <a:lnTo>
                    <a:pt x="46" y="57"/>
                  </a:lnTo>
                  <a:lnTo>
                    <a:pt x="49" y="59"/>
                  </a:lnTo>
                  <a:lnTo>
                    <a:pt x="51" y="62"/>
                  </a:lnTo>
                  <a:lnTo>
                    <a:pt x="53" y="65"/>
                  </a:lnTo>
                  <a:lnTo>
                    <a:pt x="56" y="75"/>
                  </a:lnTo>
                  <a:lnTo>
                    <a:pt x="59" y="87"/>
                  </a:lnTo>
                  <a:lnTo>
                    <a:pt x="59" y="101"/>
                  </a:lnTo>
                  <a:lnTo>
                    <a:pt x="59" y="327"/>
                  </a:lnTo>
                  <a:lnTo>
                    <a:pt x="146" y="327"/>
                  </a:lnTo>
                  <a:lnTo>
                    <a:pt x="146" y="164"/>
                  </a:lnTo>
                  <a:lnTo>
                    <a:pt x="147" y="152"/>
                  </a:lnTo>
                  <a:lnTo>
                    <a:pt x="149" y="138"/>
                  </a:lnTo>
                  <a:lnTo>
                    <a:pt x="150" y="130"/>
                  </a:lnTo>
                  <a:lnTo>
                    <a:pt x="154" y="123"/>
                  </a:lnTo>
                  <a:lnTo>
                    <a:pt x="157" y="116"/>
                  </a:lnTo>
                  <a:lnTo>
                    <a:pt x="161" y="108"/>
                  </a:lnTo>
                  <a:lnTo>
                    <a:pt x="167" y="101"/>
                  </a:lnTo>
                  <a:lnTo>
                    <a:pt x="173" y="94"/>
                  </a:lnTo>
                  <a:lnTo>
                    <a:pt x="180" y="88"/>
                  </a:lnTo>
                  <a:lnTo>
                    <a:pt x="189" y="82"/>
                  </a:lnTo>
                  <a:lnTo>
                    <a:pt x="199" y="78"/>
                  </a:lnTo>
                  <a:lnTo>
                    <a:pt x="210" y="75"/>
                  </a:lnTo>
                  <a:lnTo>
                    <a:pt x="223" y="73"/>
                  </a:lnTo>
                  <a:lnTo>
                    <a:pt x="238" y="72"/>
                  </a:lnTo>
                  <a:lnTo>
                    <a:pt x="246" y="73"/>
                  </a:lnTo>
                  <a:lnTo>
                    <a:pt x="253" y="74"/>
                  </a:lnTo>
                  <a:lnTo>
                    <a:pt x="268" y="78"/>
                  </a:lnTo>
                  <a:lnTo>
                    <a:pt x="282" y="81"/>
                  </a:lnTo>
                  <a:lnTo>
                    <a:pt x="282" y="74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9" name="Freeform 33"/>
            <p:cNvSpPr>
              <a:spLocks noEditPoints="1"/>
            </p:cNvSpPr>
            <p:nvPr/>
          </p:nvSpPr>
          <p:spPr bwMode="auto">
            <a:xfrm>
              <a:off x="7378070" y="949450"/>
              <a:ext cx="114292" cy="121258"/>
            </a:xfrm>
            <a:custGeom>
              <a:avLst/>
              <a:gdLst>
                <a:gd name="T0" fmla="*/ 2147483647 w 309"/>
                <a:gd name="T1" fmla="*/ 2147483647 h 334"/>
                <a:gd name="T2" fmla="*/ 2147483647 w 309"/>
                <a:gd name="T3" fmla="*/ 2147483647 h 334"/>
                <a:gd name="T4" fmla="*/ 2147483647 w 309"/>
                <a:gd name="T5" fmla="*/ 2147483647 h 334"/>
                <a:gd name="T6" fmla="*/ 2147483647 w 309"/>
                <a:gd name="T7" fmla="*/ 2147483647 h 334"/>
                <a:gd name="T8" fmla="*/ 2147483647 w 309"/>
                <a:gd name="T9" fmla="*/ 2147483647 h 334"/>
                <a:gd name="T10" fmla="*/ 2147483647 w 309"/>
                <a:gd name="T11" fmla="*/ 2147483647 h 334"/>
                <a:gd name="T12" fmla="*/ 2147483647 w 309"/>
                <a:gd name="T13" fmla="*/ 2147483647 h 334"/>
                <a:gd name="T14" fmla="*/ 2147483647 w 309"/>
                <a:gd name="T15" fmla="*/ 2147483647 h 334"/>
                <a:gd name="T16" fmla="*/ 2147483647 w 309"/>
                <a:gd name="T17" fmla="*/ 2147483647 h 334"/>
                <a:gd name="T18" fmla="*/ 2147483647 w 309"/>
                <a:gd name="T19" fmla="*/ 2147483647 h 334"/>
                <a:gd name="T20" fmla="*/ 2147483647 w 309"/>
                <a:gd name="T21" fmla="*/ 2147483647 h 334"/>
                <a:gd name="T22" fmla="*/ 2147483647 w 309"/>
                <a:gd name="T23" fmla="*/ 2147483647 h 334"/>
                <a:gd name="T24" fmla="*/ 2147483647 w 309"/>
                <a:gd name="T25" fmla="*/ 2147483647 h 334"/>
                <a:gd name="T26" fmla="*/ 2147483647 w 309"/>
                <a:gd name="T27" fmla="*/ 2147483647 h 334"/>
                <a:gd name="T28" fmla="*/ 2147483647 w 309"/>
                <a:gd name="T29" fmla="*/ 2147483647 h 334"/>
                <a:gd name="T30" fmla="*/ 2147483647 w 309"/>
                <a:gd name="T31" fmla="*/ 2147483647 h 334"/>
                <a:gd name="T32" fmla="*/ 2147483647 w 309"/>
                <a:gd name="T33" fmla="*/ 2147483647 h 334"/>
                <a:gd name="T34" fmla="*/ 2147483647 w 309"/>
                <a:gd name="T35" fmla="*/ 2147483647 h 334"/>
                <a:gd name="T36" fmla="*/ 2147483647 w 309"/>
                <a:gd name="T37" fmla="*/ 2147483647 h 334"/>
                <a:gd name="T38" fmla="*/ 2147483647 w 309"/>
                <a:gd name="T39" fmla="*/ 2147483647 h 334"/>
                <a:gd name="T40" fmla="*/ 2147483647 w 309"/>
                <a:gd name="T41" fmla="*/ 2147483647 h 334"/>
                <a:gd name="T42" fmla="*/ 2147483647 w 309"/>
                <a:gd name="T43" fmla="*/ 2147483647 h 334"/>
                <a:gd name="T44" fmla="*/ 2147483647 w 309"/>
                <a:gd name="T45" fmla="*/ 2147483647 h 334"/>
                <a:gd name="T46" fmla="*/ 2147483647 w 309"/>
                <a:gd name="T47" fmla="*/ 0 h 334"/>
                <a:gd name="T48" fmla="*/ 2147483647 w 309"/>
                <a:gd name="T49" fmla="*/ 2147483647 h 334"/>
                <a:gd name="T50" fmla="*/ 2147483647 w 309"/>
                <a:gd name="T51" fmla="*/ 2147483647 h 334"/>
                <a:gd name="T52" fmla="*/ 2147483647 w 309"/>
                <a:gd name="T53" fmla="*/ 2147483647 h 334"/>
                <a:gd name="T54" fmla="*/ 2147483647 w 309"/>
                <a:gd name="T55" fmla="*/ 2147483647 h 334"/>
                <a:gd name="T56" fmla="*/ 2147483647 w 309"/>
                <a:gd name="T57" fmla="*/ 2147483647 h 334"/>
                <a:gd name="T58" fmla="*/ 2147483647 w 309"/>
                <a:gd name="T59" fmla="*/ 2147483647 h 334"/>
                <a:gd name="T60" fmla="*/ 2147483647 w 309"/>
                <a:gd name="T61" fmla="*/ 2147483647 h 334"/>
                <a:gd name="T62" fmla="*/ 0 w 309"/>
                <a:gd name="T63" fmla="*/ 2147483647 h 334"/>
                <a:gd name="T64" fmla="*/ 2147483647 w 309"/>
                <a:gd name="T65" fmla="*/ 2147483647 h 334"/>
                <a:gd name="T66" fmla="*/ 2147483647 w 309"/>
                <a:gd name="T67" fmla="*/ 2147483647 h 334"/>
                <a:gd name="T68" fmla="*/ 2147483647 w 309"/>
                <a:gd name="T69" fmla="*/ 2147483647 h 334"/>
                <a:gd name="T70" fmla="*/ 2147483647 w 309"/>
                <a:gd name="T71" fmla="*/ 2147483647 h 334"/>
                <a:gd name="T72" fmla="*/ 2147483647 w 309"/>
                <a:gd name="T73" fmla="*/ 2147483647 h 334"/>
                <a:gd name="T74" fmla="*/ 2147483647 w 309"/>
                <a:gd name="T75" fmla="*/ 2147483647 h 334"/>
                <a:gd name="T76" fmla="*/ 2147483647 w 309"/>
                <a:gd name="T77" fmla="*/ 2147483647 h 334"/>
                <a:gd name="T78" fmla="*/ 2147483647 w 309"/>
                <a:gd name="T79" fmla="*/ 2147483647 h 334"/>
                <a:gd name="T80" fmla="*/ 2147483647 w 309"/>
                <a:gd name="T81" fmla="*/ 2147483647 h 334"/>
                <a:gd name="T82" fmla="*/ 2147483647 w 309"/>
                <a:gd name="T83" fmla="*/ 2147483647 h 334"/>
                <a:gd name="T84" fmla="*/ 2147483647 w 309"/>
                <a:gd name="T85" fmla="*/ 2147483647 h 334"/>
                <a:gd name="T86" fmla="*/ 2147483647 w 309"/>
                <a:gd name="T87" fmla="*/ 2147483647 h 334"/>
                <a:gd name="T88" fmla="*/ 2147483647 w 309"/>
                <a:gd name="T89" fmla="*/ 2147483647 h 334"/>
                <a:gd name="T90" fmla="*/ 2147483647 w 309"/>
                <a:gd name="T91" fmla="*/ 2147483647 h 334"/>
                <a:gd name="T92" fmla="*/ 2147483647 w 309"/>
                <a:gd name="T93" fmla="*/ 2147483647 h 334"/>
                <a:gd name="T94" fmla="*/ 2147483647 w 309"/>
                <a:gd name="T95" fmla="*/ 2147483647 h 334"/>
                <a:gd name="T96" fmla="*/ 2147483647 w 309"/>
                <a:gd name="T97" fmla="*/ 2147483647 h 334"/>
                <a:gd name="T98" fmla="*/ 2147483647 w 309"/>
                <a:gd name="T99" fmla="*/ 2147483647 h 334"/>
                <a:gd name="T100" fmla="*/ 2147483647 w 309"/>
                <a:gd name="T101" fmla="*/ 2147483647 h 334"/>
                <a:gd name="T102" fmla="*/ 2147483647 w 309"/>
                <a:gd name="T103" fmla="*/ 2147483647 h 334"/>
                <a:gd name="T104" fmla="*/ 2147483647 w 309"/>
                <a:gd name="T105" fmla="*/ 2147483647 h 334"/>
                <a:gd name="T106" fmla="*/ 2147483647 w 309"/>
                <a:gd name="T107" fmla="*/ 2147483647 h 334"/>
                <a:gd name="T108" fmla="*/ 2147483647 w 309"/>
                <a:gd name="T109" fmla="*/ 2147483647 h 334"/>
                <a:gd name="T110" fmla="*/ 2147483647 w 309"/>
                <a:gd name="T111" fmla="*/ 2147483647 h 334"/>
                <a:gd name="T112" fmla="*/ 2147483647 w 309"/>
                <a:gd name="T113" fmla="*/ 2147483647 h 334"/>
                <a:gd name="T114" fmla="*/ 2147483647 w 309"/>
                <a:gd name="T115" fmla="*/ 2147483647 h 33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09"/>
                <a:gd name="T175" fmla="*/ 0 h 334"/>
                <a:gd name="T176" fmla="*/ 309 w 309"/>
                <a:gd name="T177" fmla="*/ 334 h 33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09" h="334">
                  <a:moveTo>
                    <a:pt x="162" y="35"/>
                  </a:moveTo>
                  <a:lnTo>
                    <a:pt x="162" y="35"/>
                  </a:lnTo>
                  <a:lnTo>
                    <a:pt x="170" y="35"/>
                  </a:lnTo>
                  <a:lnTo>
                    <a:pt x="178" y="36"/>
                  </a:lnTo>
                  <a:lnTo>
                    <a:pt x="184" y="39"/>
                  </a:lnTo>
                  <a:lnTo>
                    <a:pt x="191" y="41"/>
                  </a:lnTo>
                  <a:lnTo>
                    <a:pt x="196" y="44"/>
                  </a:lnTo>
                  <a:lnTo>
                    <a:pt x="201" y="47"/>
                  </a:lnTo>
                  <a:lnTo>
                    <a:pt x="206" y="51"/>
                  </a:lnTo>
                  <a:lnTo>
                    <a:pt x="209" y="56"/>
                  </a:lnTo>
                  <a:lnTo>
                    <a:pt x="214" y="66"/>
                  </a:lnTo>
                  <a:lnTo>
                    <a:pt x="218" y="77"/>
                  </a:lnTo>
                  <a:lnTo>
                    <a:pt x="220" y="88"/>
                  </a:lnTo>
                  <a:lnTo>
                    <a:pt x="222" y="100"/>
                  </a:lnTo>
                  <a:lnTo>
                    <a:pt x="95" y="100"/>
                  </a:lnTo>
                  <a:lnTo>
                    <a:pt x="98" y="91"/>
                  </a:lnTo>
                  <a:lnTo>
                    <a:pt x="100" y="80"/>
                  </a:lnTo>
                  <a:lnTo>
                    <a:pt x="105" y="70"/>
                  </a:lnTo>
                  <a:lnTo>
                    <a:pt x="111" y="59"/>
                  </a:lnTo>
                  <a:lnTo>
                    <a:pt x="115" y="55"/>
                  </a:lnTo>
                  <a:lnTo>
                    <a:pt x="120" y="49"/>
                  </a:lnTo>
                  <a:lnTo>
                    <a:pt x="125" y="46"/>
                  </a:lnTo>
                  <a:lnTo>
                    <a:pt x="131" y="42"/>
                  </a:lnTo>
                  <a:lnTo>
                    <a:pt x="137" y="40"/>
                  </a:lnTo>
                  <a:lnTo>
                    <a:pt x="145" y="38"/>
                  </a:lnTo>
                  <a:lnTo>
                    <a:pt x="152" y="35"/>
                  </a:lnTo>
                  <a:lnTo>
                    <a:pt x="162" y="35"/>
                  </a:lnTo>
                  <a:close/>
                  <a:moveTo>
                    <a:pt x="309" y="133"/>
                  </a:moveTo>
                  <a:lnTo>
                    <a:pt x="309" y="133"/>
                  </a:lnTo>
                  <a:lnTo>
                    <a:pt x="309" y="117"/>
                  </a:lnTo>
                  <a:lnTo>
                    <a:pt x="307" y="102"/>
                  </a:lnTo>
                  <a:lnTo>
                    <a:pt x="305" y="88"/>
                  </a:lnTo>
                  <a:lnTo>
                    <a:pt x="301" y="75"/>
                  </a:lnTo>
                  <a:lnTo>
                    <a:pt x="295" y="63"/>
                  </a:lnTo>
                  <a:lnTo>
                    <a:pt x="289" y="52"/>
                  </a:lnTo>
                  <a:lnTo>
                    <a:pt x="281" y="43"/>
                  </a:lnTo>
                  <a:lnTo>
                    <a:pt x="273" y="33"/>
                  </a:lnTo>
                  <a:lnTo>
                    <a:pt x="263" y="26"/>
                  </a:lnTo>
                  <a:lnTo>
                    <a:pt x="253" y="19"/>
                  </a:lnTo>
                  <a:lnTo>
                    <a:pt x="241" y="13"/>
                  </a:lnTo>
                  <a:lnTo>
                    <a:pt x="228" y="9"/>
                  </a:lnTo>
                  <a:lnTo>
                    <a:pt x="214" y="5"/>
                  </a:lnTo>
                  <a:lnTo>
                    <a:pt x="198" y="2"/>
                  </a:lnTo>
                  <a:lnTo>
                    <a:pt x="182" y="1"/>
                  </a:lnTo>
                  <a:lnTo>
                    <a:pt x="165" y="0"/>
                  </a:lnTo>
                  <a:lnTo>
                    <a:pt x="145" y="1"/>
                  </a:lnTo>
                  <a:lnTo>
                    <a:pt x="126" y="3"/>
                  </a:lnTo>
                  <a:lnTo>
                    <a:pt x="109" y="5"/>
                  </a:lnTo>
                  <a:lnTo>
                    <a:pt x="93" y="10"/>
                  </a:lnTo>
                  <a:lnTo>
                    <a:pt x="78" y="16"/>
                  </a:lnTo>
                  <a:lnTo>
                    <a:pt x="64" y="23"/>
                  </a:lnTo>
                  <a:lnTo>
                    <a:pt x="53" y="30"/>
                  </a:lnTo>
                  <a:lnTo>
                    <a:pt x="42" y="40"/>
                  </a:lnTo>
                  <a:lnTo>
                    <a:pt x="32" y="50"/>
                  </a:lnTo>
                  <a:lnTo>
                    <a:pt x="24" y="61"/>
                  </a:lnTo>
                  <a:lnTo>
                    <a:pt x="16" y="74"/>
                  </a:lnTo>
                  <a:lnTo>
                    <a:pt x="11" y="88"/>
                  </a:lnTo>
                  <a:lnTo>
                    <a:pt x="6" y="104"/>
                  </a:lnTo>
                  <a:lnTo>
                    <a:pt x="2" y="120"/>
                  </a:lnTo>
                  <a:lnTo>
                    <a:pt x="1" y="137"/>
                  </a:lnTo>
                  <a:lnTo>
                    <a:pt x="0" y="156"/>
                  </a:lnTo>
                  <a:lnTo>
                    <a:pt x="1" y="177"/>
                  </a:lnTo>
                  <a:lnTo>
                    <a:pt x="4" y="196"/>
                  </a:lnTo>
                  <a:lnTo>
                    <a:pt x="8" y="214"/>
                  </a:lnTo>
                  <a:lnTo>
                    <a:pt x="13" y="231"/>
                  </a:lnTo>
                  <a:lnTo>
                    <a:pt x="21" y="247"/>
                  </a:lnTo>
                  <a:lnTo>
                    <a:pt x="29" y="261"/>
                  </a:lnTo>
                  <a:lnTo>
                    <a:pt x="39" y="275"/>
                  </a:lnTo>
                  <a:lnTo>
                    <a:pt x="51" y="287"/>
                  </a:lnTo>
                  <a:lnTo>
                    <a:pt x="63" y="297"/>
                  </a:lnTo>
                  <a:lnTo>
                    <a:pt x="78" y="307"/>
                  </a:lnTo>
                  <a:lnTo>
                    <a:pt x="93" y="316"/>
                  </a:lnTo>
                  <a:lnTo>
                    <a:pt x="110" y="322"/>
                  </a:lnTo>
                  <a:lnTo>
                    <a:pt x="129" y="327"/>
                  </a:lnTo>
                  <a:lnTo>
                    <a:pt x="148" y="331"/>
                  </a:lnTo>
                  <a:lnTo>
                    <a:pt x="169" y="333"/>
                  </a:lnTo>
                  <a:lnTo>
                    <a:pt x="191" y="334"/>
                  </a:lnTo>
                  <a:lnTo>
                    <a:pt x="210" y="334"/>
                  </a:lnTo>
                  <a:lnTo>
                    <a:pt x="227" y="332"/>
                  </a:lnTo>
                  <a:lnTo>
                    <a:pt x="243" y="329"/>
                  </a:lnTo>
                  <a:lnTo>
                    <a:pt x="258" y="327"/>
                  </a:lnTo>
                  <a:lnTo>
                    <a:pt x="282" y="321"/>
                  </a:lnTo>
                  <a:lnTo>
                    <a:pt x="297" y="316"/>
                  </a:lnTo>
                  <a:lnTo>
                    <a:pt x="303" y="314"/>
                  </a:lnTo>
                  <a:lnTo>
                    <a:pt x="303" y="272"/>
                  </a:lnTo>
                  <a:lnTo>
                    <a:pt x="294" y="275"/>
                  </a:lnTo>
                  <a:lnTo>
                    <a:pt x="281" y="279"/>
                  </a:lnTo>
                  <a:lnTo>
                    <a:pt x="265" y="282"/>
                  </a:lnTo>
                  <a:lnTo>
                    <a:pt x="246" y="285"/>
                  </a:lnTo>
                  <a:lnTo>
                    <a:pt x="226" y="286"/>
                  </a:lnTo>
                  <a:lnTo>
                    <a:pt x="209" y="285"/>
                  </a:lnTo>
                  <a:lnTo>
                    <a:pt x="194" y="282"/>
                  </a:lnTo>
                  <a:lnTo>
                    <a:pt x="180" y="278"/>
                  </a:lnTo>
                  <a:lnTo>
                    <a:pt x="166" y="273"/>
                  </a:lnTo>
                  <a:lnTo>
                    <a:pt x="154" y="265"/>
                  </a:lnTo>
                  <a:lnTo>
                    <a:pt x="145" y="258"/>
                  </a:lnTo>
                  <a:lnTo>
                    <a:pt x="135" y="248"/>
                  </a:lnTo>
                  <a:lnTo>
                    <a:pt x="126" y="239"/>
                  </a:lnTo>
                  <a:lnTo>
                    <a:pt x="119" y="228"/>
                  </a:lnTo>
                  <a:lnTo>
                    <a:pt x="114" y="216"/>
                  </a:lnTo>
                  <a:lnTo>
                    <a:pt x="108" y="203"/>
                  </a:lnTo>
                  <a:lnTo>
                    <a:pt x="104" y="192"/>
                  </a:lnTo>
                  <a:lnTo>
                    <a:pt x="101" y="178"/>
                  </a:lnTo>
                  <a:lnTo>
                    <a:pt x="98" y="165"/>
                  </a:lnTo>
                  <a:lnTo>
                    <a:pt x="97" y="152"/>
                  </a:lnTo>
                  <a:lnTo>
                    <a:pt x="95" y="139"/>
                  </a:lnTo>
                  <a:lnTo>
                    <a:pt x="309" y="139"/>
                  </a:lnTo>
                  <a:lnTo>
                    <a:pt x="309" y="133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7686311" y="894018"/>
              <a:ext cx="133340" cy="174958"/>
            </a:xfrm>
            <a:custGeom>
              <a:avLst/>
              <a:gdLst>
                <a:gd name="T0" fmla="*/ 2147483647 w 365"/>
                <a:gd name="T1" fmla="*/ 2147483647 h 475"/>
                <a:gd name="T2" fmla="*/ 2147483647 w 365"/>
                <a:gd name="T3" fmla="*/ 2147483647 h 475"/>
                <a:gd name="T4" fmla="*/ 2147483647 w 365"/>
                <a:gd name="T5" fmla="*/ 2147483647 h 475"/>
                <a:gd name="T6" fmla="*/ 2147483647 w 365"/>
                <a:gd name="T7" fmla="*/ 2147483647 h 475"/>
                <a:gd name="T8" fmla="*/ 2147483647 w 365"/>
                <a:gd name="T9" fmla="*/ 2147483647 h 475"/>
                <a:gd name="T10" fmla="*/ 2147483647 w 365"/>
                <a:gd name="T11" fmla="*/ 2147483647 h 475"/>
                <a:gd name="T12" fmla="*/ 2147483647 w 365"/>
                <a:gd name="T13" fmla="*/ 2147483647 h 475"/>
                <a:gd name="T14" fmla="*/ 2147483647 w 365"/>
                <a:gd name="T15" fmla="*/ 0 h 475"/>
                <a:gd name="T16" fmla="*/ 0 w 365"/>
                <a:gd name="T17" fmla="*/ 2147483647 h 475"/>
                <a:gd name="T18" fmla="*/ 2147483647 w 365"/>
                <a:gd name="T19" fmla="*/ 2147483647 h 475"/>
                <a:gd name="T20" fmla="*/ 2147483647 w 365"/>
                <a:gd name="T21" fmla="*/ 2147483647 h 475"/>
                <a:gd name="T22" fmla="*/ 2147483647 w 365"/>
                <a:gd name="T23" fmla="*/ 2147483647 h 475"/>
                <a:gd name="T24" fmla="*/ 2147483647 w 365"/>
                <a:gd name="T25" fmla="*/ 2147483647 h 475"/>
                <a:gd name="T26" fmla="*/ 2147483647 w 365"/>
                <a:gd name="T27" fmla="*/ 2147483647 h 475"/>
                <a:gd name="T28" fmla="*/ 2147483647 w 365"/>
                <a:gd name="T29" fmla="*/ 2147483647 h 475"/>
                <a:gd name="T30" fmla="*/ 2147483647 w 365"/>
                <a:gd name="T31" fmla="*/ 2147483647 h 475"/>
                <a:gd name="T32" fmla="*/ 2147483647 w 365"/>
                <a:gd name="T33" fmla="*/ 2147483647 h 475"/>
                <a:gd name="T34" fmla="*/ 2147483647 w 365"/>
                <a:gd name="T35" fmla="*/ 2147483647 h 475"/>
                <a:gd name="T36" fmla="*/ 2147483647 w 365"/>
                <a:gd name="T37" fmla="*/ 2147483647 h 475"/>
                <a:gd name="T38" fmla="*/ 2147483647 w 365"/>
                <a:gd name="T39" fmla="*/ 2147483647 h 475"/>
                <a:gd name="T40" fmla="*/ 2147483647 w 365"/>
                <a:gd name="T41" fmla="*/ 2147483647 h 475"/>
                <a:gd name="T42" fmla="*/ 2147483647 w 365"/>
                <a:gd name="T43" fmla="*/ 2147483647 h 475"/>
                <a:gd name="T44" fmla="*/ 2147483647 w 365"/>
                <a:gd name="T45" fmla="*/ 2147483647 h 475"/>
                <a:gd name="T46" fmla="*/ 2147483647 w 365"/>
                <a:gd name="T47" fmla="*/ 2147483647 h 475"/>
                <a:gd name="T48" fmla="*/ 2147483647 w 365"/>
                <a:gd name="T49" fmla="*/ 2147483647 h 475"/>
                <a:gd name="T50" fmla="*/ 2147483647 w 365"/>
                <a:gd name="T51" fmla="*/ 2147483647 h 475"/>
                <a:gd name="T52" fmla="*/ 2147483647 w 365"/>
                <a:gd name="T53" fmla="*/ 2147483647 h 475"/>
                <a:gd name="T54" fmla="*/ 2147483647 w 365"/>
                <a:gd name="T55" fmla="*/ 2147483647 h 475"/>
                <a:gd name="T56" fmla="*/ 2147483647 w 365"/>
                <a:gd name="T57" fmla="*/ 2147483647 h 475"/>
                <a:gd name="T58" fmla="*/ 2147483647 w 365"/>
                <a:gd name="T59" fmla="*/ 2147483647 h 475"/>
                <a:gd name="T60" fmla="*/ 2147483647 w 365"/>
                <a:gd name="T61" fmla="*/ 2147483647 h 475"/>
                <a:gd name="T62" fmla="*/ 2147483647 w 365"/>
                <a:gd name="T63" fmla="*/ 2147483647 h 475"/>
                <a:gd name="T64" fmla="*/ 2147483647 w 365"/>
                <a:gd name="T65" fmla="*/ 2147483647 h 475"/>
                <a:gd name="T66" fmla="*/ 2147483647 w 365"/>
                <a:gd name="T67" fmla="*/ 2147483647 h 475"/>
                <a:gd name="T68" fmla="*/ 2147483647 w 365"/>
                <a:gd name="T69" fmla="*/ 2147483647 h 475"/>
                <a:gd name="T70" fmla="*/ 2147483647 w 365"/>
                <a:gd name="T71" fmla="*/ 2147483647 h 475"/>
                <a:gd name="T72" fmla="*/ 2147483647 w 365"/>
                <a:gd name="T73" fmla="*/ 2147483647 h 475"/>
                <a:gd name="T74" fmla="*/ 2147483647 w 365"/>
                <a:gd name="T75" fmla="*/ 2147483647 h 475"/>
                <a:gd name="T76" fmla="*/ 2147483647 w 365"/>
                <a:gd name="T77" fmla="*/ 2147483647 h 475"/>
                <a:gd name="T78" fmla="*/ 2147483647 w 365"/>
                <a:gd name="T79" fmla="*/ 2147483647 h 475"/>
                <a:gd name="T80" fmla="*/ 2147483647 w 365"/>
                <a:gd name="T81" fmla="*/ 2147483647 h 47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5"/>
                <a:gd name="T124" fmla="*/ 0 h 475"/>
                <a:gd name="T125" fmla="*/ 365 w 365"/>
                <a:gd name="T126" fmla="*/ 475 h 47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5" h="475">
                  <a:moveTo>
                    <a:pt x="266" y="149"/>
                  </a:moveTo>
                  <a:lnTo>
                    <a:pt x="266" y="149"/>
                  </a:lnTo>
                  <a:lnTo>
                    <a:pt x="255" y="150"/>
                  </a:lnTo>
                  <a:lnTo>
                    <a:pt x="244" y="151"/>
                  </a:lnTo>
                  <a:lnTo>
                    <a:pt x="233" y="153"/>
                  </a:lnTo>
                  <a:lnTo>
                    <a:pt x="224" y="157"/>
                  </a:lnTo>
                  <a:lnTo>
                    <a:pt x="214" y="160"/>
                  </a:lnTo>
                  <a:lnTo>
                    <a:pt x="206" y="164"/>
                  </a:lnTo>
                  <a:lnTo>
                    <a:pt x="197" y="168"/>
                  </a:lnTo>
                  <a:lnTo>
                    <a:pt x="189" y="174"/>
                  </a:lnTo>
                  <a:lnTo>
                    <a:pt x="176" y="184"/>
                  </a:lnTo>
                  <a:lnTo>
                    <a:pt x="164" y="196"/>
                  </a:lnTo>
                  <a:lnTo>
                    <a:pt x="154" y="208"/>
                  </a:lnTo>
                  <a:lnTo>
                    <a:pt x="147" y="220"/>
                  </a:lnTo>
                  <a:lnTo>
                    <a:pt x="147" y="0"/>
                  </a:lnTo>
                  <a:lnTo>
                    <a:pt x="139" y="2"/>
                  </a:lnTo>
                  <a:lnTo>
                    <a:pt x="0" y="19"/>
                  </a:lnTo>
                  <a:lnTo>
                    <a:pt x="0" y="43"/>
                  </a:lnTo>
                  <a:lnTo>
                    <a:pt x="7" y="43"/>
                  </a:lnTo>
                  <a:lnTo>
                    <a:pt x="21" y="45"/>
                  </a:lnTo>
                  <a:lnTo>
                    <a:pt x="32" y="47"/>
                  </a:lnTo>
                  <a:lnTo>
                    <a:pt x="42" y="51"/>
                  </a:lnTo>
                  <a:lnTo>
                    <a:pt x="45" y="53"/>
                  </a:lnTo>
                  <a:lnTo>
                    <a:pt x="48" y="55"/>
                  </a:lnTo>
                  <a:lnTo>
                    <a:pt x="52" y="58"/>
                  </a:lnTo>
                  <a:lnTo>
                    <a:pt x="54" y="62"/>
                  </a:lnTo>
                  <a:lnTo>
                    <a:pt x="57" y="71"/>
                  </a:lnTo>
                  <a:lnTo>
                    <a:pt x="58" y="83"/>
                  </a:lnTo>
                  <a:lnTo>
                    <a:pt x="59" y="98"/>
                  </a:lnTo>
                  <a:lnTo>
                    <a:pt x="59" y="475"/>
                  </a:lnTo>
                  <a:lnTo>
                    <a:pt x="147" y="475"/>
                  </a:lnTo>
                  <a:lnTo>
                    <a:pt x="147" y="313"/>
                  </a:lnTo>
                  <a:lnTo>
                    <a:pt x="147" y="302"/>
                  </a:lnTo>
                  <a:lnTo>
                    <a:pt x="149" y="291"/>
                  </a:lnTo>
                  <a:lnTo>
                    <a:pt x="151" y="281"/>
                  </a:lnTo>
                  <a:lnTo>
                    <a:pt x="154" y="271"/>
                  </a:lnTo>
                  <a:lnTo>
                    <a:pt x="158" y="261"/>
                  </a:lnTo>
                  <a:lnTo>
                    <a:pt x="163" y="253"/>
                  </a:lnTo>
                  <a:lnTo>
                    <a:pt x="168" y="244"/>
                  </a:lnTo>
                  <a:lnTo>
                    <a:pt x="173" y="237"/>
                  </a:lnTo>
                  <a:lnTo>
                    <a:pt x="180" y="230"/>
                  </a:lnTo>
                  <a:lnTo>
                    <a:pt x="186" y="224"/>
                  </a:lnTo>
                  <a:lnTo>
                    <a:pt x="193" y="220"/>
                  </a:lnTo>
                  <a:lnTo>
                    <a:pt x="200" y="214"/>
                  </a:lnTo>
                  <a:lnTo>
                    <a:pt x="208" y="211"/>
                  </a:lnTo>
                  <a:lnTo>
                    <a:pt x="214" y="209"/>
                  </a:lnTo>
                  <a:lnTo>
                    <a:pt x="222" y="207"/>
                  </a:lnTo>
                  <a:lnTo>
                    <a:pt x="229" y="207"/>
                  </a:lnTo>
                  <a:lnTo>
                    <a:pt x="238" y="207"/>
                  </a:lnTo>
                  <a:lnTo>
                    <a:pt x="245" y="208"/>
                  </a:lnTo>
                  <a:lnTo>
                    <a:pt x="251" y="210"/>
                  </a:lnTo>
                  <a:lnTo>
                    <a:pt x="257" y="213"/>
                  </a:lnTo>
                  <a:lnTo>
                    <a:pt x="262" y="216"/>
                  </a:lnTo>
                  <a:lnTo>
                    <a:pt x="265" y="220"/>
                  </a:lnTo>
                  <a:lnTo>
                    <a:pt x="269" y="224"/>
                  </a:lnTo>
                  <a:lnTo>
                    <a:pt x="272" y="229"/>
                  </a:lnTo>
                  <a:lnTo>
                    <a:pt x="275" y="240"/>
                  </a:lnTo>
                  <a:lnTo>
                    <a:pt x="277" y="251"/>
                  </a:lnTo>
                  <a:lnTo>
                    <a:pt x="277" y="264"/>
                  </a:lnTo>
                  <a:lnTo>
                    <a:pt x="277" y="275"/>
                  </a:lnTo>
                  <a:lnTo>
                    <a:pt x="277" y="475"/>
                  </a:lnTo>
                  <a:lnTo>
                    <a:pt x="365" y="475"/>
                  </a:lnTo>
                  <a:lnTo>
                    <a:pt x="365" y="266"/>
                  </a:lnTo>
                  <a:lnTo>
                    <a:pt x="365" y="251"/>
                  </a:lnTo>
                  <a:lnTo>
                    <a:pt x="364" y="232"/>
                  </a:lnTo>
                  <a:lnTo>
                    <a:pt x="363" y="223"/>
                  </a:lnTo>
                  <a:lnTo>
                    <a:pt x="360" y="213"/>
                  </a:lnTo>
                  <a:lnTo>
                    <a:pt x="357" y="204"/>
                  </a:lnTo>
                  <a:lnTo>
                    <a:pt x="353" y="194"/>
                  </a:lnTo>
                  <a:lnTo>
                    <a:pt x="348" y="185"/>
                  </a:lnTo>
                  <a:lnTo>
                    <a:pt x="341" y="177"/>
                  </a:lnTo>
                  <a:lnTo>
                    <a:pt x="333" y="169"/>
                  </a:lnTo>
                  <a:lnTo>
                    <a:pt x="323" y="163"/>
                  </a:lnTo>
                  <a:lnTo>
                    <a:pt x="312" y="158"/>
                  </a:lnTo>
                  <a:lnTo>
                    <a:pt x="300" y="153"/>
                  </a:lnTo>
                  <a:lnTo>
                    <a:pt x="284" y="150"/>
                  </a:lnTo>
                  <a:lnTo>
                    <a:pt x="266" y="149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1" name="Freeform 38"/>
            <p:cNvSpPr>
              <a:spLocks noEditPoints="1"/>
            </p:cNvSpPr>
            <p:nvPr/>
          </p:nvSpPr>
          <p:spPr bwMode="auto">
            <a:xfrm>
              <a:off x="7850821" y="949450"/>
              <a:ext cx="114292" cy="121258"/>
            </a:xfrm>
            <a:custGeom>
              <a:avLst/>
              <a:gdLst>
                <a:gd name="T0" fmla="*/ 2147483647 w 310"/>
                <a:gd name="T1" fmla="*/ 2147483647 h 334"/>
                <a:gd name="T2" fmla="*/ 2147483647 w 310"/>
                <a:gd name="T3" fmla="*/ 2147483647 h 334"/>
                <a:gd name="T4" fmla="*/ 2147483647 w 310"/>
                <a:gd name="T5" fmla="*/ 2147483647 h 334"/>
                <a:gd name="T6" fmla="*/ 2147483647 w 310"/>
                <a:gd name="T7" fmla="*/ 2147483647 h 334"/>
                <a:gd name="T8" fmla="*/ 2147483647 w 310"/>
                <a:gd name="T9" fmla="*/ 2147483647 h 334"/>
                <a:gd name="T10" fmla="*/ 2147483647 w 310"/>
                <a:gd name="T11" fmla="*/ 2147483647 h 334"/>
                <a:gd name="T12" fmla="*/ 2147483647 w 310"/>
                <a:gd name="T13" fmla="*/ 2147483647 h 334"/>
                <a:gd name="T14" fmla="*/ 2147483647 w 310"/>
                <a:gd name="T15" fmla="*/ 2147483647 h 334"/>
                <a:gd name="T16" fmla="*/ 2147483647 w 310"/>
                <a:gd name="T17" fmla="*/ 2147483647 h 334"/>
                <a:gd name="T18" fmla="*/ 2147483647 w 310"/>
                <a:gd name="T19" fmla="*/ 2147483647 h 334"/>
                <a:gd name="T20" fmla="*/ 2147483647 w 310"/>
                <a:gd name="T21" fmla="*/ 2147483647 h 334"/>
                <a:gd name="T22" fmla="*/ 2147483647 w 310"/>
                <a:gd name="T23" fmla="*/ 2147483647 h 334"/>
                <a:gd name="T24" fmla="*/ 2147483647 w 310"/>
                <a:gd name="T25" fmla="*/ 2147483647 h 334"/>
                <a:gd name="T26" fmla="*/ 2147483647 w 310"/>
                <a:gd name="T27" fmla="*/ 2147483647 h 334"/>
                <a:gd name="T28" fmla="*/ 2147483647 w 310"/>
                <a:gd name="T29" fmla="*/ 2147483647 h 334"/>
                <a:gd name="T30" fmla="*/ 2147483647 w 310"/>
                <a:gd name="T31" fmla="*/ 2147483647 h 334"/>
                <a:gd name="T32" fmla="*/ 2147483647 w 310"/>
                <a:gd name="T33" fmla="*/ 2147483647 h 334"/>
                <a:gd name="T34" fmla="*/ 2147483647 w 310"/>
                <a:gd name="T35" fmla="*/ 2147483647 h 334"/>
                <a:gd name="T36" fmla="*/ 2147483647 w 310"/>
                <a:gd name="T37" fmla="*/ 2147483647 h 334"/>
                <a:gd name="T38" fmla="*/ 2147483647 w 310"/>
                <a:gd name="T39" fmla="*/ 2147483647 h 334"/>
                <a:gd name="T40" fmla="*/ 2147483647 w 310"/>
                <a:gd name="T41" fmla="*/ 2147483647 h 334"/>
                <a:gd name="T42" fmla="*/ 2147483647 w 310"/>
                <a:gd name="T43" fmla="*/ 2147483647 h 334"/>
                <a:gd name="T44" fmla="*/ 2147483647 w 310"/>
                <a:gd name="T45" fmla="*/ 2147483647 h 334"/>
                <a:gd name="T46" fmla="*/ 2147483647 w 310"/>
                <a:gd name="T47" fmla="*/ 0 h 334"/>
                <a:gd name="T48" fmla="*/ 2147483647 w 310"/>
                <a:gd name="T49" fmla="*/ 2147483647 h 334"/>
                <a:gd name="T50" fmla="*/ 2147483647 w 310"/>
                <a:gd name="T51" fmla="*/ 2147483647 h 334"/>
                <a:gd name="T52" fmla="*/ 2147483647 w 310"/>
                <a:gd name="T53" fmla="*/ 2147483647 h 334"/>
                <a:gd name="T54" fmla="*/ 2147483647 w 310"/>
                <a:gd name="T55" fmla="*/ 2147483647 h 334"/>
                <a:gd name="T56" fmla="*/ 2147483647 w 310"/>
                <a:gd name="T57" fmla="*/ 2147483647 h 334"/>
                <a:gd name="T58" fmla="*/ 2147483647 w 310"/>
                <a:gd name="T59" fmla="*/ 2147483647 h 334"/>
                <a:gd name="T60" fmla="*/ 2147483647 w 310"/>
                <a:gd name="T61" fmla="*/ 2147483647 h 334"/>
                <a:gd name="T62" fmla="*/ 0 w 310"/>
                <a:gd name="T63" fmla="*/ 2147483647 h 334"/>
                <a:gd name="T64" fmla="*/ 2147483647 w 310"/>
                <a:gd name="T65" fmla="*/ 2147483647 h 334"/>
                <a:gd name="T66" fmla="*/ 2147483647 w 310"/>
                <a:gd name="T67" fmla="*/ 2147483647 h 334"/>
                <a:gd name="T68" fmla="*/ 2147483647 w 310"/>
                <a:gd name="T69" fmla="*/ 2147483647 h 334"/>
                <a:gd name="T70" fmla="*/ 2147483647 w 310"/>
                <a:gd name="T71" fmla="*/ 2147483647 h 334"/>
                <a:gd name="T72" fmla="*/ 2147483647 w 310"/>
                <a:gd name="T73" fmla="*/ 2147483647 h 334"/>
                <a:gd name="T74" fmla="*/ 2147483647 w 310"/>
                <a:gd name="T75" fmla="*/ 2147483647 h 334"/>
                <a:gd name="T76" fmla="*/ 2147483647 w 310"/>
                <a:gd name="T77" fmla="*/ 2147483647 h 334"/>
                <a:gd name="T78" fmla="*/ 2147483647 w 310"/>
                <a:gd name="T79" fmla="*/ 2147483647 h 334"/>
                <a:gd name="T80" fmla="*/ 2147483647 w 310"/>
                <a:gd name="T81" fmla="*/ 2147483647 h 334"/>
                <a:gd name="T82" fmla="*/ 2147483647 w 310"/>
                <a:gd name="T83" fmla="*/ 2147483647 h 334"/>
                <a:gd name="T84" fmla="*/ 2147483647 w 310"/>
                <a:gd name="T85" fmla="*/ 2147483647 h 334"/>
                <a:gd name="T86" fmla="*/ 2147483647 w 310"/>
                <a:gd name="T87" fmla="*/ 2147483647 h 334"/>
                <a:gd name="T88" fmla="*/ 2147483647 w 310"/>
                <a:gd name="T89" fmla="*/ 2147483647 h 334"/>
                <a:gd name="T90" fmla="*/ 2147483647 w 310"/>
                <a:gd name="T91" fmla="*/ 2147483647 h 334"/>
                <a:gd name="T92" fmla="*/ 2147483647 w 310"/>
                <a:gd name="T93" fmla="*/ 2147483647 h 334"/>
                <a:gd name="T94" fmla="*/ 2147483647 w 310"/>
                <a:gd name="T95" fmla="*/ 2147483647 h 334"/>
                <a:gd name="T96" fmla="*/ 2147483647 w 310"/>
                <a:gd name="T97" fmla="*/ 2147483647 h 334"/>
                <a:gd name="T98" fmla="*/ 2147483647 w 310"/>
                <a:gd name="T99" fmla="*/ 2147483647 h 334"/>
                <a:gd name="T100" fmla="*/ 2147483647 w 310"/>
                <a:gd name="T101" fmla="*/ 2147483647 h 334"/>
                <a:gd name="T102" fmla="*/ 2147483647 w 310"/>
                <a:gd name="T103" fmla="*/ 2147483647 h 334"/>
                <a:gd name="T104" fmla="*/ 2147483647 w 310"/>
                <a:gd name="T105" fmla="*/ 2147483647 h 334"/>
                <a:gd name="T106" fmla="*/ 2147483647 w 310"/>
                <a:gd name="T107" fmla="*/ 2147483647 h 334"/>
                <a:gd name="T108" fmla="*/ 2147483647 w 310"/>
                <a:gd name="T109" fmla="*/ 2147483647 h 334"/>
                <a:gd name="T110" fmla="*/ 2147483647 w 310"/>
                <a:gd name="T111" fmla="*/ 2147483647 h 334"/>
                <a:gd name="T112" fmla="*/ 2147483647 w 310"/>
                <a:gd name="T113" fmla="*/ 2147483647 h 334"/>
                <a:gd name="T114" fmla="*/ 2147483647 w 310"/>
                <a:gd name="T115" fmla="*/ 2147483647 h 33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0"/>
                <a:gd name="T175" fmla="*/ 0 h 334"/>
                <a:gd name="T176" fmla="*/ 310 w 310"/>
                <a:gd name="T177" fmla="*/ 334 h 33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0" h="334">
                  <a:moveTo>
                    <a:pt x="162" y="35"/>
                  </a:moveTo>
                  <a:lnTo>
                    <a:pt x="162" y="35"/>
                  </a:lnTo>
                  <a:lnTo>
                    <a:pt x="170" y="35"/>
                  </a:lnTo>
                  <a:lnTo>
                    <a:pt x="178" y="36"/>
                  </a:lnTo>
                  <a:lnTo>
                    <a:pt x="184" y="39"/>
                  </a:lnTo>
                  <a:lnTo>
                    <a:pt x="190" y="41"/>
                  </a:lnTo>
                  <a:lnTo>
                    <a:pt x="196" y="44"/>
                  </a:lnTo>
                  <a:lnTo>
                    <a:pt x="201" y="47"/>
                  </a:lnTo>
                  <a:lnTo>
                    <a:pt x="205" y="51"/>
                  </a:lnTo>
                  <a:lnTo>
                    <a:pt x="209" y="56"/>
                  </a:lnTo>
                  <a:lnTo>
                    <a:pt x="215" y="66"/>
                  </a:lnTo>
                  <a:lnTo>
                    <a:pt x="218" y="77"/>
                  </a:lnTo>
                  <a:lnTo>
                    <a:pt x="220" y="88"/>
                  </a:lnTo>
                  <a:lnTo>
                    <a:pt x="221" y="100"/>
                  </a:lnTo>
                  <a:lnTo>
                    <a:pt x="96" y="100"/>
                  </a:lnTo>
                  <a:lnTo>
                    <a:pt x="97" y="91"/>
                  </a:lnTo>
                  <a:lnTo>
                    <a:pt x="101" y="80"/>
                  </a:lnTo>
                  <a:lnTo>
                    <a:pt x="105" y="70"/>
                  </a:lnTo>
                  <a:lnTo>
                    <a:pt x="111" y="59"/>
                  </a:lnTo>
                  <a:lnTo>
                    <a:pt x="116" y="55"/>
                  </a:lnTo>
                  <a:lnTo>
                    <a:pt x="120" y="49"/>
                  </a:lnTo>
                  <a:lnTo>
                    <a:pt x="125" y="46"/>
                  </a:lnTo>
                  <a:lnTo>
                    <a:pt x="131" y="42"/>
                  </a:lnTo>
                  <a:lnTo>
                    <a:pt x="137" y="40"/>
                  </a:lnTo>
                  <a:lnTo>
                    <a:pt x="144" y="38"/>
                  </a:lnTo>
                  <a:lnTo>
                    <a:pt x="153" y="35"/>
                  </a:lnTo>
                  <a:lnTo>
                    <a:pt x="162" y="35"/>
                  </a:lnTo>
                  <a:close/>
                  <a:moveTo>
                    <a:pt x="310" y="133"/>
                  </a:moveTo>
                  <a:lnTo>
                    <a:pt x="310" y="133"/>
                  </a:lnTo>
                  <a:lnTo>
                    <a:pt x="309" y="117"/>
                  </a:lnTo>
                  <a:lnTo>
                    <a:pt x="307" y="102"/>
                  </a:lnTo>
                  <a:lnTo>
                    <a:pt x="305" y="88"/>
                  </a:lnTo>
                  <a:lnTo>
                    <a:pt x="300" y="75"/>
                  </a:lnTo>
                  <a:lnTo>
                    <a:pt x="295" y="63"/>
                  </a:lnTo>
                  <a:lnTo>
                    <a:pt x="289" y="52"/>
                  </a:lnTo>
                  <a:lnTo>
                    <a:pt x="281" y="43"/>
                  </a:lnTo>
                  <a:lnTo>
                    <a:pt x="273" y="33"/>
                  </a:lnTo>
                  <a:lnTo>
                    <a:pt x="263" y="26"/>
                  </a:lnTo>
                  <a:lnTo>
                    <a:pt x="252" y="19"/>
                  </a:lnTo>
                  <a:lnTo>
                    <a:pt x="241" y="13"/>
                  </a:lnTo>
                  <a:lnTo>
                    <a:pt x="228" y="9"/>
                  </a:lnTo>
                  <a:lnTo>
                    <a:pt x="214" y="5"/>
                  </a:lnTo>
                  <a:lnTo>
                    <a:pt x="198" y="2"/>
                  </a:lnTo>
                  <a:lnTo>
                    <a:pt x="182" y="1"/>
                  </a:lnTo>
                  <a:lnTo>
                    <a:pt x="165" y="0"/>
                  </a:lnTo>
                  <a:lnTo>
                    <a:pt x="144" y="1"/>
                  </a:lnTo>
                  <a:lnTo>
                    <a:pt x="126" y="3"/>
                  </a:lnTo>
                  <a:lnTo>
                    <a:pt x="109" y="5"/>
                  </a:lnTo>
                  <a:lnTo>
                    <a:pt x="93" y="10"/>
                  </a:lnTo>
                  <a:lnTo>
                    <a:pt x="78" y="16"/>
                  </a:lnTo>
                  <a:lnTo>
                    <a:pt x="64" y="23"/>
                  </a:lnTo>
                  <a:lnTo>
                    <a:pt x="53" y="30"/>
                  </a:lnTo>
                  <a:lnTo>
                    <a:pt x="42" y="40"/>
                  </a:lnTo>
                  <a:lnTo>
                    <a:pt x="32" y="50"/>
                  </a:lnTo>
                  <a:lnTo>
                    <a:pt x="24" y="61"/>
                  </a:lnTo>
                  <a:lnTo>
                    <a:pt x="16" y="74"/>
                  </a:lnTo>
                  <a:lnTo>
                    <a:pt x="11" y="88"/>
                  </a:lnTo>
                  <a:lnTo>
                    <a:pt x="7" y="104"/>
                  </a:lnTo>
                  <a:lnTo>
                    <a:pt x="3" y="120"/>
                  </a:lnTo>
                  <a:lnTo>
                    <a:pt x="1" y="137"/>
                  </a:lnTo>
                  <a:lnTo>
                    <a:pt x="0" y="156"/>
                  </a:lnTo>
                  <a:lnTo>
                    <a:pt x="1" y="177"/>
                  </a:lnTo>
                  <a:lnTo>
                    <a:pt x="3" y="196"/>
                  </a:lnTo>
                  <a:lnTo>
                    <a:pt x="8" y="214"/>
                  </a:lnTo>
                  <a:lnTo>
                    <a:pt x="13" y="231"/>
                  </a:lnTo>
                  <a:lnTo>
                    <a:pt x="20" y="247"/>
                  </a:lnTo>
                  <a:lnTo>
                    <a:pt x="29" y="261"/>
                  </a:lnTo>
                  <a:lnTo>
                    <a:pt x="40" y="275"/>
                  </a:lnTo>
                  <a:lnTo>
                    <a:pt x="51" y="287"/>
                  </a:lnTo>
                  <a:lnTo>
                    <a:pt x="64" y="297"/>
                  </a:lnTo>
                  <a:lnTo>
                    <a:pt x="78" y="307"/>
                  </a:lnTo>
                  <a:lnTo>
                    <a:pt x="94" y="316"/>
                  </a:lnTo>
                  <a:lnTo>
                    <a:pt x="110" y="322"/>
                  </a:lnTo>
                  <a:lnTo>
                    <a:pt x="129" y="327"/>
                  </a:lnTo>
                  <a:lnTo>
                    <a:pt x="149" y="331"/>
                  </a:lnTo>
                  <a:lnTo>
                    <a:pt x="169" y="333"/>
                  </a:lnTo>
                  <a:lnTo>
                    <a:pt x="190" y="334"/>
                  </a:lnTo>
                  <a:lnTo>
                    <a:pt x="210" y="334"/>
                  </a:lnTo>
                  <a:lnTo>
                    <a:pt x="227" y="332"/>
                  </a:lnTo>
                  <a:lnTo>
                    <a:pt x="244" y="329"/>
                  </a:lnTo>
                  <a:lnTo>
                    <a:pt x="258" y="327"/>
                  </a:lnTo>
                  <a:lnTo>
                    <a:pt x="282" y="321"/>
                  </a:lnTo>
                  <a:lnTo>
                    <a:pt x="297" y="316"/>
                  </a:lnTo>
                  <a:lnTo>
                    <a:pt x="303" y="314"/>
                  </a:lnTo>
                  <a:lnTo>
                    <a:pt x="303" y="272"/>
                  </a:lnTo>
                  <a:lnTo>
                    <a:pt x="294" y="275"/>
                  </a:lnTo>
                  <a:lnTo>
                    <a:pt x="281" y="279"/>
                  </a:lnTo>
                  <a:lnTo>
                    <a:pt x="265" y="282"/>
                  </a:lnTo>
                  <a:lnTo>
                    <a:pt x="247" y="285"/>
                  </a:lnTo>
                  <a:lnTo>
                    <a:pt x="226" y="286"/>
                  </a:lnTo>
                  <a:lnTo>
                    <a:pt x="210" y="285"/>
                  </a:lnTo>
                  <a:lnTo>
                    <a:pt x="194" y="282"/>
                  </a:lnTo>
                  <a:lnTo>
                    <a:pt x="180" y="278"/>
                  </a:lnTo>
                  <a:lnTo>
                    <a:pt x="167" y="273"/>
                  </a:lnTo>
                  <a:lnTo>
                    <a:pt x="155" y="265"/>
                  </a:lnTo>
                  <a:lnTo>
                    <a:pt x="144" y="258"/>
                  </a:lnTo>
                  <a:lnTo>
                    <a:pt x="135" y="248"/>
                  </a:lnTo>
                  <a:lnTo>
                    <a:pt x="126" y="239"/>
                  </a:lnTo>
                  <a:lnTo>
                    <a:pt x="120" y="228"/>
                  </a:lnTo>
                  <a:lnTo>
                    <a:pt x="113" y="216"/>
                  </a:lnTo>
                  <a:lnTo>
                    <a:pt x="108" y="203"/>
                  </a:lnTo>
                  <a:lnTo>
                    <a:pt x="104" y="192"/>
                  </a:lnTo>
                  <a:lnTo>
                    <a:pt x="101" y="178"/>
                  </a:lnTo>
                  <a:lnTo>
                    <a:pt x="98" y="165"/>
                  </a:lnTo>
                  <a:lnTo>
                    <a:pt x="96" y="152"/>
                  </a:lnTo>
                  <a:lnTo>
                    <a:pt x="95" y="139"/>
                  </a:lnTo>
                  <a:lnTo>
                    <a:pt x="310" y="139"/>
                  </a:lnTo>
                  <a:lnTo>
                    <a:pt x="310" y="133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2" name="Freeform 41"/>
            <p:cNvSpPr>
              <a:spLocks/>
            </p:cNvSpPr>
            <p:nvPr/>
          </p:nvSpPr>
          <p:spPr bwMode="auto">
            <a:xfrm>
              <a:off x="7584141" y="916537"/>
              <a:ext cx="88317" cy="154172"/>
            </a:xfrm>
            <a:custGeom>
              <a:avLst/>
              <a:gdLst>
                <a:gd name="T0" fmla="*/ 2147483647 w 245"/>
                <a:gd name="T1" fmla="*/ 0 h 426"/>
                <a:gd name="T2" fmla="*/ 2147483647 w 245"/>
                <a:gd name="T3" fmla="*/ 0 h 426"/>
                <a:gd name="T4" fmla="*/ 2147483647 w 245"/>
                <a:gd name="T5" fmla="*/ 2147483647 h 426"/>
                <a:gd name="T6" fmla="*/ 2147483647 w 245"/>
                <a:gd name="T7" fmla="*/ 2147483647 h 426"/>
                <a:gd name="T8" fmla="*/ 0 w 245"/>
                <a:gd name="T9" fmla="*/ 2147483647 h 426"/>
                <a:gd name="T10" fmla="*/ 0 w 245"/>
                <a:gd name="T11" fmla="*/ 2147483647 h 426"/>
                <a:gd name="T12" fmla="*/ 0 w 245"/>
                <a:gd name="T13" fmla="*/ 2147483647 h 426"/>
                <a:gd name="T14" fmla="*/ 2147483647 w 245"/>
                <a:gd name="T15" fmla="*/ 2147483647 h 426"/>
                <a:gd name="T16" fmla="*/ 2147483647 w 245"/>
                <a:gd name="T17" fmla="*/ 2147483647 h 426"/>
                <a:gd name="T18" fmla="*/ 2147483647 w 245"/>
                <a:gd name="T19" fmla="*/ 2147483647 h 426"/>
                <a:gd name="T20" fmla="*/ 2147483647 w 245"/>
                <a:gd name="T21" fmla="*/ 2147483647 h 426"/>
                <a:gd name="T22" fmla="*/ 2147483647 w 245"/>
                <a:gd name="T23" fmla="*/ 2147483647 h 426"/>
                <a:gd name="T24" fmla="*/ 2147483647 w 245"/>
                <a:gd name="T25" fmla="*/ 2147483647 h 426"/>
                <a:gd name="T26" fmla="*/ 2147483647 w 245"/>
                <a:gd name="T27" fmla="*/ 2147483647 h 426"/>
                <a:gd name="T28" fmla="*/ 2147483647 w 245"/>
                <a:gd name="T29" fmla="*/ 2147483647 h 426"/>
                <a:gd name="T30" fmla="*/ 2147483647 w 245"/>
                <a:gd name="T31" fmla="*/ 2147483647 h 426"/>
                <a:gd name="T32" fmla="*/ 2147483647 w 245"/>
                <a:gd name="T33" fmla="*/ 2147483647 h 426"/>
                <a:gd name="T34" fmla="*/ 2147483647 w 245"/>
                <a:gd name="T35" fmla="*/ 2147483647 h 426"/>
                <a:gd name="T36" fmla="*/ 2147483647 w 245"/>
                <a:gd name="T37" fmla="*/ 2147483647 h 426"/>
                <a:gd name="T38" fmla="*/ 2147483647 w 245"/>
                <a:gd name="T39" fmla="*/ 2147483647 h 426"/>
                <a:gd name="T40" fmla="*/ 2147483647 w 245"/>
                <a:gd name="T41" fmla="*/ 2147483647 h 426"/>
                <a:gd name="T42" fmla="*/ 2147483647 w 245"/>
                <a:gd name="T43" fmla="*/ 2147483647 h 426"/>
                <a:gd name="T44" fmla="*/ 2147483647 w 245"/>
                <a:gd name="T45" fmla="*/ 2147483647 h 426"/>
                <a:gd name="T46" fmla="*/ 2147483647 w 245"/>
                <a:gd name="T47" fmla="*/ 2147483647 h 426"/>
                <a:gd name="T48" fmla="*/ 2147483647 w 245"/>
                <a:gd name="T49" fmla="*/ 2147483647 h 426"/>
                <a:gd name="T50" fmla="*/ 2147483647 w 245"/>
                <a:gd name="T51" fmla="*/ 2147483647 h 426"/>
                <a:gd name="T52" fmla="*/ 2147483647 w 245"/>
                <a:gd name="T53" fmla="*/ 2147483647 h 426"/>
                <a:gd name="T54" fmla="*/ 2147483647 w 245"/>
                <a:gd name="T55" fmla="*/ 2147483647 h 426"/>
                <a:gd name="T56" fmla="*/ 2147483647 w 245"/>
                <a:gd name="T57" fmla="*/ 2147483647 h 426"/>
                <a:gd name="T58" fmla="*/ 2147483647 w 245"/>
                <a:gd name="T59" fmla="*/ 2147483647 h 426"/>
                <a:gd name="T60" fmla="*/ 2147483647 w 245"/>
                <a:gd name="T61" fmla="*/ 2147483647 h 426"/>
                <a:gd name="T62" fmla="*/ 2147483647 w 245"/>
                <a:gd name="T63" fmla="*/ 2147483647 h 426"/>
                <a:gd name="T64" fmla="*/ 2147483647 w 245"/>
                <a:gd name="T65" fmla="*/ 2147483647 h 426"/>
                <a:gd name="T66" fmla="*/ 2147483647 w 245"/>
                <a:gd name="T67" fmla="*/ 2147483647 h 426"/>
                <a:gd name="T68" fmla="*/ 2147483647 w 245"/>
                <a:gd name="T69" fmla="*/ 2147483647 h 426"/>
                <a:gd name="T70" fmla="*/ 2147483647 w 245"/>
                <a:gd name="T71" fmla="*/ 2147483647 h 426"/>
                <a:gd name="T72" fmla="*/ 2147483647 w 245"/>
                <a:gd name="T73" fmla="*/ 2147483647 h 426"/>
                <a:gd name="T74" fmla="*/ 2147483647 w 245"/>
                <a:gd name="T75" fmla="*/ 2147483647 h 426"/>
                <a:gd name="T76" fmla="*/ 2147483647 w 245"/>
                <a:gd name="T77" fmla="*/ 2147483647 h 426"/>
                <a:gd name="T78" fmla="*/ 2147483647 w 245"/>
                <a:gd name="T79" fmla="*/ 2147483647 h 426"/>
                <a:gd name="T80" fmla="*/ 2147483647 w 245"/>
                <a:gd name="T81" fmla="*/ 2147483647 h 426"/>
                <a:gd name="T82" fmla="*/ 2147483647 w 245"/>
                <a:gd name="T83" fmla="*/ 2147483647 h 426"/>
                <a:gd name="T84" fmla="*/ 2147483647 w 245"/>
                <a:gd name="T85" fmla="*/ 2147483647 h 426"/>
                <a:gd name="T86" fmla="*/ 2147483647 w 245"/>
                <a:gd name="T87" fmla="*/ 2147483647 h 426"/>
                <a:gd name="T88" fmla="*/ 2147483647 w 245"/>
                <a:gd name="T89" fmla="*/ 2147483647 h 426"/>
                <a:gd name="T90" fmla="*/ 2147483647 w 245"/>
                <a:gd name="T91" fmla="*/ 2147483647 h 426"/>
                <a:gd name="T92" fmla="*/ 2147483647 w 245"/>
                <a:gd name="T93" fmla="*/ 2147483647 h 426"/>
                <a:gd name="T94" fmla="*/ 2147483647 w 245"/>
                <a:gd name="T95" fmla="*/ 2147483647 h 426"/>
                <a:gd name="T96" fmla="*/ 2147483647 w 245"/>
                <a:gd name="T97" fmla="*/ 2147483647 h 426"/>
                <a:gd name="T98" fmla="*/ 2147483647 w 245"/>
                <a:gd name="T99" fmla="*/ 2147483647 h 426"/>
                <a:gd name="T100" fmla="*/ 2147483647 w 245"/>
                <a:gd name="T101" fmla="*/ 2147483647 h 426"/>
                <a:gd name="T102" fmla="*/ 2147483647 w 245"/>
                <a:gd name="T103" fmla="*/ 2147483647 h 426"/>
                <a:gd name="T104" fmla="*/ 2147483647 w 245"/>
                <a:gd name="T105" fmla="*/ 2147483647 h 426"/>
                <a:gd name="T106" fmla="*/ 2147483647 w 245"/>
                <a:gd name="T107" fmla="*/ 2147483647 h 426"/>
                <a:gd name="T108" fmla="*/ 2147483647 w 245"/>
                <a:gd name="T109" fmla="*/ 2147483647 h 426"/>
                <a:gd name="T110" fmla="*/ 2147483647 w 245"/>
                <a:gd name="T111" fmla="*/ 0 h 426"/>
                <a:gd name="T112" fmla="*/ 2147483647 w 245"/>
                <a:gd name="T113" fmla="*/ 0 h 42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45"/>
                <a:gd name="T172" fmla="*/ 0 h 426"/>
                <a:gd name="T173" fmla="*/ 245 w 245"/>
                <a:gd name="T174" fmla="*/ 426 h 42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45" h="426">
                  <a:moveTo>
                    <a:pt x="59" y="0"/>
                  </a:moveTo>
                  <a:lnTo>
                    <a:pt x="59" y="0"/>
                  </a:lnTo>
                  <a:lnTo>
                    <a:pt x="59" y="100"/>
                  </a:lnTo>
                  <a:lnTo>
                    <a:pt x="0" y="100"/>
                  </a:lnTo>
                  <a:lnTo>
                    <a:pt x="0" y="139"/>
                  </a:lnTo>
                  <a:lnTo>
                    <a:pt x="59" y="139"/>
                  </a:lnTo>
                  <a:lnTo>
                    <a:pt x="59" y="335"/>
                  </a:lnTo>
                  <a:lnTo>
                    <a:pt x="59" y="350"/>
                  </a:lnTo>
                  <a:lnTo>
                    <a:pt x="61" y="363"/>
                  </a:lnTo>
                  <a:lnTo>
                    <a:pt x="64" y="374"/>
                  </a:lnTo>
                  <a:lnTo>
                    <a:pt x="69" y="385"/>
                  </a:lnTo>
                  <a:lnTo>
                    <a:pt x="74" y="394"/>
                  </a:lnTo>
                  <a:lnTo>
                    <a:pt x="79" y="401"/>
                  </a:lnTo>
                  <a:lnTo>
                    <a:pt x="87" y="408"/>
                  </a:lnTo>
                  <a:lnTo>
                    <a:pt x="94" y="412"/>
                  </a:lnTo>
                  <a:lnTo>
                    <a:pt x="103" y="416"/>
                  </a:lnTo>
                  <a:lnTo>
                    <a:pt x="112" y="419"/>
                  </a:lnTo>
                  <a:lnTo>
                    <a:pt x="122" y="421"/>
                  </a:lnTo>
                  <a:lnTo>
                    <a:pt x="133" y="424"/>
                  </a:lnTo>
                  <a:lnTo>
                    <a:pt x="155" y="426"/>
                  </a:lnTo>
                  <a:lnTo>
                    <a:pt x="179" y="426"/>
                  </a:lnTo>
                  <a:lnTo>
                    <a:pt x="191" y="426"/>
                  </a:lnTo>
                  <a:lnTo>
                    <a:pt x="204" y="425"/>
                  </a:lnTo>
                  <a:lnTo>
                    <a:pt x="231" y="420"/>
                  </a:lnTo>
                  <a:lnTo>
                    <a:pt x="235" y="420"/>
                  </a:lnTo>
                  <a:lnTo>
                    <a:pt x="235" y="381"/>
                  </a:lnTo>
                  <a:lnTo>
                    <a:pt x="228" y="382"/>
                  </a:lnTo>
                  <a:lnTo>
                    <a:pt x="216" y="384"/>
                  </a:lnTo>
                  <a:lnTo>
                    <a:pt x="202" y="385"/>
                  </a:lnTo>
                  <a:lnTo>
                    <a:pt x="184" y="384"/>
                  </a:lnTo>
                  <a:lnTo>
                    <a:pt x="171" y="382"/>
                  </a:lnTo>
                  <a:lnTo>
                    <a:pt x="166" y="380"/>
                  </a:lnTo>
                  <a:lnTo>
                    <a:pt x="162" y="378"/>
                  </a:lnTo>
                  <a:lnTo>
                    <a:pt x="157" y="374"/>
                  </a:lnTo>
                  <a:lnTo>
                    <a:pt x="154" y="371"/>
                  </a:lnTo>
                  <a:lnTo>
                    <a:pt x="152" y="368"/>
                  </a:lnTo>
                  <a:lnTo>
                    <a:pt x="150" y="363"/>
                  </a:lnTo>
                  <a:lnTo>
                    <a:pt x="148" y="353"/>
                  </a:lnTo>
                  <a:lnTo>
                    <a:pt x="147" y="340"/>
                  </a:lnTo>
                  <a:lnTo>
                    <a:pt x="147" y="324"/>
                  </a:lnTo>
                  <a:lnTo>
                    <a:pt x="147" y="139"/>
                  </a:lnTo>
                  <a:lnTo>
                    <a:pt x="245" y="139"/>
                  </a:lnTo>
                  <a:lnTo>
                    <a:pt x="245" y="100"/>
                  </a:lnTo>
                  <a:lnTo>
                    <a:pt x="147" y="100"/>
                  </a:lnTo>
                  <a:lnTo>
                    <a:pt x="147" y="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3" name="Freeform 43"/>
            <p:cNvSpPr>
              <a:spLocks/>
            </p:cNvSpPr>
            <p:nvPr/>
          </p:nvSpPr>
          <p:spPr bwMode="auto">
            <a:xfrm>
              <a:off x="8044771" y="900947"/>
              <a:ext cx="192218" cy="168029"/>
            </a:xfrm>
            <a:custGeom>
              <a:avLst/>
              <a:gdLst>
                <a:gd name="T0" fmla="*/ 2147483647 w 525"/>
                <a:gd name="T1" fmla="*/ 0 h 455"/>
                <a:gd name="T2" fmla="*/ 2147483647 w 525"/>
                <a:gd name="T3" fmla="*/ 0 h 455"/>
                <a:gd name="T4" fmla="*/ 2147483647 w 525"/>
                <a:gd name="T5" fmla="*/ 0 h 455"/>
                <a:gd name="T6" fmla="*/ 2147483647 w 525"/>
                <a:gd name="T7" fmla="*/ 2147483647 h 455"/>
                <a:gd name="T8" fmla="*/ 2147483647 w 525"/>
                <a:gd name="T9" fmla="*/ 2147483647 h 455"/>
                <a:gd name="T10" fmla="*/ 2147483647 w 525"/>
                <a:gd name="T11" fmla="*/ 0 h 455"/>
                <a:gd name="T12" fmla="*/ 0 w 525"/>
                <a:gd name="T13" fmla="*/ 0 h 455"/>
                <a:gd name="T14" fmla="*/ 0 w 525"/>
                <a:gd name="T15" fmla="*/ 2147483647 h 455"/>
                <a:gd name="T16" fmla="*/ 2147483647 w 525"/>
                <a:gd name="T17" fmla="*/ 2147483647 h 455"/>
                <a:gd name="T18" fmla="*/ 2147483647 w 525"/>
                <a:gd name="T19" fmla="*/ 2147483647 h 455"/>
                <a:gd name="T20" fmla="*/ 2147483647 w 525"/>
                <a:gd name="T21" fmla="*/ 2147483647 h 455"/>
                <a:gd name="T22" fmla="*/ 2147483647 w 525"/>
                <a:gd name="T23" fmla="*/ 2147483647 h 455"/>
                <a:gd name="T24" fmla="*/ 2147483647 w 525"/>
                <a:gd name="T25" fmla="*/ 2147483647 h 455"/>
                <a:gd name="T26" fmla="*/ 2147483647 w 525"/>
                <a:gd name="T27" fmla="*/ 2147483647 h 455"/>
                <a:gd name="T28" fmla="*/ 2147483647 w 525"/>
                <a:gd name="T29" fmla="*/ 2147483647 h 455"/>
                <a:gd name="T30" fmla="*/ 2147483647 w 525"/>
                <a:gd name="T31" fmla="*/ 2147483647 h 455"/>
                <a:gd name="T32" fmla="*/ 2147483647 w 525"/>
                <a:gd name="T33" fmla="*/ 2147483647 h 455"/>
                <a:gd name="T34" fmla="*/ 2147483647 w 525"/>
                <a:gd name="T35" fmla="*/ 2147483647 h 455"/>
                <a:gd name="T36" fmla="*/ 2147483647 w 525"/>
                <a:gd name="T37" fmla="*/ 2147483647 h 455"/>
                <a:gd name="T38" fmla="*/ 2147483647 w 525"/>
                <a:gd name="T39" fmla="*/ 2147483647 h 455"/>
                <a:gd name="T40" fmla="*/ 2147483647 w 525"/>
                <a:gd name="T41" fmla="*/ 2147483647 h 455"/>
                <a:gd name="T42" fmla="*/ 2147483647 w 525"/>
                <a:gd name="T43" fmla="*/ 2147483647 h 455"/>
                <a:gd name="T44" fmla="*/ 2147483647 w 525"/>
                <a:gd name="T45" fmla="*/ 2147483647 h 455"/>
                <a:gd name="T46" fmla="*/ 2147483647 w 525"/>
                <a:gd name="T47" fmla="*/ 2147483647 h 455"/>
                <a:gd name="T48" fmla="*/ 2147483647 w 525"/>
                <a:gd name="T49" fmla="*/ 2147483647 h 455"/>
                <a:gd name="T50" fmla="*/ 2147483647 w 525"/>
                <a:gd name="T51" fmla="*/ 2147483647 h 455"/>
                <a:gd name="T52" fmla="*/ 2147483647 w 525"/>
                <a:gd name="T53" fmla="*/ 2147483647 h 455"/>
                <a:gd name="T54" fmla="*/ 2147483647 w 525"/>
                <a:gd name="T55" fmla="*/ 0 h 455"/>
                <a:gd name="T56" fmla="*/ 2147483647 w 525"/>
                <a:gd name="T57" fmla="*/ 0 h 4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25"/>
                <a:gd name="T88" fmla="*/ 0 h 455"/>
                <a:gd name="T89" fmla="*/ 525 w 525"/>
                <a:gd name="T90" fmla="*/ 455 h 45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25" h="455">
                  <a:moveTo>
                    <a:pt x="519" y="0"/>
                  </a:moveTo>
                  <a:lnTo>
                    <a:pt x="431" y="0"/>
                  </a:lnTo>
                  <a:lnTo>
                    <a:pt x="431" y="346"/>
                  </a:lnTo>
                  <a:lnTo>
                    <a:pt x="20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7" y="29"/>
                  </a:lnTo>
                  <a:lnTo>
                    <a:pt x="36" y="32"/>
                  </a:lnTo>
                  <a:lnTo>
                    <a:pt x="49" y="35"/>
                  </a:lnTo>
                  <a:lnTo>
                    <a:pt x="59" y="38"/>
                  </a:lnTo>
                  <a:lnTo>
                    <a:pt x="63" y="40"/>
                  </a:lnTo>
                  <a:lnTo>
                    <a:pt x="67" y="44"/>
                  </a:lnTo>
                  <a:lnTo>
                    <a:pt x="69" y="47"/>
                  </a:lnTo>
                  <a:lnTo>
                    <a:pt x="71" y="50"/>
                  </a:lnTo>
                  <a:lnTo>
                    <a:pt x="74" y="60"/>
                  </a:lnTo>
                  <a:lnTo>
                    <a:pt x="75" y="72"/>
                  </a:lnTo>
                  <a:lnTo>
                    <a:pt x="75" y="90"/>
                  </a:lnTo>
                  <a:lnTo>
                    <a:pt x="75" y="455"/>
                  </a:lnTo>
                  <a:lnTo>
                    <a:pt x="169" y="455"/>
                  </a:lnTo>
                  <a:lnTo>
                    <a:pt x="169" y="93"/>
                  </a:lnTo>
                  <a:lnTo>
                    <a:pt x="408" y="455"/>
                  </a:lnTo>
                  <a:lnTo>
                    <a:pt x="525" y="455"/>
                  </a:lnTo>
                  <a:lnTo>
                    <a:pt x="525" y="0"/>
                  </a:lnTo>
                  <a:lnTo>
                    <a:pt x="519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4" name="Freeform 45"/>
            <p:cNvSpPr>
              <a:spLocks noEditPoints="1"/>
            </p:cNvSpPr>
            <p:nvPr/>
          </p:nvSpPr>
          <p:spPr bwMode="auto">
            <a:xfrm>
              <a:off x="8268159" y="949450"/>
              <a:ext cx="112559" cy="121258"/>
            </a:xfrm>
            <a:custGeom>
              <a:avLst/>
              <a:gdLst>
                <a:gd name="T0" fmla="*/ 2147483647 w 309"/>
                <a:gd name="T1" fmla="*/ 2147483647 h 334"/>
                <a:gd name="T2" fmla="*/ 2147483647 w 309"/>
                <a:gd name="T3" fmla="*/ 2147483647 h 334"/>
                <a:gd name="T4" fmla="*/ 2147483647 w 309"/>
                <a:gd name="T5" fmla="*/ 2147483647 h 334"/>
                <a:gd name="T6" fmla="*/ 2147483647 w 309"/>
                <a:gd name="T7" fmla="*/ 2147483647 h 334"/>
                <a:gd name="T8" fmla="*/ 2147483647 w 309"/>
                <a:gd name="T9" fmla="*/ 2147483647 h 334"/>
                <a:gd name="T10" fmla="*/ 2147483647 w 309"/>
                <a:gd name="T11" fmla="*/ 2147483647 h 334"/>
                <a:gd name="T12" fmla="*/ 2147483647 w 309"/>
                <a:gd name="T13" fmla="*/ 2147483647 h 334"/>
                <a:gd name="T14" fmla="*/ 2147483647 w 309"/>
                <a:gd name="T15" fmla="*/ 2147483647 h 334"/>
                <a:gd name="T16" fmla="*/ 2147483647 w 309"/>
                <a:gd name="T17" fmla="*/ 2147483647 h 334"/>
                <a:gd name="T18" fmla="*/ 2147483647 w 309"/>
                <a:gd name="T19" fmla="*/ 2147483647 h 334"/>
                <a:gd name="T20" fmla="*/ 2147483647 w 309"/>
                <a:gd name="T21" fmla="*/ 2147483647 h 334"/>
                <a:gd name="T22" fmla="*/ 2147483647 w 309"/>
                <a:gd name="T23" fmla="*/ 2147483647 h 334"/>
                <a:gd name="T24" fmla="*/ 2147483647 w 309"/>
                <a:gd name="T25" fmla="*/ 2147483647 h 334"/>
                <a:gd name="T26" fmla="*/ 2147483647 w 309"/>
                <a:gd name="T27" fmla="*/ 2147483647 h 334"/>
                <a:gd name="T28" fmla="*/ 2147483647 w 309"/>
                <a:gd name="T29" fmla="*/ 2147483647 h 334"/>
                <a:gd name="T30" fmla="*/ 2147483647 w 309"/>
                <a:gd name="T31" fmla="*/ 2147483647 h 334"/>
                <a:gd name="T32" fmla="*/ 2147483647 w 309"/>
                <a:gd name="T33" fmla="*/ 2147483647 h 334"/>
                <a:gd name="T34" fmla="*/ 2147483647 w 309"/>
                <a:gd name="T35" fmla="*/ 2147483647 h 334"/>
                <a:gd name="T36" fmla="*/ 2147483647 w 309"/>
                <a:gd name="T37" fmla="*/ 2147483647 h 334"/>
                <a:gd name="T38" fmla="*/ 2147483647 w 309"/>
                <a:gd name="T39" fmla="*/ 2147483647 h 334"/>
                <a:gd name="T40" fmla="*/ 2147483647 w 309"/>
                <a:gd name="T41" fmla="*/ 2147483647 h 334"/>
                <a:gd name="T42" fmla="*/ 2147483647 w 309"/>
                <a:gd name="T43" fmla="*/ 2147483647 h 334"/>
                <a:gd name="T44" fmla="*/ 2147483647 w 309"/>
                <a:gd name="T45" fmla="*/ 2147483647 h 334"/>
                <a:gd name="T46" fmla="*/ 2147483647 w 309"/>
                <a:gd name="T47" fmla="*/ 0 h 334"/>
                <a:gd name="T48" fmla="*/ 2147483647 w 309"/>
                <a:gd name="T49" fmla="*/ 2147483647 h 334"/>
                <a:gd name="T50" fmla="*/ 2147483647 w 309"/>
                <a:gd name="T51" fmla="*/ 2147483647 h 334"/>
                <a:gd name="T52" fmla="*/ 2147483647 w 309"/>
                <a:gd name="T53" fmla="*/ 2147483647 h 334"/>
                <a:gd name="T54" fmla="*/ 2147483647 w 309"/>
                <a:gd name="T55" fmla="*/ 2147483647 h 334"/>
                <a:gd name="T56" fmla="*/ 2147483647 w 309"/>
                <a:gd name="T57" fmla="*/ 2147483647 h 334"/>
                <a:gd name="T58" fmla="*/ 2147483647 w 309"/>
                <a:gd name="T59" fmla="*/ 2147483647 h 334"/>
                <a:gd name="T60" fmla="*/ 2147483647 w 309"/>
                <a:gd name="T61" fmla="*/ 2147483647 h 334"/>
                <a:gd name="T62" fmla="*/ 0 w 309"/>
                <a:gd name="T63" fmla="*/ 2147483647 h 334"/>
                <a:gd name="T64" fmla="*/ 2147483647 w 309"/>
                <a:gd name="T65" fmla="*/ 2147483647 h 334"/>
                <a:gd name="T66" fmla="*/ 2147483647 w 309"/>
                <a:gd name="T67" fmla="*/ 2147483647 h 334"/>
                <a:gd name="T68" fmla="*/ 2147483647 w 309"/>
                <a:gd name="T69" fmla="*/ 2147483647 h 334"/>
                <a:gd name="T70" fmla="*/ 2147483647 w 309"/>
                <a:gd name="T71" fmla="*/ 2147483647 h 334"/>
                <a:gd name="T72" fmla="*/ 2147483647 w 309"/>
                <a:gd name="T73" fmla="*/ 2147483647 h 334"/>
                <a:gd name="T74" fmla="*/ 2147483647 w 309"/>
                <a:gd name="T75" fmla="*/ 2147483647 h 334"/>
                <a:gd name="T76" fmla="*/ 2147483647 w 309"/>
                <a:gd name="T77" fmla="*/ 2147483647 h 334"/>
                <a:gd name="T78" fmla="*/ 2147483647 w 309"/>
                <a:gd name="T79" fmla="*/ 2147483647 h 334"/>
                <a:gd name="T80" fmla="*/ 2147483647 w 309"/>
                <a:gd name="T81" fmla="*/ 2147483647 h 334"/>
                <a:gd name="T82" fmla="*/ 2147483647 w 309"/>
                <a:gd name="T83" fmla="*/ 2147483647 h 334"/>
                <a:gd name="T84" fmla="*/ 2147483647 w 309"/>
                <a:gd name="T85" fmla="*/ 2147483647 h 334"/>
                <a:gd name="T86" fmla="*/ 2147483647 w 309"/>
                <a:gd name="T87" fmla="*/ 2147483647 h 334"/>
                <a:gd name="T88" fmla="*/ 2147483647 w 309"/>
                <a:gd name="T89" fmla="*/ 2147483647 h 334"/>
                <a:gd name="T90" fmla="*/ 2147483647 w 309"/>
                <a:gd name="T91" fmla="*/ 2147483647 h 334"/>
                <a:gd name="T92" fmla="*/ 2147483647 w 309"/>
                <a:gd name="T93" fmla="*/ 2147483647 h 334"/>
                <a:gd name="T94" fmla="*/ 2147483647 w 309"/>
                <a:gd name="T95" fmla="*/ 2147483647 h 334"/>
                <a:gd name="T96" fmla="*/ 2147483647 w 309"/>
                <a:gd name="T97" fmla="*/ 2147483647 h 334"/>
                <a:gd name="T98" fmla="*/ 2147483647 w 309"/>
                <a:gd name="T99" fmla="*/ 2147483647 h 334"/>
                <a:gd name="T100" fmla="*/ 2147483647 w 309"/>
                <a:gd name="T101" fmla="*/ 2147483647 h 334"/>
                <a:gd name="T102" fmla="*/ 2147483647 w 309"/>
                <a:gd name="T103" fmla="*/ 2147483647 h 334"/>
                <a:gd name="T104" fmla="*/ 2147483647 w 309"/>
                <a:gd name="T105" fmla="*/ 2147483647 h 334"/>
                <a:gd name="T106" fmla="*/ 2147483647 w 309"/>
                <a:gd name="T107" fmla="*/ 2147483647 h 334"/>
                <a:gd name="T108" fmla="*/ 2147483647 w 309"/>
                <a:gd name="T109" fmla="*/ 2147483647 h 334"/>
                <a:gd name="T110" fmla="*/ 2147483647 w 309"/>
                <a:gd name="T111" fmla="*/ 2147483647 h 334"/>
                <a:gd name="T112" fmla="*/ 2147483647 w 309"/>
                <a:gd name="T113" fmla="*/ 2147483647 h 334"/>
                <a:gd name="T114" fmla="*/ 2147483647 w 309"/>
                <a:gd name="T115" fmla="*/ 2147483647 h 33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09"/>
                <a:gd name="T175" fmla="*/ 0 h 334"/>
                <a:gd name="T176" fmla="*/ 309 w 309"/>
                <a:gd name="T177" fmla="*/ 334 h 33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09" h="334">
                  <a:moveTo>
                    <a:pt x="162" y="35"/>
                  </a:moveTo>
                  <a:lnTo>
                    <a:pt x="162" y="35"/>
                  </a:lnTo>
                  <a:lnTo>
                    <a:pt x="170" y="35"/>
                  </a:lnTo>
                  <a:lnTo>
                    <a:pt x="178" y="36"/>
                  </a:lnTo>
                  <a:lnTo>
                    <a:pt x="184" y="39"/>
                  </a:lnTo>
                  <a:lnTo>
                    <a:pt x="190" y="41"/>
                  </a:lnTo>
                  <a:lnTo>
                    <a:pt x="196" y="44"/>
                  </a:lnTo>
                  <a:lnTo>
                    <a:pt x="201" y="48"/>
                  </a:lnTo>
                  <a:lnTo>
                    <a:pt x="204" y="51"/>
                  </a:lnTo>
                  <a:lnTo>
                    <a:pt x="209" y="56"/>
                  </a:lnTo>
                  <a:lnTo>
                    <a:pt x="214" y="66"/>
                  </a:lnTo>
                  <a:lnTo>
                    <a:pt x="218" y="77"/>
                  </a:lnTo>
                  <a:lnTo>
                    <a:pt x="220" y="89"/>
                  </a:lnTo>
                  <a:lnTo>
                    <a:pt x="221" y="101"/>
                  </a:lnTo>
                  <a:lnTo>
                    <a:pt x="95" y="101"/>
                  </a:lnTo>
                  <a:lnTo>
                    <a:pt x="97" y="91"/>
                  </a:lnTo>
                  <a:lnTo>
                    <a:pt x="100" y="80"/>
                  </a:lnTo>
                  <a:lnTo>
                    <a:pt x="105" y="70"/>
                  </a:lnTo>
                  <a:lnTo>
                    <a:pt x="111" y="59"/>
                  </a:lnTo>
                  <a:lnTo>
                    <a:pt x="115" y="55"/>
                  </a:lnTo>
                  <a:lnTo>
                    <a:pt x="120" y="50"/>
                  </a:lnTo>
                  <a:lnTo>
                    <a:pt x="124" y="46"/>
                  </a:lnTo>
                  <a:lnTo>
                    <a:pt x="131" y="43"/>
                  </a:lnTo>
                  <a:lnTo>
                    <a:pt x="137" y="40"/>
                  </a:lnTo>
                  <a:lnTo>
                    <a:pt x="144" y="38"/>
                  </a:lnTo>
                  <a:lnTo>
                    <a:pt x="152" y="36"/>
                  </a:lnTo>
                  <a:lnTo>
                    <a:pt x="162" y="35"/>
                  </a:lnTo>
                  <a:close/>
                  <a:moveTo>
                    <a:pt x="309" y="133"/>
                  </a:moveTo>
                  <a:lnTo>
                    <a:pt x="309" y="133"/>
                  </a:lnTo>
                  <a:lnTo>
                    <a:pt x="309" y="117"/>
                  </a:lnTo>
                  <a:lnTo>
                    <a:pt x="307" y="102"/>
                  </a:lnTo>
                  <a:lnTo>
                    <a:pt x="305" y="88"/>
                  </a:lnTo>
                  <a:lnTo>
                    <a:pt x="301" y="75"/>
                  </a:lnTo>
                  <a:lnTo>
                    <a:pt x="295" y="63"/>
                  </a:lnTo>
                  <a:lnTo>
                    <a:pt x="289" y="52"/>
                  </a:lnTo>
                  <a:lnTo>
                    <a:pt x="281" y="43"/>
                  </a:lnTo>
                  <a:lnTo>
                    <a:pt x="273" y="33"/>
                  </a:lnTo>
                  <a:lnTo>
                    <a:pt x="263" y="26"/>
                  </a:lnTo>
                  <a:lnTo>
                    <a:pt x="252" y="19"/>
                  </a:lnTo>
                  <a:lnTo>
                    <a:pt x="241" y="14"/>
                  </a:lnTo>
                  <a:lnTo>
                    <a:pt x="228" y="9"/>
                  </a:lnTo>
                  <a:lnTo>
                    <a:pt x="213" y="5"/>
                  </a:lnTo>
                  <a:lnTo>
                    <a:pt x="198" y="2"/>
                  </a:lnTo>
                  <a:lnTo>
                    <a:pt x="182" y="1"/>
                  </a:lnTo>
                  <a:lnTo>
                    <a:pt x="164" y="0"/>
                  </a:lnTo>
                  <a:lnTo>
                    <a:pt x="144" y="1"/>
                  </a:lnTo>
                  <a:lnTo>
                    <a:pt x="126" y="3"/>
                  </a:lnTo>
                  <a:lnTo>
                    <a:pt x="109" y="6"/>
                  </a:lnTo>
                  <a:lnTo>
                    <a:pt x="93" y="11"/>
                  </a:lnTo>
                  <a:lnTo>
                    <a:pt x="78" y="16"/>
                  </a:lnTo>
                  <a:lnTo>
                    <a:pt x="64" y="23"/>
                  </a:lnTo>
                  <a:lnTo>
                    <a:pt x="53" y="30"/>
                  </a:lnTo>
                  <a:lnTo>
                    <a:pt x="42" y="40"/>
                  </a:lnTo>
                  <a:lnTo>
                    <a:pt x="32" y="50"/>
                  </a:lnTo>
                  <a:lnTo>
                    <a:pt x="24" y="62"/>
                  </a:lnTo>
                  <a:lnTo>
                    <a:pt x="16" y="75"/>
                  </a:lnTo>
                  <a:lnTo>
                    <a:pt x="11" y="89"/>
                  </a:lnTo>
                  <a:lnTo>
                    <a:pt x="6" y="104"/>
                  </a:lnTo>
                  <a:lnTo>
                    <a:pt x="2" y="120"/>
                  </a:lnTo>
                  <a:lnTo>
                    <a:pt x="1" y="138"/>
                  </a:lnTo>
                  <a:lnTo>
                    <a:pt x="0" y="156"/>
                  </a:lnTo>
                  <a:lnTo>
                    <a:pt x="1" y="177"/>
                  </a:lnTo>
                  <a:lnTo>
                    <a:pt x="3" y="196"/>
                  </a:lnTo>
                  <a:lnTo>
                    <a:pt x="8" y="214"/>
                  </a:lnTo>
                  <a:lnTo>
                    <a:pt x="13" y="231"/>
                  </a:lnTo>
                  <a:lnTo>
                    <a:pt x="21" y="247"/>
                  </a:lnTo>
                  <a:lnTo>
                    <a:pt x="29" y="261"/>
                  </a:lnTo>
                  <a:lnTo>
                    <a:pt x="39" y="275"/>
                  </a:lnTo>
                  <a:lnTo>
                    <a:pt x="50" y="287"/>
                  </a:lnTo>
                  <a:lnTo>
                    <a:pt x="63" y="297"/>
                  </a:lnTo>
                  <a:lnTo>
                    <a:pt x="78" y="307"/>
                  </a:lnTo>
                  <a:lnTo>
                    <a:pt x="93" y="316"/>
                  </a:lnTo>
                  <a:lnTo>
                    <a:pt x="110" y="322"/>
                  </a:lnTo>
                  <a:lnTo>
                    <a:pt x="128" y="327"/>
                  </a:lnTo>
                  <a:lnTo>
                    <a:pt x="148" y="331"/>
                  </a:lnTo>
                  <a:lnTo>
                    <a:pt x="169" y="334"/>
                  </a:lnTo>
                  <a:lnTo>
                    <a:pt x="190" y="334"/>
                  </a:lnTo>
                  <a:lnTo>
                    <a:pt x="210" y="334"/>
                  </a:lnTo>
                  <a:lnTo>
                    <a:pt x="227" y="332"/>
                  </a:lnTo>
                  <a:lnTo>
                    <a:pt x="243" y="329"/>
                  </a:lnTo>
                  <a:lnTo>
                    <a:pt x="258" y="327"/>
                  </a:lnTo>
                  <a:lnTo>
                    <a:pt x="281" y="321"/>
                  </a:lnTo>
                  <a:lnTo>
                    <a:pt x="297" y="317"/>
                  </a:lnTo>
                  <a:lnTo>
                    <a:pt x="303" y="314"/>
                  </a:lnTo>
                  <a:lnTo>
                    <a:pt x="303" y="273"/>
                  </a:lnTo>
                  <a:lnTo>
                    <a:pt x="294" y="275"/>
                  </a:lnTo>
                  <a:lnTo>
                    <a:pt x="281" y="279"/>
                  </a:lnTo>
                  <a:lnTo>
                    <a:pt x="265" y="282"/>
                  </a:lnTo>
                  <a:lnTo>
                    <a:pt x="246" y="286"/>
                  </a:lnTo>
                  <a:lnTo>
                    <a:pt x="226" y="286"/>
                  </a:lnTo>
                  <a:lnTo>
                    <a:pt x="209" y="286"/>
                  </a:lnTo>
                  <a:lnTo>
                    <a:pt x="194" y="282"/>
                  </a:lnTo>
                  <a:lnTo>
                    <a:pt x="180" y="278"/>
                  </a:lnTo>
                  <a:lnTo>
                    <a:pt x="166" y="273"/>
                  </a:lnTo>
                  <a:lnTo>
                    <a:pt x="154" y="266"/>
                  </a:lnTo>
                  <a:lnTo>
                    <a:pt x="144" y="258"/>
                  </a:lnTo>
                  <a:lnTo>
                    <a:pt x="135" y="248"/>
                  </a:lnTo>
                  <a:lnTo>
                    <a:pt x="126" y="239"/>
                  </a:lnTo>
                  <a:lnTo>
                    <a:pt x="119" y="228"/>
                  </a:lnTo>
                  <a:lnTo>
                    <a:pt x="112" y="216"/>
                  </a:lnTo>
                  <a:lnTo>
                    <a:pt x="108" y="203"/>
                  </a:lnTo>
                  <a:lnTo>
                    <a:pt x="104" y="192"/>
                  </a:lnTo>
                  <a:lnTo>
                    <a:pt x="101" y="179"/>
                  </a:lnTo>
                  <a:lnTo>
                    <a:pt x="97" y="165"/>
                  </a:lnTo>
                  <a:lnTo>
                    <a:pt x="96" y="152"/>
                  </a:lnTo>
                  <a:lnTo>
                    <a:pt x="95" y="139"/>
                  </a:lnTo>
                  <a:lnTo>
                    <a:pt x="309" y="139"/>
                  </a:lnTo>
                  <a:lnTo>
                    <a:pt x="309" y="133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5" name="Freeform 48"/>
            <p:cNvSpPr>
              <a:spLocks/>
            </p:cNvSpPr>
            <p:nvPr/>
          </p:nvSpPr>
          <p:spPr bwMode="auto">
            <a:xfrm>
              <a:off x="8536571" y="916537"/>
              <a:ext cx="88317" cy="154172"/>
            </a:xfrm>
            <a:custGeom>
              <a:avLst/>
              <a:gdLst>
                <a:gd name="T0" fmla="*/ 2147483647 w 245"/>
                <a:gd name="T1" fmla="*/ 0 h 426"/>
                <a:gd name="T2" fmla="*/ 2147483647 w 245"/>
                <a:gd name="T3" fmla="*/ 0 h 426"/>
                <a:gd name="T4" fmla="*/ 2147483647 w 245"/>
                <a:gd name="T5" fmla="*/ 2147483647 h 426"/>
                <a:gd name="T6" fmla="*/ 2147483647 w 245"/>
                <a:gd name="T7" fmla="*/ 2147483647 h 426"/>
                <a:gd name="T8" fmla="*/ 0 w 245"/>
                <a:gd name="T9" fmla="*/ 2147483647 h 426"/>
                <a:gd name="T10" fmla="*/ 0 w 245"/>
                <a:gd name="T11" fmla="*/ 2147483647 h 426"/>
                <a:gd name="T12" fmla="*/ 0 w 245"/>
                <a:gd name="T13" fmla="*/ 2147483647 h 426"/>
                <a:gd name="T14" fmla="*/ 2147483647 w 245"/>
                <a:gd name="T15" fmla="*/ 2147483647 h 426"/>
                <a:gd name="T16" fmla="*/ 2147483647 w 245"/>
                <a:gd name="T17" fmla="*/ 2147483647 h 426"/>
                <a:gd name="T18" fmla="*/ 2147483647 w 245"/>
                <a:gd name="T19" fmla="*/ 2147483647 h 426"/>
                <a:gd name="T20" fmla="*/ 2147483647 w 245"/>
                <a:gd name="T21" fmla="*/ 2147483647 h 426"/>
                <a:gd name="T22" fmla="*/ 2147483647 w 245"/>
                <a:gd name="T23" fmla="*/ 2147483647 h 426"/>
                <a:gd name="T24" fmla="*/ 2147483647 w 245"/>
                <a:gd name="T25" fmla="*/ 2147483647 h 426"/>
                <a:gd name="T26" fmla="*/ 2147483647 w 245"/>
                <a:gd name="T27" fmla="*/ 2147483647 h 426"/>
                <a:gd name="T28" fmla="*/ 2147483647 w 245"/>
                <a:gd name="T29" fmla="*/ 2147483647 h 426"/>
                <a:gd name="T30" fmla="*/ 2147483647 w 245"/>
                <a:gd name="T31" fmla="*/ 2147483647 h 426"/>
                <a:gd name="T32" fmla="*/ 2147483647 w 245"/>
                <a:gd name="T33" fmla="*/ 2147483647 h 426"/>
                <a:gd name="T34" fmla="*/ 2147483647 w 245"/>
                <a:gd name="T35" fmla="*/ 2147483647 h 426"/>
                <a:gd name="T36" fmla="*/ 2147483647 w 245"/>
                <a:gd name="T37" fmla="*/ 2147483647 h 426"/>
                <a:gd name="T38" fmla="*/ 2147483647 w 245"/>
                <a:gd name="T39" fmla="*/ 2147483647 h 426"/>
                <a:gd name="T40" fmla="*/ 2147483647 w 245"/>
                <a:gd name="T41" fmla="*/ 2147483647 h 426"/>
                <a:gd name="T42" fmla="*/ 2147483647 w 245"/>
                <a:gd name="T43" fmla="*/ 2147483647 h 426"/>
                <a:gd name="T44" fmla="*/ 2147483647 w 245"/>
                <a:gd name="T45" fmla="*/ 2147483647 h 426"/>
                <a:gd name="T46" fmla="*/ 2147483647 w 245"/>
                <a:gd name="T47" fmla="*/ 2147483647 h 426"/>
                <a:gd name="T48" fmla="*/ 2147483647 w 245"/>
                <a:gd name="T49" fmla="*/ 2147483647 h 426"/>
                <a:gd name="T50" fmla="*/ 2147483647 w 245"/>
                <a:gd name="T51" fmla="*/ 2147483647 h 426"/>
                <a:gd name="T52" fmla="*/ 2147483647 w 245"/>
                <a:gd name="T53" fmla="*/ 2147483647 h 426"/>
                <a:gd name="T54" fmla="*/ 2147483647 w 245"/>
                <a:gd name="T55" fmla="*/ 2147483647 h 426"/>
                <a:gd name="T56" fmla="*/ 2147483647 w 245"/>
                <a:gd name="T57" fmla="*/ 2147483647 h 426"/>
                <a:gd name="T58" fmla="*/ 2147483647 w 245"/>
                <a:gd name="T59" fmla="*/ 2147483647 h 426"/>
                <a:gd name="T60" fmla="*/ 2147483647 w 245"/>
                <a:gd name="T61" fmla="*/ 2147483647 h 426"/>
                <a:gd name="T62" fmla="*/ 2147483647 w 245"/>
                <a:gd name="T63" fmla="*/ 2147483647 h 426"/>
                <a:gd name="T64" fmla="*/ 2147483647 w 245"/>
                <a:gd name="T65" fmla="*/ 2147483647 h 426"/>
                <a:gd name="T66" fmla="*/ 2147483647 w 245"/>
                <a:gd name="T67" fmla="*/ 2147483647 h 426"/>
                <a:gd name="T68" fmla="*/ 2147483647 w 245"/>
                <a:gd name="T69" fmla="*/ 2147483647 h 426"/>
                <a:gd name="T70" fmla="*/ 2147483647 w 245"/>
                <a:gd name="T71" fmla="*/ 2147483647 h 426"/>
                <a:gd name="T72" fmla="*/ 2147483647 w 245"/>
                <a:gd name="T73" fmla="*/ 2147483647 h 426"/>
                <a:gd name="T74" fmla="*/ 2147483647 w 245"/>
                <a:gd name="T75" fmla="*/ 2147483647 h 426"/>
                <a:gd name="T76" fmla="*/ 2147483647 w 245"/>
                <a:gd name="T77" fmla="*/ 2147483647 h 426"/>
                <a:gd name="T78" fmla="*/ 2147483647 w 245"/>
                <a:gd name="T79" fmla="*/ 2147483647 h 426"/>
                <a:gd name="T80" fmla="*/ 2147483647 w 245"/>
                <a:gd name="T81" fmla="*/ 2147483647 h 426"/>
                <a:gd name="T82" fmla="*/ 2147483647 w 245"/>
                <a:gd name="T83" fmla="*/ 2147483647 h 426"/>
                <a:gd name="T84" fmla="*/ 2147483647 w 245"/>
                <a:gd name="T85" fmla="*/ 2147483647 h 426"/>
                <a:gd name="T86" fmla="*/ 2147483647 w 245"/>
                <a:gd name="T87" fmla="*/ 2147483647 h 426"/>
                <a:gd name="T88" fmla="*/ 2147483647 w 245"/>
                <a:gd name="T89" fmla="*/ 2147483647 h 426"/>
                <a:gd name="T90" fmla="*/ 2147483647 w 245"/>
                <a:gd name="T91" fmla="*/ 2147483647 h 426"/>
                <a:gd name="T92" fmla="*/ 2147483647 w 245"/>
                <a:gd name="T93" fmla="*/ 2147483647 h 426"/>
                <a:gd name="T94" fmla="*/ 2147483647 w 245"/>
                <a:gd name="T95" fmla="*/ 2147483647 h 426"/>
                <a:gd name="T96" fmla="*/ 2147483647 w 245"/>
                <a:gd name="T97" fmla="*/ 2147483647 h 426"/>
                <a:gd name="T98" fmla="*/ 2147483647 w 245"/>
                <a:gd name="T99" fmla="*/ 2147483647 h 426"/>
                <a:gd name="T100" fmla="*/ 2147483647 w 245"/>
                <a:gd name="T101" fmla="*/ 2147483647 h 426"/>
                <a:gd name="T102" fmla="*/ 2147483647 w 245"/>
                <a:gd name="T103" fmla="*/ 2147483647 h 426"/>
                <a:gd name="T104" fmla="*/ 2147483647 w 245"/>
                <a:gd name="T105" fmla="*/ 2147483647 h 426"/>
                <a:gd name="T106" fmla="*/ 2147483647 w 245"/>
                <a:gd name="T107" fmla="*/ 2147483647 h 426"/>
                <a:gd name="T108" fmla="*/ 2147483647 w 245"/>
                <a:gd name="T109" fmla="*/ 2147483647 h 426"/>
                <a:gd name="T110" fmla="*/ 2147483647 w 245"/>
                <a:gd name="T111" fmla="*/ 0 h 426"/>
                <a:gd name="T112" fmla="*/ 2147483647 w 245"/>
                <a:gd name="T113" fmla="*/ 0 h 42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45"/>
                <a:gd name="T172" fmla="*/ 0 h 426"/>
                <a:gd name="T173" fmla="*/ 245 w 245"/>
                <a:gd name="T174" fmla="*/ 426 h 42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45" h="426">
                  <a:moveTo>
                    <a:pt x="59" y="0"/>
                  </a:moveTo>
                  <a:lnTo>
                    <a:pt x="59" y="0"/>
                  </a:lnTo>
                  <a:lnTo>
                    <a:pt x="59" y="100"/>
                  </a:lnTo>
                  <a:lnTo>
                    <a:pt x="0" y="100"/>
                  </a:lnTo>
                  <a:lnTo>
                    <a:pt x="0" y="139"/>
                  </a:lnTo>
                  <a:lnTo>
                    <a:pt x="59" y="139"/>
                  </a:lnTo>
                  <a:lnTo>
                    <a:pt x="59" y="335"/>
                  </a:lnTo>
                  <a:lnTo>
                    <a:pt x="60" y="350"/>
                  </a:lnTo>
                  <a:lnTo>
                    <a:pt x="61" y="363"/>
                  </a:lnTo>
                  <a:lnTo>
                    <a:pt x="64" y="374"/>
                  </a:lnTo>
                  <a:lnTo>
                    <a:pt x="69" y="385"/>
                  </a:lnTo>
                  <a:lnTo>
                    <a:pt x="74" y="394"/>
                  </a:lnTo>
                  <a:lnTo>
                    <a:pt x="79" y="401"/>
                  </a:lnTo>
                  <a:lnTo>
                    <a:pt x="87" y="408"/>
                  </a:lnTo>
                  <a:lnTo>
                    <a:pt x="94" y="412"/>
                  </a:lnTo>
                  <a:lnTo>
                    <a:pt x="103" y="416"/>
                  </a:lnTo>
                  <a:lnTo>
                    <a:pt x="112" y="419"/>
                  </a:lnTo>
                  <a:lnTo>
                    <a:pt x="122" y="421"/>
                  </a:lnTo>
                  <a:lnTo>
                    <a:pt x="133" y="424"/>
                  </a:lnTo>
                  <a:lnTo>
                    <a:pt x="155" y="426"/>
                  </a:lnTo>
                  <a:lnTo>
                    <a:pt x="180" y="426"/>
                  </a:lnTo>
                  <a:lnTo>
                    <a:pt x="192" y="426"/>
                  </a:lnTo>
                  <a:lnTo>
                    <a:pt x="204" y="425"/>
                  </a:lnTo>
                  <a:lnTo>
                    <a:pt x="231" y="420"/>
                  </a:lnTo>
                  <a:lnTo>
                    <a:pt x="236" y="420"/>
                  </a:lnTo>
                  <a:lnTo>
                    <a:pt x="236" y="381"/>
                  </a:lnTo>
                  <a:lnTo>
                    <a:pt x="229" y="382"/>
                  </a:lnTo>
                  <a:lnTo>
                    <a:pt x="216" y="384"/>
                  </a:lnTo>
                  <a:lnTo>
                    <a:pt x="202" y="385"/>
                  </a:lnTo>
                  <a:lnTo>
                    <a:pt x="184" y="384"/>
                  </a:lnTo>
                  <a:lnTo>
                    <a:pt x="171" y="382"/>
                  </a:lnTo>
                  <a:lnTo>
                    <a:pt x="166" y="380"/>
                  </a:lnTo>
                  <a:lnTo>
                    <a:pt x="162" y="378"/>
                  </a:lnTo>
                  <a:lnTo>
                    <a:pt x="157" y="374"/>
                  </a:lnTo>
                  <a:lnTo>
                    <a:pt x="154" y="371"/>
                  </a:lnTo>
                  <a:lnTo>
                    <a:pt x="152" y="368"/>
                  </a:lnTo>
                  <a:lnTo>
                    <a:pt x="150" y="363"/>
                  </a:lnTo>
                  <a:lnTo>
                    <a:pt x="148" y="353"/>
                  </a:lnTo>
                  <a:lnTo>
                    <a:pt x="147" y="340"/>
                  </a:lnTo>
                  <a:lnTo>
                    <a:pt x="147" y="324"/>
                  </a:lnTo>
                  <a:lnTo>
                    <a:pt x="147" y="139"/>
                  </a:lnTo>
                  <a:lnTo>
                    <a:pt x="245" y="139"/>
                  </a:lnTo>
                  <a:lnTo>
                    <a:pt x="245" y="100"/>
                  </a:lnTo>
                  <a:lnTo>
                    <a:pt x="147" y="100"/>
                  </a:lnTo>
                  <a:lnTo>
                    <a:pt x="147" y="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6" name="Freeform 50"/>
            <p:cNvSpPr>
              <a:spLocks/>
            </p:cNvSpPr>
            <p:nvPr/>
          </p:nvSpPr>
          <p:spPr bwMode="auto">
            <a:xfrm>
              <a:off x="8384182" y="951182"/>
              <a:ext cx="140268" cy="117794"/>
            </a:xfrm>
            <a:custGeom>
              <a:avLst/>
              <a:gdLst>
                <a:gd name="T0" fmla="*/ 2147483647 w 387"/>
                <a:gd name="T1" fmla="*/ 2147483647 h 319"/>
                <a:gd name="T2" fmla="*/ 2147483647 w 387"/>
                <a:gd name="T3" fmla="*/ 0 h 319"/>
                <a:gd name="T4" fmla="*/ 2147483647 w 387"/>
                <a:gd name="T5" fmla="*/ 0 h 319"/>
                <a:gd name="T6" fmla="*/ 2147483647 w 387"/>
                <a:gd name="T7" fmla="*/ 2147483647 h 319"/>
                <a:gd name="T8" fmla="*/ 2147483647 w 387"/>
                <a:gd name="T9" fmla="*/ 0 h 319"/>
                <a:gd name="T10" fmla="*/ 0 w 387"/>
                <a:gd name="T11" fmla="*/ 0 h 319"/>
                <a:gd name="T12" fmla="*/ 0 w 387"/>
                <a:gd name="T13" fmla="*/ 2147483647 h 319"/>
                <a:gd name="T14" fmla="*/ 2147483647 w 387"/>
                <a:gd name="T15" fmla="*/ 2147483647 h 319"/>
                <a:gd name="T16" fmla="*/ 2147483647 w 387"/>
                <a:gd name="T17" fmla="*/ 2147483647 h 319"/>
                <a:gd name="T18" fmla="*/ 2147483647 w 387"/>
                <a:gd name="T19" fmla="*/ 2147483647 h 319"/>
                <a:gd name="T20" fmla="*/ 2147483647 w 387"/>
                <a:gd name="T21" fmla="*/ 2147483647 h 319"/>
                <a:gd name="T22" fmla="*/ 2147483647 w 387"/>
                <a:gd name="T23" fmla="*/ 2147483647 h 319"/>
                <a:gd name="T24" fmla="*/ 2147483647 w 387"/>
                <a:gd name="T25" fmla="*/ 2147483647 h 319"/>
                <a:gd name="T26" fmla="*/ 2147483647 w 387"/>
                <a:gd name="T27" fmla="*/ 2147483647 h 319"/>
                <a:gd name="T28" fmla="*/ 2147483647 w 387"/>
                <a:gd name="T29" fmla="*/ 2147483647 h 319"/>
                <a:gd name="T30" fmla="*/ 2147483647 w 387"/>
                <a:gd name="T31" fmla="*/ 2147483647 h 319"/>
                <a:gd name="T32" fmla="*/ 2147483647 w 387"/>
                <a:gd name="T33" fmla="*/ 2147483647 h 319"/>
                <a:gd name="T34" fmla="*/ 2147483647 w 387"/>
                <a:gd name="T35" fmla="*/ 2147483647 h 319"/>
                <a:gd name="T36" fmla="*/ 2147483647 w 387"/>
                <a:gd name="T37" fmla="*/ 2147483647 h 319"/>
                <a:gd name="T38" fmla="*/ 2147483647 w 387"/>
                <a:gd name="T39" fmla="*/ 2147483647 h 319"/>
                <a:gd name="T40" fmla="*/ 2147483647 w 387"/>
                <a:gd name="T41" fmla="*/ 2147483647 h 319"/>
                <a:gd name="T42" fmla="*/ 2147483647 w 387"/>
                <a:gd name="T43" fmla="*/ 2147483647 h 319"/>
                <a:gd name="T44" fmla="*/ 2147483647 w 387"/>
                <a:gd name="T45" fmla="*/ 2147483647 h 319"/>
                <a:gd name="T46" fmla="*/ 2147483647 w 387"/>
                <a:gd name="T47" fmla="*/ 2147483647 h 319"/>
                <a:gd name="T48" fmla="*/ 2147483647 w 387"/>
                <a:gd name="T49" fmla="*/ 2147483647 h 31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7"/>
                <a:gd name="T76" fmla="*/ 0 h 319"/>
                <a:gd name="T77" fmla="*/ 387 w 387"/>
                <a:gd name="T78" fmla="*/ 319 h 31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7" h="319">
                  <a:moveTo>
                    <a:pt x="297" y="104"/>
                  </a:moveTo>
                  <a:lnTo>
                    <a:pt x="387" y="0"/>
                  </a:lnTo>
                  <a:lnTo>
                    <a:pt x="295" y="0"/>
                  </a:lnTo>
                  <a:lnTo>
                    <a:pt x="209" y="98"/>
                  </a:lnTo>
                  <a:lnTo>
                    <a:pt x="133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25"/>
                  </a:lnTo>
                  <a:lnTo>
                    <a:pt x="21" y="27"/>
                  </a:lnTo>
                  <a:lnTo>
                    <a:pt x="34" y="30"/>
                  </a:lnTo>
                  <a:lnTo>
                    <a:pt x="45" y="33"/>
                  </a:lnTo>
                  <a:lnTo>
                    <a:pt x="54" y="37"/>
                  </a:lnTo>
                  <a:lnTo>
                    <a:pt x="63" y="43"/>
                  </a:lnTo>
                  <a:lnTo>
                    <a:pt x="70" y="51"/>
                  </a:lnTo>
                  <a:lnTo>
                    <a:pt x="80" y="62"/>
                  </a:lnTo>
                  <a:lnTo>
                    <a:pt x="89" y="73"/>
                  </a:lnTo>
                  <a:lnTo>
                    <a:pt x="144" y="147"/>
                  </a:lnTo>
                  <a:lnTo>
                    <a:pt x="54" y="251"/>
                  </a:lnTo>
                  <a:lnTo>
                    <a:pt x="147" y="251"/>
                  </a:lnTo>
                  <a:lnTo>
                    <a:pt x="188" y="204"/>
                  </a:lnTo>
                  <a:lnTo>
                    <a:pt x="273" y="319"/>
                  </a:lnTo>
                  <a:lnTo>
                    <a:pt x="377" y="319"/>
                  </a:lnTo>
                  <a:lnTo>
                    <a:pt x="213" y="104"/>
                  </a:lnTo>
                  <a:lnTo>
                    <a:pt x="297" y="104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7" name="Freeform 52"/>
            <p:cNvSpPr>
              <a:spLocks/>
            </p:cNvSpPr>
            <p:nvPr/>
          </p:nvSpPr>
          <p:spPr bwMode="auto">
            <a:xfrm>
              <a:off x="8520986" y="868034"/>
              <a:ext cx="76194" cy="48503"/>
            </a:xfrm>
            <a:custGeom>
              <a:avLst/>
              <a:gdLst>
                <a:gd name="T0" fmla="*/ 2147483647 w 205"/>
                <a:gd name="T1" fmla="*/ 2147483647 h 129"/>
                <a:gd name="T2" fmla="*/ 0 w 205"/>
                <a:gd name="T3" fmla="*/ 2147483647 h 129"/>
                <a:gd name="T4" fmla="*/ 2147483647 w 205"/>
                <a:gd name="T5" fmla="*/ 0 h 129"/>
                <a:gd name="T6" fmla="*/ 2147483647 w 205"/>
                <a:gd name="T7" fmla="*/ 0 h 129"/>
                <a:gd name="T8" fmla="*/ 2147483647 w 205"/>
                <a:gd name="T9" fmla="*/ 2147483647 h 1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129"/>
                <a:gd name="T17" fmla="*/ 205 w 205"/>
                <a:gd name="T18" fmla="*/ 129 h 1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129">
                  <a:moveTo>
                    <a:pt x="93" y="129"/>
                  </a:moveTo>
                  <a:lnTo>
                    <a:pt x="0" y="129"/>
                  </a:lnTo>
                  <a:lnTo>
                    <a:pt x="112" y="0"/>
                  </a:lnTo>
                  <a:lnTo>
                    <a:pt x="205" y="0"/>
                  </a:lnTo>
                  <a:lnTo>
                    <a:pt x="93" y="129"/>
                  </a:lnTo>
                  <a:close/>
                </a:path>
              </a:pathLst>
            </a:custGeom>
            <a:solidFill>
              <a:srgbClr val="FD001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</p:grpSp>
      <p:grpSp>
        <p:nvGrpSpPr>
          <p:cNvPr id="28" name="グループ化 28"/>
          <p:cNvGrpSpPr>
            <a:grpSpLocks/>
          </p:cNvGrpSpPr>
          <p:nvPr userDrawn="1"/>
        </p:nvGrpSpPr>
        <p:grpSpPr bwMode="auto">
          <a:xfrm>
            <a:off x="350837" y="2763845"/>
            <a:ext cx="9212925" cy="109537"/>
            <a:chOff x="324643" y="2763058"/>
            <a:chExt cx="8502651" cy="109537"/>
          </a:xfrm>
        </p:grpSpPr>
        <p:sp>
          <p:nvSpPr>
            <p:cNvPr id="29" name="正方形/長方形 11"/>
            <p:cNvSpPr>
              <a:spLocks noChangeArrowheads="1"/>
            </p:cNvSpPr>
            <p:nvPr userDrawn="1"/>
          </p:nvSpPr>
          <p:spPr bwMode="auto">
            <a:xfrm>
              <a:off x="324643" y="2763058"/>
              <a:ext cx="8502651" cy="109537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30" name="グループ化 39"/>
            <p:cNvGrpSpPr>
              <a:grpSpLocks/>
            </p:cNvGrpSpPr>
            <p:nvPr userDrawn="1"/>
          </p:nvGrpSpPr>
          <p:grpSpPr bwMode="auto">
            <a:xfrm>
              <a:off x="324643" y="2763058"/>
              <a:ext cx="2178447" cy="109537"/>
              <a:chOff x="312738" y="2747963"/>
              <a:chExt cx="1970087" cy="109537"/>
            </a:xfrm>
          </p:grpSpPr>
          <p:sp>
            <p:nvSpPr>
              <p:cNvPr id="31" name="正方形/長方形 30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70796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6116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3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156" y="206380"/>
            <a:ext cx="1047354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4865" y="534988"/>
            <a:ext cx="240426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62523" y="3140968"/>
            <a:ext cx="8915400" cy="432048"/>
          </a:xfrm>
          <a:prstGeom prst="rect">
            <a:avLst/>
          </a:prstGeom>
        </p:spPr>
        <p:txBody>
          <a:bodyPr/>
          <a:lstStyle>
            <a:lvl1pPr marL="0" marR="0" indent="0" algn="l" defTabSz="91439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6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8CB148B-143F-4F5D-981D-DD1379AE8ED1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9783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 userDrawn="1"/>
        </p:nvSpPr>
        <p:spPr>
          <a:xfrm>
            <a:off x="6903221" y="1"/>
            <a:ext cx="1343885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lIns="36000" rIns="3600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100" dirty="0">
                <a:solidFill>
                  <a:srgbClr val="FF0000"/>
                </a:solidFill>
                <a:latin typeface="Arial"/>
                <a:ea typeface="HGPｺﾞｼｯｸE"/>
              </a:rPr>
              <a:t>Strongly confidential</a:t>
            </a:r>
            <a:endParaRPr lang="ja-JP" altLang="en-US" sz="1100" dirty="0">
              <a:solidFill>
                <a:srgbClr val="FF0000"/>
              </a:solidFill>
              <a:latin typeface="Arial"/>
              <a:ea typeface="HGPｺﾞｼｯｸE"/>
            </a:endParaRPr>
          </a:p>
        </p:txBody>
      </p:sp>
    </p:spTree>
    <p:extLst>
      <p:ext uri="{BB962C8B-B14F-4D97-AF65-F5344CB8AC3E}">
        <p14:creationId xmlns:p14="http://schemas.microsoft.com/office/powerpoint/2010/main" val="156369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459CE-883E-46E1-AAD6-C76FBDF466F4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3F471-091C-40D6-95D5-B670A00C66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90492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ea60_010_030_dmac [更新済み].wmf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 bwMode="gray">
          <a:xfrm>
            <a:off x="3018600" y="2916679"/>
            <a:ext cx="3868800" cy="102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8861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 userDrawn="1"/>
        </p:nvSpPr>
        <p:spPr>
          <a:xfrm>
            <a:off x="6903221" y="1"/>
            <a:ext cx="1343885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lIns="36000" rIns="3600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100" dirty="0">
                <a:solidFill>
                  <a:srgbClr val="FF0000"/>
                </a:solidFill>
                <a:latin typeface="Arial"/>
                <a:ea typeface="HGPｺﾞｼｯｸE"/>
              </a:rPr>
              <a:t>Strongly confidential</a:t>
            </a:r>
            <a:endParaRPr lang="ja-JP" altLang="en-US" sz="1100" dirty="0">
              <a:solidFill>
                <a:srgbClr val="FF0000"/>
              </a:solidFill>
              <a:latin typeface="Arial"/>
              <a:ea typeface="HGPｺﾞｼｯｸE"/>
            </a:endParaRPr>
          </a:p>
        </p:txBody>
      </p:sp>
    </p:spTree>
    <p:extLst>
      <p:ext uri="{BB962C8B-B14F-4D97-AF65-F5344CB8AC3E}">
        <p14:creationId xmlns:p14="http://schemas.microsoft.com/office/powerpoint/2010/main" val="30432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49D37-F2A3-4B83-A923-E0C9E20926E7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6DD86-CEF2-4AFD-A8D8-9329429F44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362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F04DC-FA7C-4D5A-AF18-E78E9649019A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C9A31-B8E3-49A0-A404-EC0162CC12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643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EB8A-D9CE-4663-8379-CEAD3C465092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2F809-FD26-43EB-B3DB-313FC60857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608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CBFEE-2366-44D3-8C14-A71F4AE6781E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1CAE7-45F4-4EEB-A445-41B43895F0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918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6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D370C-1A48-4024-9781-E117265428D3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FE42A-EE30-4320-B879-CA255EFACC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261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9B44E-7FD3-4680-993E-2B1DF45CE60D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33DAB-AA7A-431F-B38E-D822B28E5F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912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5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6797CFD-D163-41B9-9692-85245CF89C25}" type="datetimeFigureOut">
              <a:rPr lang="ja-JP" altLang="en-US"/>
              <a:pPr>
                <a:defRPr/>
              </a:pPr>
              <a:t>2022/2/4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3A8BD1-B1F0-4DA1-B7CF-0D4458F2CE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198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39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59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78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898" indent="-3428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フッター プレースホルダー 30"/>
          <p:cNvSpPr>
            <a:spLocks noGrp="1"/>
          </p:cNvSpPr>
          <p:nvPr>
            <p:ph type="ftr" sz="quarter" idx="3"/>
          </p:nvPr>
        </p:nvSpPr>
        <p:spPr>
          <a:xfrm>
            <a:off x="6063989" y="6597650"/>
            <a:ext cx="3257285" cy="23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noAutofit/>
          </a:bodyPr>
          <a:lstStyle>
            <a:lvl1pPr algn="r">
              <a:spcBef>
                <a:spcPct val="50000"/>
              </a:spcBef>
              <a:defRPr kumimoji="0" lang="en-US" altLang="ja-JP" sz="900" dirty="0">
                <a:solidFill>
                  <a:srgbClr val="A6A6A6"/>
                </a:solidFill>
                <a:latin typeface="Arial" charset="0"/>
                <a:ea typeface="ＭＳ Ｐゴシック" charset="-128"/>
              </a:defRPr>
            </a:lvl1pPr>
          </a:lstStyle>
          <a:p>
            <a:pPr eaLnBrk="1" hangingPunct="1">
              <a:defRPr/>
            </a:pPr>
            <a:endParaRPr/>
          </a:p>
        </p:txBody>
      </p:sp>
      <p:sp>
        <p:nvSpPr>
          <p:cNvPr id="27" name="スライド番号プレースホルダ 2"/>
          <p:cNvSpPr>
            <a:spLocks noGrp="1"/>
          </p:cNvSpPr>
          <p:nvPr>
            <p:ph type="sldNum" sz="quarter" idx="4"/>
          </p:nvPr>
        </p:nvSpPr>
        <p:spPr>
          <a:xfrm>
            <a:off x="9321271" y="6545263"/>
            <a:ext cx="529696" cy="30480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eaLnBrk="1" hangingPunct="1">
              <a:defRPr/>
            </a:pPr>
            <a:fld id="{50A7ADF0-AC7F-4A28-A786-024F3C0F6F2F}" type="slidenum">
              <a:rPr lang="en-US" altLang="ja-JP">
                <a:solidFill>
                  <a:prstClr val="black"/>
                </a:solidFill>
              </a:rPr>
              <a:pPr eaLnBrk="1" hangingPunct="1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8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4" r:id="rId18"/>
    <p:sldLayoutId id="2147483705" r:id="rId19"/>
    <p:sldLayoutId id="2147483706" r:id="rId20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Arial" charset="0"/>
          <a:ea typeface="HGP創英角ｺﾞｼｯｸUB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Arial" charset="0"/>
          <a:ea typeface="HGP創英角ｺﾞｼｯｸUB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Arial" charset="0"/>
          <a:ea typeface="HGP創英角ｺﾞｼｯｸUB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Arial" charset="0"/>
          <a:ea typeface="HGP創英角ｺﾞｼｯｸUB" pitchFamily="50" charset="-128"/>
        </a:defRPr>
      </a:lvl5pPr>
      <a:lvl6pPr marL="45719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6pPr>
      <a:lvl7pPr marL="91439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7pPr>
      <a:lvl8pPr marL="137159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8pPr>
      <a:lvl9pPr marL="182878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9pPr>
    </p:titleStyle>
    <p:bodyStyle>
      <a:lvl1pPr marL="342898" indent="-34289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46" indent="-285748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ial" pitchFamily="34" charset="0"/>
          <a:ea typeface="+mn-ea"/>
        </a:defRPr>
      </a:lvl2pPr>
      <a:lvl3pPr marL="1142993" indent="-228598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pitchFamily="34" charset="0"/>
          <a:ea typeface="+mn-ea"/>
        </a:defRPr>
      </a:lvl3pPr>
      <a:lvl4pPr marL="1600191" indent="-2285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pitchFamily="34" charset="0"/>
          <a:ea typeface="+mn-ea"/>
        </a:defRPr>
      </a:lvl4pPr>
      <a:lvl5pPr marL="2057388" indent="-2285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5pPr>
      <a:lvl6pPr marL="2514585" indent="-2285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83" indent="-2285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80" indent="-2285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77" indent="-2285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テキスト ボックス 258"/>
          <p:cNvSpPr txBox="1">
            <a:spLocks noChangeArrowheads="1"/>
          </p:cNvSpPr>
          <p:nvPr/>
        </p:nvSpPr>
        <p:spPr bwMode="auto">
          <a:xfrm>
            <a:off x="142504" y="926026"/>
            <a:ext cx="4675164" cy="979299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u"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ja-JP" altLang="en-US" sz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****</a:t>
            </a:r>
          </a:p>
        </p:txBody>
      </p:sp>
      <p:sp>
        <p:nvSpPr>
          <p:cNvPr id="321" name="テキスト ボックス 282"/>
          <p:cNvSpPr txBox="1">
            <a:spLocks noChangeArrowheads="1"/>
          </p:cNvSpPr>
          <p:nvPr/>
        </p:nvSpPr>
        <p:spPr bwMode="auto">
          <a:xfrm>
            <a:off x="142505" y="3561534"/>
            <a:ext cx="4761288" cy="3179837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598" indent="-22859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******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50" name="テキスト ボックス 282"/>
          <p:cNvSpPr txBox="1">
            <a:spLocks noChangeArrowheads="1"/>
          </p:cNvSpPr>
          <p:nvPr/>
        </p:nvSpPr>
        <p:spPr bwMode="auto">
          <a:xfrm>
            <a:off x="142504" y="2159383"/>
            <a:ext cx="4753801" cy="1148355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598" indent="-22859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***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046465" y="1113874"/>
            <a:ext cx="4717029" cy="2815004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49" indent="-171449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予算</a:t>
            </a:r>
            <a:r>
              <a:rPr lang="ja-JP" altLang="en-US" sz="110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総額</a:t>
            </a: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（実証フェーズ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 * *億円</a:t>
            </a: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9211" indent="-22859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9211" indent="-22859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（実証研究）</a:t>
            </a: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期間：</a:t>
            </a:r>
            <a:r>
              <a:rPr lang="en-US" altLang="ja-JP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〇〇年〇月頃～</a:t>
            </a:r>
            <a:r>
              <a:rPr lang="en-US" altLang="ja-JP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○○年○月　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5013328" y="912258"/>
            <a:ext cx="2132017" cy="2520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0933" tIns="30468" rIns="60933" bIns="30468" anchor="ctr"/>
          <a:lstStyle>
            <a:lvl1pPr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09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事業規模・実施期間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0" y="-20319"/>
            <a:ext cx="9906000" cy="758402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defTabSz="9128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エネルギー消費の効率化等に資する我が国技術の国際実証事業／実証要件適合性等調査</a:t>
            </a:r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28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／○○○○○○○○○（国・地域名）</a:t>
            </a:r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28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提案者名： ○○○○○○○○○</a:t>
            </a:r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91" name="表 1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017663"/>
              </p:ext>
            </p:extLst>
          </p:nvPr>
        </p:nvGraphicFramePr>
        <p:xfrm>
          <a:off x="5469861" y="2659410"/>
          <a:ext cx="3171560" cy="7587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2020FY</a:t>
                      </a:r>
                      <a:endParaRPr kumimoji="1" lang="ja-JP" altLang="en-US" sz="800" dirty="0"/>
                    </a:p>
                  </a:txBody>
                  <a:tcPr marL="91427" marR="91427" marT="45708" marB="4570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2021FY</a:t>
                      </a:r>
                      <a:endParaRPr kumimoji="1" lang="ja-JP" altLang="en-US" sz="800" dirty="0"/>
                    </a:p>
                  </a:txBody>
                  <a:tcPr marL="91427" marR="91427" marT="45708" marB="4570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2022FY</a:t>
                      </a:r>
                      <a:endParaRPr kumimoji="1" lang="ja-JP" altLang="en-US" sz="800" dirty="0"/>
                    </a:p>
                  </a:txBody>
                  <a:tcPr marL="91427" marR="91427" marT="45708" marB="4570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2023FY</a:t>
                      </a:r>
                      <a:endParaRPr kumimoji="1" lang="ja-JP" altLang="en-US" sz="800" dirty="0"/>
                    </a:p>
                  </a:txBody>
                  <a:tcPr marL="91427" marR="91427" marT="45708" marB="4570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726">
                <a:tc>
                  <a:txBody>
                    <a:bodyPr/>
                    <a:lstStyle/>
                    <a:p>
                      <a:endParaRPr kumimoji="1" lang="en-US" altLang="ja-JP" sz="800" dirty="0"/>
                    </a:p>
                    <a:p>
                      <a:endParaRPr kumimoji="1" lang="en-US" altLang="ja-JP" sz="800" dirty="0"/>
                    </a:p>
                  </a:txBody>
                  <a:tcPr marL="91427" marR="91427" marT="45708" marB="45708"/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91427" marR="91427" marT="45708" marB="45708"/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91427" marR="91427" marT="45708" marB="45708"/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91427" marR="91427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2" name="正方形/長方形 191"/>
          <p:cNvSpPr/>
          <p:nvPr/>
        </p:nvSpPr>
        <p:spPr>
          <a:xfrm>
            <a:off x="7439027" y="2949803"/>
            <a:ext cx="1174117" cy="378505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実証研究</a:t>
            </a:r>
          </a:p>
        </p:txBody>
      </p:sp>
      <p:sp>
        <p:nvSpPr>
          <p:cNvPr id="193" name="正方形/長方形 192"/>
          <p:cNvSpPr/>
          <p:nvPr/>
        </p:nvSpPr>
        <p:spPr>
          <a:xfrm>
            <a:off x="6609530" y="2949802"/>
            <a:ext cx="535815" cy="377433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実証前</a:t>
            </a:r>
            <a:endParaRPr lang="en-US" altLang="ja-JP" sz="8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</a:p>
        </p:txBody>
      </p:sp>
      <p:sp>
        <p:nvSpPr>
          <p:cNvPr id="194" name="角丸四角形 193"/>
          <p:cNvSpPr/>
          <p:nvPr/>
        </p:nvSpPr>
        <p:spPr>
          <a:xfrm>
            <a:off x="7204722" y="2955051"/>
            <a:ext cx="182752" cy="438591"/>
          </a:xfrm>
          <a:prstGeom prst="roundRect">
            <a:avLst>
              <a:gd name="adj" fmla="val 481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合意文書</a:t>
            </a:r>
          </a:p>
        </p:txBody>
      </p:sp>
      <p:sp>
        <p:nvSpPr>
          <p:cNvPr id="4131" name="Rectangle 7"/>
          <p:cNvSpPr>
            <a:spLocks noChangeArrowheads="1"/>
          </p:cNvSpPr>
          <p:nvPr/>
        </p:nvSpPr>
        <p:spPr bwMode="auto">
          <a:xfrm>
            <a:off x="83128" y="3406572"/>
            <a:ext cx="1472550" cy="2520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0933" tIns="30468" rIns="60933" bIns="30468" anchor="ctr"/>
          <a:lstStyle>
            <a:lvl1pPr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09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．技術の概要</a:t>
            </a:r>
          </a:p>
        </p:txBody>
      </p:sp>
      <p:sp>
        <p:nvSpPr>
          <p:cNvPr id="4132" name="テキスト ボックス 282"/>
          <p:cNvSpPr txBox="1">
            <a:spLocks noChangeArrowheads="1"/>
          </p:cNvSpPr>
          <p:nvPr/>
        </p:nvSpPr>
        <p:spPr bwMode="auto">
          <a:xfrm>
            <a:off x="5043393" y="4130495"/>
            <a:ext cx="4717029" cy="2610876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33" name="Rectangle 9"/>
          <p:cNvSpPr>
            <a:spLocks noChangeArrowheads="1"/>
          </p:cNvSpPr>
          <p:nvPr/>
        </p:nvSpPr>
        <p:spPr bwMode="auto">
          <a:xfrm>
            <a:off x="5033967" y="4074131"/>
            <a:ext cx="2549525" cy="292681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0933" tIns="30468" rIns="60933" bIns="30468" anchor="ctr"/>
          <a:lstStyle>
            <a:lvl1pPr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09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想定する実証研究実施体制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656429" y="1173225"/>
            <a:ext cx="4013297" cy="657829"/>
          </a:xfrm>
          <a:prstGeom prst="rect">
            <a:avLst/>
          </a:prstGeom>
          <a:solidFill>
            <a:schemeClr val="bg1"/>
          </a:solidFill>
          <a:ln w="22225"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49" indent="-171449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「どこで（サイトを記載）」、「どのような技術を実証するのか」「何を達成するのか」を、</a:t>
            </a:r>
            <a:r>
              <a:rPr lang="en-US" altLang="ja-JP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行で簡潔に記載。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407992" y="3504653"/>
            <a:ext cx="4234323" cy="338114"/>
          </a:xfrm>
          <a:prstGeom prst="rect">
            <a:avLst/>
          </a:prstGeom>
          <a:solidFill>
            <a:schemeClr val="bg1"/>
          </a:solidFill>
          <a:ln w="22225"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898" indent="-342898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線表に大まかなスケジュールを記載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39" name="テキスト ボックス 71"/>
          <p:cNvSpPr txBox="1">
            <a:spLocks noChangeArrowheads="1"/>
          </p:cNvSpPr>
          <p:nvPr/>
        </p:nvSpPr>
        <p:spPr bwMode="auto">
          <a:xfrm>
            <a:off x="663093" y="6277037"/>
            <a:ext cx="363398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b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実証技術システムの想定図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5776595" y="4503168"/>
            <a:ext cx="947738" cy="27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spcBef>
                <a:spcPct val="50000"/>
              </a:spcBef>
              <a:defRPr/>
            </a:pPr>
            <a:r>
              <a:rPr kumimoji="0" lang="ja-JP" altLang="en-US" sz="1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日本</a:t>
            </a:r>
            <a:endParaRPr kumimoji="0" lang="en-US" altLang="ja-JP" sz="12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5771834" y="4774628"/>
            <a:ext cx="996950" cy="4889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defRPr/>
            </a:pPr>
            <a:r>
              <a:rPr kumimoji="0" lang="en-US" altLang="ja-JP" sz="1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NEDO</a:t>
            </a:r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5744848" y="6039865"/>
            <a:ext cx="1050925" cy="4778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defRPr/>
            </a:pPr>
            <a:r>
              <a:rPr kumimoji="0" lang="ja-JP" altLang="en-US" sz="1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助成先企業</a:t>
            </a:r>
            <a:endParaRPr kumimoji="0" lang="en-US" altLang="ja-JP" sz="1400" b="1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6052820" y="5447732"/>
            <a:ext cx="554038" cy="262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 eaLnBrk="0" hangingPunct="0">
              <a:spcBef>
                <a:spcPct val="50000"/>
              </a:spcBef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助成</a:t>
            </a:r>
            <a:endParaRPr kumimoji="0" lang="en-US" altLang="ja-JP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6776724" y="5019103"/>
            <a:ext cx="887413" cy="0"/>
          </a:xfrm>
          <a:prstGeom prst="line">
            <a:avLst/>
          </a:prstGeom>
          <a:noFill/>
          <a:ln w="50800">
            <a:solidFill>
              <a:sysClr val="windowText" lastClr="000000"/>
            </a:solidFill>
            <a:round/>
            <a:headEnd type="stealth" w="med" len="med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Rectangle 11"/>
          <p:cNvSpPr>
            <a:spLocks noChangeArrowheads="1"/>
          </p:cNvSpPr>
          <p:nvPr/>
        </p:nvSpPr>
        <p:spPr bwMode="auto">
          <a:xfrm>
            <a:off x="6930712" y="4590482"/>
            <a:ext cx="579437" cy="42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kumimoji="0" lang="ja-JP" altLang="en-US" sz="12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合意文書</a:t>
            </a:r>
            <a:endParaRPr kumimoji="0" lang="en-US" altLang="ja-JP" sz="12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>
            <a:off x="6805299" y="6277990"/>
            <a:ext cx="828675" cy="0"/>
          </a:xfrm>
          <a:prstGeom prst="line">
            <a:avLst/>
          </a:prstGeom>
          <a:noFill/>
          <a:ln w="50800">
            <a:solidFill>
              <a:sysClr val="windowText" lastClr="000000"/>
            </a:solidFill>
            <a:round/>
            <a:headEnd type="stealth" w="med" len="med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Rectangle 13"/>
          <p:cNvSpPr>
            <a:spLocks noChangeArrowheads="1"/>
          </p:cNvSpPr>
          <p:nvPr/>
        </p:nvSpPr>
        <p:spPr bwMode="auto">
          <a:xfrm>
            <a:off x="6775137" y="5950965"/>
            <a:ext cx="821137" cy="259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kumimoji="0" lang="ja-JP" altLang="en-US" sz="12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契約文書</a:t>
            </a:r>
            <a:endParaRPr kumimoji="0" lang="en-US" altLang="ja-JP" sz="12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7727633" y="4766691"/>
            <a:ext cx="1001712" cy="5032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defRPr/>
            </a:pPr>
            <a:r>
              <a:rPr kumimoji="0" lang="ja-JP" altLang="en-US" sz="1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政府機関等</a:t>
            </a:r>
            <a:endParaRPr kumimoji="0" lang="en-US" altLang="ja-JP" sz="1400" b="1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51" name="Rectangle 15"/>
          <p:cNvSpPr>
            <a:spLocks noChangeArrowheads="1"/>
          </p:cNvSpPr>
          <p:nvPr/>
        </p:nvSpPr>
        <p:spPr bwMode="auto">
          <a:xfrm>
            <a:off x="7653020" y="6044632"/>
            <a:ext cx="1150938" cy="466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defRPr/>
            </a:pPr>
            <a:r>
              <a:rPr kumimoji="0" lang="ja-JP" altLang="en-US" sz="1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相手国企業</a:t>
            </a:r>
            <a:endParaRPr kumimoji="0" lang="en-US" altLang="ja-JP" sz="1400" b="1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7849870" y="5466781"/>
            <a:ext cx="947738" cy="262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 eaLnBrk="0" hangingPunct="0">
              <a:spcBef>
                <a:spcPct val="50000"/>
              </a:spcBef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協力、監督</a:t>
            </a:r>
            <a:endParaRPr kumimoji="0" lang="en-US" altLang="ja-JP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7675249" y="4504754"/>
            <a:ext cx="1065213" cy="27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spcBef>
                <a:spcPct val="50000"/>
              </a:spcBef>
              <a:defRPr/>
            </a:pPr>
            <a:r>
              <a:rPr kumimoji="0" lang="ja-JP" altLang="en-US" sz="1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相手国</a:t>
            </a:r>
            <a:endParaRPr kumimoji="0" lang="en-US" altLang="ja-JP" sz="12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54" name="Line 8"/>
          <p:cNvSpPr>
            <a:spLocks noChangeShapeType="1"/>
          </p:cNvSpPr>
          <p:nvPr/>
        </p:nvSpPr>
        <p:spPr bwMode="auto">
          <a:xfrm>
            <a:off x="6270308" y="5747769"/>
            <a:ext cx="0" cy="25241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 type="none" w="sm" len="sm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Line 8"/>
          <p:cNvSpPr>
            <a:spLocks noChangeShapeType="1"/>
          </p:cNvSpPr>
          <p:nvPr/>
        </p:nvSpPr>
        <p:spPr bwMode="auto">
          <a:xfrm>
            <a:off x="8227695" y="5747769"/>
            <a:ext cx="0" cy="25241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 type="none" w="sm" len="sm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157" name="グループ化 37"/>
          <p:cNvGrpSpPr>
            <a:grpSpLocks/>
          </p:cNvGrpSpPr>
          <p:nvPr/>
        </p:nvGrpSpPr>
        <p:grpSpPr bwMode="auto">
          <a:xfrm>
            <a:off x="6270312" y="5287390"/>
            <a:ext cx="1957387" cy="160338"/>
            <a:chOff x="6538255" y="4133045"/>
            <a:chExt cx="1957849" cy="280604"/>
          </a:xfrm>
        </p:grpSpPr>
        <p:sp>
          <p:nvSpPr>
            <p:cNvPr id="59" name="Line 18"/>
            <p:cNvSpPr>
              <a:spLocks noChangeShapeType="1"/>
            </p:cNvSpPr>
            <p:nvPr/>
          </p:nvSpPr>
          <p:spPr bwMode="auto">
            <a:xfrm>
              <a:off x="8496104" y="4133045"/>
              <a:ext cx="0" cy="280604"/>
            </a:xfrm>
            <a:prstGeom prst="line">
              <a:avLst/>
            </a:prstGeom>
            <a:noFill/>
            <a:ln w="25400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wrap="none" lIns="91373" tIns="45688" rIns="91373" bIns="45688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pPr defTabSz="914083">
                <a:defRPr/>
              </a:pPr>
              <a:endParaRPr kumimoji="0" lang="ja-JP" altLang="en-US" sz="1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0" name="Line 18"/>
            <p:cNvSpPr>
              <a:spLocks noChangeShapeType="1"/>
            </p:cNvSpPr>
            <p:nvPr/>
          </p:nvSpPr>
          <p:spPr bwMode="auto">
            <a:xfrm>
              <a:off x="6538255" y="4133045"/>
              <a:ext cx="0" cy="280604"/>
            </a:xfrm>
            <a:prstGeom prst="line">
              <a:avLst/>
            </a:prstGeom>
            <a:noFill/>
            <a:ln w="25400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wrap="none" lIns="91373" tIns="45688" rIns="91373" bIns="45688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pPr defTabSz="914083">
                <a:defRPr/>
              </a:pPr>
              <a:endParaRPr kumimoji="0" lang="ja-JP" altLang="en-US" sz="1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5" name="正方形/長方形 64"/>
          <p:cNvSpPr/>
          <p:nvPr/>
        </p:nvSpPr>
        <p:spPr>
          <a:xfrm>
            <a:off x="547349" y="3763234"/>
            <a:ext cx="4013297" cy="2376473"/>
          </a:xfrm>
          <a:prstGeom prst="rect">
            <a:avLst/>
          </a:prstGeom>
          <a:solidFill>
            <a:schemeClr val="bg1"/>
          </a:solidFill>
          <a:ln w="22225"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技術の概要について、専門用語をなるべく使わず、図を使用する等、できる限り平易な内容で記載。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コアとなる技術が一目で分かるよう、工夫をして記載。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下記事項については、必ず記載。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事業で実施する技術の概要、実証要素、実証の必要性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対象技術で達成できる温室効果ガス削減効果の試算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（単位は ［</a:t>
            </a:r>
            <a:r>
              <a:rPr lang="en-US" altLang="ja-JP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t-CO2/</a:t>
            </a: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年］ 、定量的に記載）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609380" y="2379625"/>
            <a:ext cx="4013296" cy="832702"/>
          </a:xfrm>
          <a:prstGeom prst="rect">
            <a:avLst/>
          </a:prstGeom>
          <a:solidFill>
            <a:schemeClr val="bg1"/>
          </a:solidFill>
          <a:ln w="22225"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49" indent="-17144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対象国・地域を選定した理由を記載。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四角形吹き出し 67"/>
          <p:cNvSpPr/>
          <p:nvPr/>
        </p:nvSpPr>
        <p:spPr>
          <a:xfrm>
            <a:off x="8043869" y="856589"/>
            <a:ext cx="1646409" cy="524727"/>
          </a:xfrm>
          <a:prstGeom prst="wedgeRectCallout">
            <a:avLst>
              <a:gd name="adj1" fmla="val -73947"/>
              <a:gd name="adj2" fmla="val 57421"/>
            </a:avLst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予算総額は、</a:t>
            </a:r>
            <a:endParaRPr lang="en-US" altLang="ja-JP" sz="1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実証研究の総額を記載</a:t>
            </a:r>
            <a:endParaRPr lang="en-US" altLang="ja-JP" sz="1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088923" y="437137"/>
            <a:ext cx="189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作成日：２０○○年○月○日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9231471" y="50891"/>
            <a:ext cx="657625" cy="3603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別添</a:t>
            </a:r>
            <a:endParaRPr lang="en-US" altLang="ja-JP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１－２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63335" y="840646"/>
            <a:ext cx="1845409" cy="220371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0933" tIns="30468" rIns="60933" bIns="30468" anchor="ctr"/>
          <a:lstStyle>
            <a:lvl1pPr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09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１．実証研究の概要</a:t>
            </a:r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65271" y="1983968"/>
            <a:ext cx="1472548" cy="2520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0933" tIns="30468" rIns="60933" bIns="30468" anchor="ctr"/>
          <a:lstStyle>
            <a:lvl1pPr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09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対象国・地域</a:t>
            </a:r>
          </a:p>
        </p:txBody>
      </p:sp>
      <p:sp>
        <p:nvSpPr>
          <p:cNvPr id="64" name="四角形吹き出し 63"/>
          <p:cNvSpPr/>
          <p:nvPr/>
        </p:nvSpPr>
        <p:spPr>
          <a:xfrm>
            <a:off x="9005670" y="5080307"/>
            <a:ext cx="1988654" cy="520472"/>
          </a:xfrm>
          <a:prstGeom prst="wedgeRectCallout">
            <a:avLst>
              <a:gd name="adj1" fmla="val -59636"/>
              <a:gd name="adj2" fmla="val 43622"/>
            </a:avLst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898" indent="-34289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実施体制図を記載。</a:t>
            </a:r>
          </a:p>
        </p:txBody>
      </p:sp>
      <p:sp>
        <p:nvSpPr>
          <p:cNvPr id="56" name="四角形吹き出し 55"/>
          <p:cNvSpPr/>
          <p:nvPr/>
        </p:nvSpPr>
        <p:spPr>
          <a:xfrm>
            <a:off x="3775492" y="362830"/>
            <a:ext cx="1694369" cy="310754"/>
          </a:xfrm>
          <a:prstGeom prst="wedgeRectCallout">
            <a:avLst>
              <a:gd name="adj1" fmla="val -68444"/>
              <a:gd name="adj2" fmla="val -39618"/>
            </a:avLst>
          </a:prstGeom>
          <a:solidFill>
            <a:schemeClr val="bg1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0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調査名称を記載すること。</a:t>
            </a:r>
            <a:endParaRPr lang="en-US" altLang="ja-JP" sz="10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206656" y="1583058"/>
            <a:ext cx="2032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実証研究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ＮＥＤＯ負担額：* *億円 　　</a:t>
            </a:r>
          </a:p>
          <a:p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助成</a:t>
            </a:r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先負担額：* *億円</a:t>
            </a:r>
          </a:p>
          <a:p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相手国負担額：* *億円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5884719" y="2954043"/>
            <a:ext cx="691669" cy="373193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実証要件適合性等調査</a:t>
            </a:r>
          </a:p>
        </p:txBody>
      </p:sp>
      <p:sp>
        <p:nvSpPr>
          <p:cNvPr id="71" name="四角形吹き出し 70"/>
          <p:cNvSpPr/>
          <p:nvPr/>
        </p:nvSpPr>
        <p:spPr>
          <a:xfrm>
            <a:off x="7615891" y="1631716"/>
            <a:ext cx="1826925" cy="486553"/>
          </a:xfrm>
          <a:prstGeom prst="wedgeRectCallout">
            <a:avLst>
              <a:gd name="adj1" fmla="val -73947"/>
              <a:gd name="adj2" fmla="val 57421"/>
            </a:avLst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相手国の負担金額が明示できる場合は記載すること。</a:t>
            </a:r>
            <a:endParaRPr lang="en-US" altLang="ja-JP" sz="1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106929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2225">
          <a:solidFill>
            <a:schemeClr val="tx1"/>
          </a:solidFill>
        </a:ln>
      </a:spPr>
      <a:bodyPr rtlCol="0" anchor="ctr"/>
      <a:lstStyle>
        <a:defPPr algn="ctr">
          <a:defRPr kumimoji="1"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Presentation_Maerial(4：3）　HCJ">
  <a:themeElements>
    <a:clrScheme name="hitachi Plette 2013">
      <a:dk1>
        <a:sysClr val="windowText" lastClr="000000"/>
      </a:dk1>
      <a:lt1>
        <a:sysClr val="window" lastClr="FFFFFF"/>
      </a:lt1>
      <a:dk2>
        <a:srgbClr val="B49246"/>
      </a:dk2>
      <a:lt2>
        <a:srgbClr val="99AC3C"/>
      </a:lt2>
      <a:accent1>
        <a:srgbClr val="5373C2"/>
      </a:accent1>
      <a:accent2>
        <a:srgbClr val="B1000E"/>
      </a:accent2>
      <a:accent3>
        <a:srgbClr val="5DAA87"/>
      </a:accent3>
      <a:accent4>
        <a:srgbClr val="B24691"/>
      </a:accent4>
      <a:accent5>
        <a:srgbClr val="8682B4"/>
      </a:accent5>
      <a:accent6>
        <a:srgbClr val="FF6600"/>
      </a:accent6>
      <a:hlink>
        <a:srgbClr val="0000FF"/>
      </a:hlink>
      <a:folHlink>
        <a:srgbClr val="800080"/>
      </a:folHlink>
    </a:clrScheme>
    <a:fontScheme name="ユーザー定義 28">
      <a:majorFont>
        <a:latin typeface="Arial"/>
        <a:ea typeface="HGP創英角ｺﾞｼｯｸUB"/>
        <a:cs typeface=""/>
      </a:majorFont>
      <a:minorFont>
        <a:latin typeface="Arial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40000"/>
            <a:lumOff val="60000"/>
          </a:schemeClr>
        </a:solidFill>
        <a:ln w="9525">
          <a:noFill/>
        </a:ln>
      </a:spPr>
      <a:bodyPr rtlCol="0" anchor="ctr"/>
      <a:lstStyle>
        <a:defPPr algn="ctr">
          <a:defRPr kumimoji="1" sz="12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  <a:ln>
          <a:noFill/>
        </a:ln>
      </a:spPr>
      <a:bodyPr wrap="none" rtlCol="0" anchor="ctr" anchorCtr="0">
        <a:spAutoFit/>
      </a:bodyPr>
      <a:lstStyle>
        <a:defPPr algn="l">
          <a:defRPr kumimoji="1" sz="9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A4 210 x 297 mm</PresentationFormat>
  <Paragraphs>78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Meiryo UI</vt:lpstr>
      <vt:lpstr>Arial</vt:lpstr>
      <vt:lpstr>Calibri</vt:lpstr>
      <vt:lpstr>Wingdings</vt:lpstr>
      <vt:lpstr>2_Office テーマ</vt:lpstr>
      <vt:lpstr>2_Presentation_Maerial(4：3）　HCJ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2022-02-04T04:35:45Z</dcterms:created>
  <dcterms:modified xsi:type="dcterms:W3CDTF">2022-02-04T04:36:15Z</dcterms:modified>
</cp:coreProperties>
</file>