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sldIdLst>
    <p:sldId id="1356" r:id="rId2"/>
    <p:sldId id="1357" r:id="rId3"/>
    <p:sldId id="1358" r:id="rId4"/>
    <p:sldId id="1359" r:id="rId5"/>
    <p:sldId id="1386" r:id="rId6"/>
    <p:sldId id="1391" r:id="rId7"/>
    <p:sldId id="1364" r:id="rId8"/>
    <p:sldId id="1365" r:id="rId9"/>
    <p:sldId id="1366" r:id="rId10"/>
    <p:sldId id="1367" r:id="rId11"/>
    <p:sldId id="1368" r:id="rId12"/>
    <p:sldId id="1369" r:id="rId13"/>
    <p:sldId id="1370" r:id="rId14"/>
    <p:sldId id="1371" r:id="rId15"/>
    <p:sldId id="1372" r:id="rId16"/>
    <p:sldId id="1373" r:id="rId17"/>
    <p:sldId id="1374" r:id="rId18"/>
    <p:sldId id="1375"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006600"/>
    <a:srgbClr val="0000CC"/>
    <a:srgbClr val="F5862B"/>
    <a:srgbClr val="FF66FF"/>
    <a:srgbClr val="FFF3FF"/>
    <a:srgbClr val="CC3300"/>
    <a:srgbClr val="CC0000"/>
    <a:srgbClr val="C2D69A"/>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5" autoAdjust="0"/>
    <p:restoredTop sz="93466" autoAdjust="0"/>
  </p:normalViewPr>
  <p:slideViewPr>
    <p:cSldViewPr snapToGrid="0">
      <p:cViewPr varScale="1">
        <p:scale>
          <a:sx n="118" d="100"/>
          <a:sy n="118" d="100"/>
        </p:scale>
        <p:origin x="1422"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BB7FA7F4-16E6-499B-8AB9-8C4D4E194496}" type="datetimeFigureOut">
              <a:rPr kumimoji="1" lang="ja-JP" altLang="en-US" smtClean="0"/>
              <a:t>2022/6/28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CCD509FA-889F-474C-84E9-F5B691EABD91}" type="slidenum">
              <a:rPr kumimoji="1" lang="ja-JP" altLang="en-US" smtClean="0"/>
              <a:t>‹#›</a:t>
            </a:fld>
            <a:endParaRPr kumimoji="1" lang="ja-JP" altLang="en-US"/>
          </a:p>
        </p:txBody>
      </p:sp>
    </p:spTree>
    <p:extLst>
      <p:ext uri="{BB962C8B-B14F-4D97-AF65-F5344CB8AC3E}">
        <p14:creationId xmlns:p14="http://schemas.microsoft.com/office/powerpoint/2010/main" val="22240400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077595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4264531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906566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441130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404870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392555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838692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824475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715136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44054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273465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436094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925668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571296"/>
            <a:ext cx="7772400" cy="588284"/>
          </a:xfrm>
        </p:spPr>
        <p:txBody>
          <a:bodyPr/>
          <a:lstStyle>
            <a:lvl1pPr algn="ctr">
              <a:defRPr/>
            </a:lvl1pPr>
          </a:lstStyle>
          <a:p>
            <a:r>
              <a:rPr kumimoji="1" lang="ja-JP" altLang="en-US"/>
              <a:t>マスター タイトルの書式設定</a:t>
            </a:r>
          </a:p>
        </p:txBody>
      </p:sp>
      <p:sp>
        <p:nvSpPr>
          <p:cNvPr id="3" name="サブタイトル 2"/>
          <p:cNvSpPr>
            <a:spLocks noGrp="1"/>
          </p:cNvSpPr>
          <p:nvPr>
            <p:ph type="subTitle" idx="1"/>
          </p:nvPr>
        </p:nvSpPr>
        <p:spPr>
          <a:xfrm>
            <a:off x="73477" y="8164"/>
            <a:ext cx="6327323" cy="408214"/>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a:xfrm>
            <a:off x="236765" y="6537322"/>
            <a:ext cx="21336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C510F357-3EF3-40AC-AE1B-F956C3103ED5}" type="datetime1">
              <a:rPr lang="ja-JP" altLang="en-US" smtClean="0"/>
              <a:t>2022/6/28</a:t>
            </a:fld>
            <a:endParaRPr lang="ja-JP" altLang="en-US"/>
          </a:p>
        </p:txBody>
      </p:sp>
      <p:sp>
        <p:nvSpPr>
          <p:cNvPr id="5" name="フッター プレースホルダー 4"/>
          <p:cNvSpPr>
            <a:spLocks noGrp="1"/>
          </p:cNvSpPr>
          <p:nvPr>
            <p:ph type="ftr" sz="quarter" idx="11"/>
          </p:nvPr>
        </p:nvSpPr>
        <p:spPr>
          <a:xfrm>
            <a:off x="3124200" y="6537322"/>
            <a:ext cx="28956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6" name="スライド番号プレースホルダー 5"/>
          <p:cNvSpPr>
            <a:spLocks noGrp="1"/>
          </p:cNvSpPr>
          <p:nvPr>
            <p:ph type="sldNum" sz="quarter" idx="12"/>
          </p:nvPr>
        </p:nvSpPr>
        <p:spPr>
          <a:xfrm>
            <a:off x="6896100" y="6537322"/>
            <a:ext cx="21336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Tree>
    <p:extLst>
      <p:ext uri="{BB962C8B-B14F-4D97-AF65-F5344CB8AC3E}">
        <p14:creationId xmlns:p14="http://schemas.microsoft.com/office/powerpoint/2010/main" val="268447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79615" y="75748"/>
            <a:ext cx="8694964" cy="479424"/>
          </a:xfrm>
        </p:spPr>
        <p:txBody>
          <a:bodyPr/>
          <a:lstStyle>
            <a:lvl1pPr algn="l">
              <a:defRPr/>
            </a:lvl1pPr>
          </a:lstStyle>
          <a:p>
            <a:r>
              <a:rPr kumimoji="1" lang="ja-JP" altLang="en-US" dirty="0"/>
              <a:t>マスター タイトルの書式設定</a:t>
            </a:r>
          </a:p>
        </p:txBody>
      </p:sp>
      <p:sp>
        <p:nvSpPr>
          <p:cNvPr id="3" name="日付プレースホルダー 2"/>
          <p:cNvSpPr>
            <a:spLocks noGrp="1"/>
          </p:cNvSpPr>
          <p:nvPr>
            <p:ph type="dt" sz="half" idx="10"/>
          </p:nvPr>
        </p:nvSpPr>
        <p:spPr>
          <a:xfrm>
            <a:off x="163287" y="6520994"/>
            <a:ext cx="21336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E6F2341E-530F-42AE-8C7B-E46658E3C2CE}" type="datetime1">
              <a:rPr lang="ja-JP" altLang="en-US" smtClean="0"/>
              <a:t>2022/6/28</a:t>
            </a:fld>
            <a:endParaRPr lang="ja-JP" altLang="en-US" dirty="0"/>
          </a:p>
        </p:txBody>
      </p:sp>
      <p:sp>
        <p:nvSpPr>
          <p:cNvPr id="4" name="フッター プレースホルダー 3"/>
          <p:cNvSpPr>
            <a:spLocks noGrp="1"/>
          </p:cNvSpPr>
          <p:nvPr>
            <p:ph type="ftr" sz="quarter" idx="11"/>
          </p:nvPr>
        </p:nvSpPr>
        <p:spPr>
          <a:xfrm>
            <a:off x="3124200" y="6520994"/>
            <a:ext cx="28956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5" name="スライド番号プレースホルダー 4"/>
          <p:cNvSpPr>
            <a:spLocks noGrp="1"/>
          </p:cNvSpPr>
          <p:nvPr>
            <p:ph type="sldNum" sz="quarter" idx="12"/>
          </p:nvPr>
        </p:nvSpPr>
        <p:spPr>
          <a:xfrm>
            <a:off x="8401050" y="6505606"/>
            <a:ext cx="644974" cy="246221"/>
          </a:xfrm>
        </p:spPr>
        <p:txBody>
          <a:bodyPr wrap="square" lIns="0" tIns="0" rIns="0" bIns="0">
            <a:spAutoFit/>
          </a:bodyPr>
          <a:lstStyle>
            <a:lvl1pPr>
              <a:defRPr sz="1600">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
        <p:nvSpPr>
          <p:cNvPr id="7" name="正方形/長方形 6"/>
          <p:cNvSpPr/>
          <p:nvPr userDrawn="1"/>
        </p:nvSpPr>
        <p:spPr>
          <a:xfrm>
            <a:off x="0" y="644979"/>
            <a:ext cx="9144000" cy="8980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2428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87779" y="70530"/>
            <a:ext cx="7211144" cy="562074"/>
          </a:xfr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p:spPr>
        <p:txBody>
          <a:bodyPr>
            <a:normAutofit/>
          </a:bodyPr>
          <a:lstStyle>
            <a:lvl1pPr algn="l">
              <a:defRPr sz="2800">
                <a:solidFill>
                  <a:srgbClr val="00B050"/>
                </a:solidFill>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sz="2800"/>
            </a:lvl1pPr>
            <a:lvl2pPr>
              <a:defRPr sz="2400"/>
            </a:lvl2pPr>
            <a:lvl3pPr>
              <a:defRPr sz="2200"/>
            </a:lvl3pPr>
            <a:lvl4pPr>
              <a:defRPr sz="2000"/>
            </a:lvl4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86B2ED32-F4B7-4EC3-AF1F-2FF58E7C1A3E}" type="datetime1">
              <a:rPr kumimoji="1" lang="ja-JP" altLang="en-US" smtClean="0"/>
              <a:t>2022/6/28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352539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D78DD46-2275-443B-A1A3-52C9931A3EF4}" type="datetime1">
              <a:rPr kumimoji="1" lang="ja-JP" altLang="en-US" smtClean="0"/>
              <a:t>2022/6/28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104891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AE7A1B-F2C6-4E4B-9B78-9F7102EB7EFF}" type="datetime1">
              <a:rPr kumimoji="1" lang="ja-JP" altLang="en-US" smtClean="0"/>
              <a:t>2022/6/28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16409166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20435" y="67583"/>
            <a:ext cx="8229600" cy="479424"/>
          </a:xfrm>
          <a:prstGeom prst="rect">
            <a:avLst/>
          </a:prstGeom>
        </p:spPr>
        <p:txBody>
          <a:bodyPr vert="horz" wrap="square" lIns="0" tIns="0" rIns="0" bIns="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14301" y="6586306"/>
            <a:ext cx="2133600" cy="215444"/>
          </a:xfrm>
          <a:prstGeom prst="rect">
            <a:avLst/>
          </a:prstGeom>
        </p:spPr>
        <p:txBody>
          <a:bodyPr vert="horz" lIns="0" tIns="0" rIns="0" bIns="0" rtlCol="0" anchor="ctr">
            <a:spAutoFit/>
          </a:bodyPr>
          <a:lstStyle>
            <a:lvl1pPr algn="l">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fld id="{5E2BD2B6-B1BB-4890-86DB-B90356C2DE55}" type="datetime1">
              <a:rPr lang="ja-JP" altLang="en-US" smtClean="0"/>
              <a:t>2022/6/28</a:t>
            </a:fld>
            <a:endParaRPr lang="ja-JP" altLang="en-US"/>
          </a:p>
        </p:txBody>
      </p:sp>
      <p:sp>
        <p:nvSpPr>
          <p:cNvPr id="5" name="フッター プレースホルダー 4"/>
          <p:cNvSpPr>
            <a:spLocks noGrp="1"/>
          </p:cNvSpPr>
          <p:nvPr>
            <p:ph type="ftr" sz="quarter" idx="3"/>
          </p:nvPr>
        </p:nvSpPr>
        <p:spPr>
          <a:xfrm>
            <a:off x="3124200" y="6586306"/>
            <a:ext cx="2895600" cy="215444"/>
          </a:xfrm>
          <a:prstGeom prst="rect">
            <a:avLst/>
          </a:prstGeom>
        </p:spPr>
        <p:txBody>
          <a:bodyPr vert="horz" lIns="0" tIns="0" rIns="0" bIns="0" rtlCol="0" anchor="ctr">
            <a:spAutoFit/>
          </a:bodyPr>
          <a:lstStyle>
            <a:lvl1pPr algn="ctr">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6896099" y="6586306"/>
            <a:ext cx="2133600" cy="215444"/>
          </a:xfrm>
          <a:prstGeom prst="rect">
            <a:avLst/>
          </a:prstGeom>
        </p:spPr>
        <p:txBody>
          <a:bodyPr vert="horz" lIns="0" tIns="0" rIns="0" bIns="0" rtlCol="0" anchor="ctr">
            <a:spAutoFit/>
          </a:bodyPr>
          <a:lstStyle>
            <a:lvl1pPr algn="r">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Tree>
    <p:extLst>
      <p:ext uri="{BB962C8B-B14F-4D97-AF65-F5344CB8AC3E}">
        <p14:creationId xmlns:p14="http://schemas.microsoft.com/office/powerpoint/2010/main" val="3094126046"/>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52" r:id="rId4"/>
    <p:sldLayoutId id="2147483655" r:id="rId5"/>
  </p:sldLayoutIdLst>
  <p:hf hdr="0" ftr="0" dt="0"/>
  <p:txStyles>
    <p:titleStyle>
      <a:lvl1pPr algn="l" defTabSz="914400" rtl="0" eaLnBrk="1" latinLnBrk="0" hangingPunct="1">
        <a:spcBef>
          <a:spcPct val="0"/>
        </a:spcBef>
        <a:buNone/>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wmf"/><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hyperlink" Target="https://www.env.go.jp/earth/ondanka/lca/index.html" TargetMode="External"/><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wmf"/><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51693" y="3341388"/>
            <a:ext cx="8440615" cy="117807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lnSpc>
                <a:spcPts val="5077"/>
              </a:lnSpc>
              <a:defRPr/>
            </a:pPr>
            <a:endParaRPr lang="ja-JP" altLang="en-US" sz="3692" b="1" dirty="0">
              <a:solidFill>
                <a:prstClr val="black"/>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419517" y="3546867"/>
            <a:ext cx="8266259" cy="815694"/>
          </a:xfrm>
        </p:spPr>
        <p:txBody>
          <a:bodyPr>
            <a:noAutofit/>
          </a:bodyPr>
          <a:lstStyle/>
          <a:p>
            <a:r>
              <a:rPr lang="ja-JP" altLang="ja-JP" sz="2215" dirty="0">
                <a:solidFill>
                  <a:srgbClr val="002060"/>
                </a:solidFill>
                <a:latin typeface="Meiryo UI" panose="020B0604030504040204" pitchFamily="50" charset="-128"/>
                <a:ea typeface="Meiryo UI" panose="020B0604030504040204" pitchFamily="50" charset="-128"/>
              </a:rPr>
              <a:t>「</a:t>
            </a:r>
            <a:r>
              <a:rPr lang="ja-JP" altLang="en-US" sz="2215" dirty="0">
                <a:solidFill>
                  <a:srgbClr val="002060"/>
                </a:solidFill>
                <a:latin typeface="Meiryo UI" panose="020B0604030504040204" pitchFamily="50" charset="-128"/>
                <a:ea typeface="Meiryo UI" panose="020B0604030504040204" pitchFamily="50" charset="-128"/>
              </a:rPr>
              <a:t>○○○○○の</a:t>
            </a:r>
            <a:r>
              <a:rPr lang="ja-JP" altLang="ja-JP" sz="2215" dirty="0">
                <a:solidFill>
                  <a:srgbClr val="002060"/>
                </a:solidFill>
                <a:latin typeface="Meiryo UI" panose="020B0604030504040204" pitchFamily="50" charset="-128"/>
                <a:ea typeface="Meiryo UI" panose="020B0604030504040204" pitchFamily="50" charset="-128"/>
              </a:rPr>
              <a:t>実証事業」</a:t>
            </a:r>
            <a:endParaRPr lang="zh-TW" altLang="en-US" sz="2215" b="1" dirty="0">
              <a:solidFill>
                <a:srgbClr val="002060"/>
              </a:solidFill>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39450" y="361450"/>
            <a:ext cx="8334663" cy="772840"/>
          </a:xfrm>
        </p:spPr>
        <p:txBody>
          <a:bodyPr wrap="square">
            <a:spAutoFit/>
          </a:bodyPr>
          <a:lstStyle/>
          <a:p>
            <a:r>
              <a:rPr lang="ja-JP" altLang="en-US" sz="1477" b="1" kern="0" dirty="0">
                <a:solidFill>
                  <a:schemeClr val="accent1">
                    <a:lumMod val="75000"/>
                  </a:schemeClr>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77" b="1" kern="0" dirty="0">
                <a:solidFill>
                  <a:schemeClr val="accent1">
                    <a:lumMod val="75000"/>
                  </a:schemeClr>
                </a:solidFill>
                <a:latin typeface="Meiryo UI" panose="020B0604030504040204" pitchFamily="50" charset="-128"/>
                <a:ea typeface="Meiryo UI" panose="020B0604030504040204" pitchFamily="50" charset="-128"/>
              </a:rPr>
              <a:t>木質バイオマス燃料等の安定的・効率的な供給・利用システム構築支援事業／</a:t>
            </a:r>
            <a:endParaRPr lang="en-US" altLang="ja-JP" sz="1477" b="1" kern="0" dirty="0">
              <a:solidFill>
                <a:schemeClr val="accent1">
                  <a:lumMod val="75000"/>
                </a:schemeClr>
              </a:solidFill>
              <a:latin typeface="Meiryo UI" panose="020B0604030504040204" pitchFamily="50" charset="-128"/>
              <a:ea typeface="Meiryo UI" panose="020B0604030504040204" pitchFamily="50" charset="-128"/>
            </a:endParaRPr>
          </a:p>
          <a:p>
            <a:r>
              <a:rPr lang="ja-JP" altLang="en-US" sz="1477" b="1" kern="0" dirty="0">
                <a:solidFill>
                  <a:schemeClr val="accent1">
                    <a:lumMod val="75000"/>
                  </a:schemeClr>
                </a:solidFill>
                <a:latin typeface="Meiryo UI" panose="020B0604030504040204" pitchFamily="50" charset="-128"/>
                <a:ea typeface="Meiryo UI" panose="020B0604030504040204" pitchFamily="50" charset="-128"/>
              </a:rPr>
              <a:t>木質バイオマス燃料（チップ、ペレット）の安定的・効率的な製造・輸送等システムの構築</a:t>
            </a:r>
            <a:endParaRPr lang="en-US" altLang="ja-JP" sz="1477" b="1" kern="0" dirty="0">
              <a:solidFill>
                <a:schemeClr val="accent1">
                  <a:lumMod val="75000"/>
                </a:schemeClr>
              </a:solidFill>
              <a:latin typeface="Meiryo UI" panose="020B0604030504040204" pitchFamily="50" charset="-128"/>
              <a:ea typeface="Meiryo UI" panose="020B0604030504040204" pitchFamily="50" charset="-128"/>
            </a:endParaRPr>
          </a:p>
          <a:p>
            <a:r>
              <a:rPr lang="ja-JP" altLang="en-US" sz="1477" b="1" kern="0" dirty="0">
                <a:solidFill>
                  <a:schemeClr val="accent1">
                    <a:lumMod val="75000"/>
                  </a:schemeClr>
                </a:solidFill>
                <a:latin typeface="Meiryo UI" panose="020B0604030504040204" pitchFamily="50" charset="-128"/>
                <a:ea typeface="Meiryo UI" panose="020B0604030504040204" pitchFamily="50" charset="-128"/>
              </a:rPr>
              <a:t>　に向けた実証事業」</a:t>
            </a:r>
            <a:endParaRPr lang="ja-JP" altLang="en-US" sz="1477"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3011477" y="5831302"/>
            <a:ext cx="3121047" cy="340863"/>
          </a:xfrm>
          <a:prstGeom prst="rect">
            <a:avLst/>
          </a:prstGeom>
        </p:spPr>
        <p:txBody>
          <a:bodyPr vert="horz" wrap="none" lIns="0" tIns="0" rIns="0" bIns="0" rtlCol="0" anchor="ctr" anchorCtr="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defTabSz="844083">
              <a:spcBef>
                <a:spcPts val="1108"/>
              </a:spcBef>
              <a:buNone/>
              <a:defRPr/>
            </a:pPr>
            <a:r>
              <a:rPr lang="ja-JP" altLang="en-US"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○○○○○○（法人名）</a:t>
            </a:r>
          </a:p>
        </p:txBody>
      </p:sp>
      <p:sp>
        <p:nvSpPr>
          <p:cNvPr id="6" name="サブタイトル 2"/>
          <p:cNvSpPr txBox="1">
            <a:spLocks/>
          </p:cNvSpPr>
          <p:nvPr/>
        </p:nvSpPr>
        <p:spPr>
          <a:xfrm>
            <a:off x="3009072" y="5021385"/>
            <a:ext cx="3125856" cy="340863"/>
          </a:xfrm>
          <a:prstGeom prst="rect">
            <a:avLst/>
          </a:prstGeom>
        </p:spPr>
        <p:txBody>
          <a:bodyPr vert="horz" wrap="none" lIns="0" tIns="0" rIns="0" bIns="0" rtlCol="0" anchor="ctr" anchorCtr="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defTabSz="844083">
              <a:buNone/>
              <a:defRPr/>
            </a:pPr>
            <a:r>
              <a:rPr lang="en-US" altLang="ja-JP"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2022</a:t>
            </a:r>
            <a:r>
              <a:rPr lang="ja-JP" altLang="en-US"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年○月○○日</a:t>
            </a:r>
            <a:r>
              <a:rPr lang="en-US" altLang="ja-JP"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2215"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角丸四角形 12"/>
          <p:cNvSpPr/>
          <p:nvPr/>
        </p:nvSpPr>
        <p:spPr>
          <a:xfrm>
            <a:off x="242563" y="1253414"/>
            <a:ext cx="7172225" cy="141561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en-US" altLang="ja-JP" sz="1662" b="1" dirty="0">
                <a:solidFill>
                  <a:srgbClr val="C00000"/>
                </a:solidFill>
                <a:latin typeface="Meiryo UI" panose="020B0604030504040204" pitchFamily="50" charset="-128"/>
                <a:ea typeface="Meiryo UI" panose="020B0604030504040204" pitchFamily="50" charset="-128"/>
              </a:rPr>
              <a:t>【</a:t>
            </a:r>
            <a:r>
              <a:rPr lang="ja-JP" altLang="en-US" sz="1662" b="1" dirty="0">
                <a:solidFill>
                  <a:srgbClr val="C00000"/>
                </a:solidFill>
                <a:latin typeface="Meiryo UI" panose="020B0604030504040204" pitchFamily="50" charset="-128"/>
                <a:ea typeface="Meiryo UI" panose="020B0604030504040204" pitchFamily="50" charset="-128"/>
              </a:rPr>
              <a:t>発表資料作成の注意点</a:t>
            </a:r>
            <a:r>
              <a:rPr lang="en-US" altLang="ja-JP" sz="1662" b="1" dirty="0">
                <a:solidFill>
                  <a:srgbClr val="C00000"/>
                </a:solidFill>
                <a:latin typeface="Meiryo UI" panose="020B0604030504040204" pitchFamily="50" charset="-128"/>
                <a:ea typeface="Meiryo UI" panose="020B0604030504040204" pitchFamily="50" charset="-128"/>
              </a:rPr>
              <a:t>】</a:t>
            </a:r>
          </a:p>
          <a:p>
            <a:pPr marL="316531" indent="-316531" defTabSz="844083">
              <a:buFontTx/>
              <a:buAutoNum type="arabicParenBoth"/>
              <a:defRPr/>
            </a:pPr>
            <a:r>
              <a:rPr lang="ja-JP" altLang="en-US" sz="1662" b="1" dirty="0">
                <a:solidFill>
                  <a:srgbClr val="C00000"/>
                </a:solidFill>
                <a:latin typeface="Meiryo UI" panose="020B0604030504040204" pitchFamily="50" charset="-128"/>
                <a:ea typeface="Meiryo UI" panose="020B0604030504040204" pitchFamily="50" charset="-128"/>
              </a:rPr>
              <a:t>全体で</a:t>
            </a:r>
            <a:r>
              <a:rPr lang="en-US" altLang="ja-JP" sz="1662" b="1" dirty="0">
                <a:solidFill>
                  <a:srgbClr val="C00000"/>
                </a:solidFill>
                <a:latin typeface="Meiryo UI" panose="020B0604030504040204" pitchFamily="50" charset="-128"/>
                <a:ea typeface="Meiryo UI" panose="020B0604030504040204" pitchFamily="50" charset="-128"/>
              </a:rPr>
              <a:t>20</a:t>
            </a:r>
            <a:r>
              <a:rPr lang="ja-JP" altLang="en-US" sz="1662" b="1" dirty="0">
                <a:solidFill>
                  <a:srgbClr val="C00000"/>
                </a:solidFill>
                <a:latin typeface="Meiryo UI" panose="020B0604030504040204" pitchFamily="50" charset="-128"/>
                <a:ea typeface="Meiryo UI" panose="020B0604030504040204" pitchFamily="50" charset="-128"/>
              </a:rPr>
              <a:t>枚程度</a:t>
            </a:r>
            <a:endParaRPr lang="en-US" altLang="ja-JP" sz="1662" b="1" dirty="0">
              <a:solidFill>
                <a:srgbClr val="C00000"/>
              </a:solidFill>
              <a:latin typeface="Meiryo UI" panose="020B0604030504040204" pitchFamily="50" charset="-128"/>
              <a:ea typeface="Meiryo UI" panose="020B0604030504040204" pitchFamily="50" charset="-128"/>
            </a:endParaRPr>
          </a:p>
          <a:p>
            <a:pPr marL="316531" indent="-316531" defTabSz="844083">
              <a:buFontTx/>
              <a:buAutoNum type="arabicParenBoth"/>
              <a:defRPr/>
            </a:pPr>
            <a:r>
              <a:rPr lang="ja-JP" altLang="en-US" sz="1662" b="1" dirty="0">
                <a:solidFill>
                  <a:srgbClr val="C00000"/>
                </a:solidFill>
                <a:latin typeface="Meiryo UI" panose="020B0604030504040204" pitchFamily="50" charset="-128"/>
                <a:ea typeface="Meiryo UI" panose="020B0604030504040204" pitchFamily="50" charset="-128"/>
              </a:rPr>
              <a:t>文字サイズは原則</a:t>
            </a:r>
            <a:r>
              <a:rPr lang="en-US" altLang="ja-JP" sz="1662" b="1" dirty="0">
                <a:solidFill>
                  <a:srgbClr val="C00000"/>
                </a:solidFill>
                <a:latin typeface="Meiryo UI" panose="020B0604030504040204" pitchFamily="50" charset="-128"/>
                <a:ea typeface="Meiryo UI" panose="020B0604030504040204" pitchFamily="50" charset="-128"/>
              </a:rPr>
              <a:t>18pt</a:t>
            </a:r>
            <a:r>
              <a:rPr lang="ja-JP" altLang="en-US" sz="1662" b="1" dirty="0">
                <a:solidFill>
                  <a:srgbClr val="C00000"/>
                </a:solidFill>
                <a:latin typeface="Meiryo UI" panose="020B0604030504040204" pitchFamily="50" charset="-128"/>
                <a:ea typeface="Meiryo UI" panose="020B0604030504040204" pitchFamily="50" charset="-128"/>
              </a:rPr>
              <a:t>以上（個別で指定があるスライドを除く）</a:t>
            </a:r>
            <a:endParaRPr lang="en-US" altLang="ja-JP" sz="1662" b="1" dirty="0">
              <a:solidFill>
                <a:srgbClr val="C00000"/>
              </a:solidFill>
              <a:latin typeface="Meiryo UI" panose="020B0604030504040204" pitchFamily="50" charset="-128"/>
              <a:ea typeface="Meiryo UI" panose="020B0604030504040204" pitchFamily="50" charset="-128"/>
            </a:endParaRPr>
          </a:p>
          <a:p>
            <a:pPr defTabSz="844083">
              <a:defRPr/>
            </a:pPr>
            <a:r>
              <a:rPr lang="en-US" altLang="ja-JP" sz="1662" b="1" dirty="0">
                <a:solidFill>
                  <a:srgbClr val="C00000"/>
                </a:solidFill>
                <a:latin typeface="Meiryo UI" panose="020B0604030504040204" pitchFamily="50" charset="-128"/>
                <a:ea typeface="Meiryo UI" panose="020B0604030504040204" pitchFamily="50" charset="-128"/>
              </a:rPr>
              <a:t>(3)</a:t>
            </a:r>
            <a:r>
              <a:rPr lang="ja-JP" altLang="en-US" sz="1662" b="1" dirty="0">
                <a:solidFill>
                  <a:srgbClr val="C00000"/>
                </a:solidFill>
                <a:latin typeface="Meiryo UI" panose="020B0604030504040204" pitchFamily="50" charset="-128"/>
                <a:ea typeface="Meiryo UI" panose="020B0604030504040204" pitchFamily="50" charset="-128"/>
              </a:rPr>
              <a:t>白黒印刷で調整するため、背景は白基調の色</a:t>
            </a:r>
            <a:endParaRPr lang="en-US" altLang="ja-JP" sz="1662" b="1" dirty="0">
              <a:solidFill>
                <a:srgbClr val="C00000"/>
              </a:solidFill>
              <a:latin typeface="Meiryo UI" panose="020B0604030504040204" pitchFamily="50" charset="-128"/>
              <a:ea typeface="Meiryo UI" panose="020B0604030504040204" pitchFamily="50" charset="-128"/>
            </a:endParaRPr>
          </a:p>
          <a:p>
            <a:pPr defTabSz="844083">
              <a:defRPr/>
            </a:pPr>
            <a:r>
              <a:rPr lang="en-US" altLang="ja-JP" sz="1662" b="1" dirty="0">
                <a:solidFill>
                  <a:srgbClr val="C00000"/>
                </a:solidFill>
                <a:latin typeface="Meiryo UI" panose="020B0604030504040204" pitchFamily="50" charset="-128"/>
                <a:ea typeface="Meiryo UI" panose="020B0604030504040204" pitchFamily="50" charset="-128"/>
              </a:rPr>
              <a:t>(4)</a:t>
            </a:r>
            <a:r>
              <a:rPr lang="ja-JP" altLang="en-US" sz="1662" b="1" dirty="0">
                <a:solidFill>
                  <a:srgbClr val="C00000"/>
                </a:solidFill>
                <a:latin typeface="Meiryo UI" panose="020B0604030504040204" pitchFamily="50" charset="-128"/>
                <a:ea typeface="Meiryo UI" panose="020B0604030504040204" pitchFamily="50" charset="-128"/>
              </a:rPr>
              <a:t>バイオマスの量</a:t>
            </a:r>
            <a:r>
              <a:rPr lang="en-US" altLang="ja-JP" sz="1662" b="1" dirty="0">
                <a:solidFill>
                  <a:srgbClr val="C00000"/>
                </a:solidFill>
                <a:latin typeface="Meiryo UI" panose="020B0604030504040204" pitchFamily="50" charset="-128"/>
                <a:ea typeface="Meiryo UI" panose="020B0604030504040204" pitchFamily="50" charset="-128"/>
              </a:rPr>
              <a:t>(</a:t>
            </a:r>
            <a:r>
              <a:rPr lang="ja-JP" altLang="en-US" sz="1662" b="1" dirty="0">
                <a:solidFill>
                  <a:srgbClr val="C00000"/>
                </a:solidFill>
                <a:latin typeface="Meiryo UI" panose="020B0604030504040204" pitchFamily="50" charset="-128"/>
                <a:ea typeface="Meiryo UI" panose="020B0604030504040204" pitchFamily="50" charset="-128"/>
              </a:rPr>
              <a:t>重量・体積</a:t>
            </a:r>
            <a:r>
              <a:rPr lang="en-US" altLang="ja-JP" sz="1662" b="1" dirty="0">
                <a:solidFill>
                  <a:srgbClr val="C00000"/>
                </a:solidFill>
                <a:latin typeface="Meiryo UI" panose="020B0604030504040204" pitchFamily="50" charset="-128"/>
                <a:ea typeface="Meiryo UI" panose="020B0604030504040204" pitchFamily="50" charset="-128"/>
              </a:rPr>
              <a:t>)</a:t>
            </a:r>
            <a:r>
              <a:rPr lang="ja-JP" altLang="en-US" sz="1662" b="1" dirty="0">
                <a:solidFill>
                  <a:srgbClr val="C00000"/>
                </a:solidFill>
                <a:latin typeface="Meiryo UI" panose="020B0604030504040204" pitchFamily="50" charset="-128"/>
                <a:ea typeface="Meiryo UI" panose="020B0604030504040204" pitchFamily="50" charset="-128"/>
              </a:rPr>
              <a:t>について記載する際は、単位を</a:t>
            </a:r>
            <a:r>
              <a:rPr lang="en-US" altLang="ja-JP" sz="1662" b="1" dirty="0">
                <a:solidFill>
                  <a:srgbClr val="C00000"/>
                </a:solidFill>
                <a:latin typeface="Meiryo UI" panose="020B0604030504040204" pitchFamily="50" charset="-128"/>
                <a:ea typeface="Meiryo UI" panose="020B0604030504040204" pitchFamily="50" charset="-128"/>
              </a:rPr>
              <a:t>”</a:t>
            </a:r>
            <a:r>
              <a:rPr lang="ja-JP" altLang="en-US" sz="1662" b="1" dirty="0">
                <a:solidFill>
                  <a:srgbClr val="C00000"/>
                </a:solidFill>
                <a:latin typeface="Meiryo UI" panose="020B0604030504040204" pitchFamily="50" charset="-128"/>
                <a:ea typeface="Meiryo UI" panose="020B0604030504040204" pitchFamily="50" charset="-128"/>
              </a:rPr>
              <a:t>絶乾</a:t>
            </a:r>
            <a:r>
              <a:rPr lang="en-US" altLang="ja-JP" sz="1662" b="1" dirty="0">
                <a:solidFill>
                  <a:srgbClr val="C00000"/>
                </a:solidFill>
                <a:latin typeface="Meiryo UI" panose="020B0604030504040204" pitchFamily="50" charset="-128"/>
                <a:ea typeface="Meiryo UI" panose="020B0604030504040204" pitchFamily="50" charset="-128"/>
              </a:rPr>
              <a:t>t”</a:t>
            </a:r>
            <a:r>
              <a:rPr lang="ja-JP" altLang="en-US" sz="1662" b="1" dirty="0">
                <a:solidFill>
                  <a:srgbClr val="C00000"/>
                </a:solidFill>
                <a:latin typeface="Meiryo UI" panose="020B0604030504040204" pitchFamily="50" charset="-128"/>
                <a:ea typeface="Meiryo UI" panose="020B0604030504040204" pitchFamily="50" charset="-128"/>
              </a:rPr>
              <a:t>に統一</a:t>
            </a:r>
          </a:p>
        </p:txBody>
      </p:sp>
      <p:sp>
        <p:nvSpPr>
          <p:cNvPr id="4" name="スライド番号プレースホルダー 3"/>
          <p:cNvSpPr>
            <a:spLocks noGrp="1"/>
          </p:cNvSpPr>
          <p:nvPr>
            <p:ph type="sldNum" sz="quarter" idx="12"/>
          </p:nvPr>
        </p:nvSpPr>
        <p:spPr>
          <a:xfrm>
            <a:off x="6365631" y="6298238"/>
            <a:ext cx="1969477" cy="198837"/>
          </a:xfrm>
        </p:spPr>
        <p:txBody>
          <a:bodyPr/>
          <a:lstStyle/>
          <a:p>
            <a:pPr defTabSz="844083" fontAlgn="base">
              <a:spcBef>
                <a:spcPct val="0"/>
              </a:spcBef>
              <a:spcAft>
                <a:spcPct val="0"/>
              </a:spcAft>
              <a:defRPr/>
            </a:pPr>
            <a:fld id="{36F79F9C-11CA-44F1-9E86-66276BE4B335}" type="slidenum">
              <a:rPr lang="ja-JP" altLang="en-US" sz="1292" i="1">
                <a:solidFill>
                  <a:prstClr val="black">
                    <a:tint val="75000"/>
                  </a:prstClr>
                </a:solidFill>
                <a:latin typeface="Meiryo UI" panose="020B0604030504040204" pitchFamily="50" charset="-128"/>
                <a:ea typeface="Meiryo UI" panose="020B0604030504040204" pitchFamily="50" charset="-128"/>
              </a:rPr>
              <a:pPr defTabSz="844083" fontAlgn="base">
                <a:spcBef>
                  <a:spcPct val="0"/>
                </a:spcBef>
                <a:spcAft>
                  <a:spcPct val="0"/>
                </a:spcAft>
                <a:defRPr/>
              </a:pPr>
              <a:t>1</a:t>
            </a:fld>
            <a:endParaRPr lang="ja-JP" altLang="en-US" sz="1292" i="1">
              <a:solidFill>
                <a:prstClr val="black">
                  <a:tint val="75000"/>
                </a:prstClr>
              </a:solidFill>
              <a:latin typeface="Meiryo UI" panose="020B0604030504040204" pitchFamily="50" charset="-128"/>
              <a:ea typeface="Meiryo UI" panose="020B0604030504040204" pitchFamily="50" charset="-128"/>
            </a:endParaRPr>
          </a:p>
        </p:txBody>
      </p:sp>
      <p:sp>
        <p:nvSpPr>
          <p:cNvPr id="12" name="Rectangle 5">
            <a:extLst>
              <a:ext uri="{FF2B5EF4-FFF2-40B4-BE49-F238E27FC236}">
                <a16:creationId xmlns:a16="http://schemas.microsoft.com/office/drawing/2014/main" id="{20209C95-865C-497D-93E4-27DF66A0391B}"/>
              </a:ext>
            </a:extLst>
          </p:cNvPr>
          <p:cNvSpPr txBox="1">
            <a:spLocks noChangeArrowheads="1"/>
          </p:cNvSpPr>
          <p:nvPr/>
        </p:nvSpPr>
        <p:spPr>
          <a:xfrm>
            <a:off x="656272" y="3556102"/>
            <a:ext cx="8250115" cy="1635714"/>
          </a:xfrm>
          <a:prstGeom prst="rect">
            <a:avLst/>
          </a:prstGeom>
        </p:spPr>
        <p:txBody>
          <a:bodyPr/>
          <a:lstStyle>
            <a:lvl1pPr algn="l" defTabSz="958850" rtl="0" eaLnBrk="0" fontAlgn="base" hangingPunct="0">
              <a:lnSpc>
                <a:spcPts val="2600"/>
              </a:lnSpc>
              <a:spcBef>
                <a:spcPct val="0"/>
              </a:spcBef>
              <a:spcAft>
                <a:spcPct val="0"/>
              </a:spcAft>
              <a:defRPr kumimoji="1" sz="2300">
                <a:solidFill>
                  <a:schemeClr val="accent2"/>
                </a:solidFill>
                <a:latin typeface="+mj-lt"/>
                <a:ea typeface="+mj-ea"/>
                <a:cs typeface="+mj-cs"/>
              </a:defRPr>
            </a:lvl1pPr>
            <a:lvl2pPr algn="l" defTabSz="958850" rtl="0" eaLnBrk="0" fontAlgn="base" hangingPunct="0">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2pPr>
            <a:lvl3pPr algn="l" defTabSz="958850" rtl="0" eaLnBrk="0" fontAlgn="base" hangingPunct="0">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3pPr>
            <a:lvl4pPr algn="l" defTabSz="958850" rtl="0" eaLnBrk="0" fontAlgn="base" hangingPunct="0">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4pPr>
            <a:lvl5pPr algn="l" defTabSz="958850" rtl="0" eaLnBrk="0" fontAlgn="base" hangingPunct="0">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5pPr>
            <a:lvl6pPr marL="457200" algn="l" defTabSz="958850" rtl="0" fontAlgn="base">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6pPr>
            <a:lvl7pPr marL="914400" algn="l" defTabSz="958850" rtl="0" fontAlgn="base">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7pPr>
            <a:lvl8pPr marL="1371600" algn="l" defTabSz="958850" rtl="0" fontAlgn="base">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8pPr>
            <a:lvl9pPr marL="1828800" algn="l" defTabSz="958850" rtl="0" fontAlgn="base">
              <a:lnSpc>
                <a:spcPts val="2600"/>
              </a:lnSpc>
              <a:spcBef>
                <a:spcPct val="0"/>
              </a:spcBef>
              <a:spcAft>
                <a:spcPct val="0"/>
              </a:spcAft>
              <a:defRPr kumimoji="1" sz="2300">
                <a:solidFill>
                  <a:schemeClr val="accent2"/>
                </a:solidFill>
                <a:latin typeface="ＭＳ Ｐゴシック" pitchFamily="50" charset="-128"/>
                <a:ea typeface="ＭＳ Ｐゴシック" pitchFamily="50" charset="-128"/>
              </a:defRPr>
            </a:lvl9pPr>
          </a:lstStyle>
          <a:p>
            <a:pPr eaLnBrk="1" hangingPunct="1"/>
            <a:endParaRPr lang="ja-JP" altLang="en-US" sz="1846" kern="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0937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５．助成事業に要する費用の内訳等</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593106" y="1433304"/>
            <a:ext cx="7950507" cy="511550"/>
          </a:xfrm>
          <a:prstGeom prst="rect">
            <a:avLst/>
          </a:prstGeom>
          <a:noFill/>
        </p:spPr>
        <p:txBody>
          <a:bodyPr wrap="square" lIns="0" tIns="0" rIns="0" bIns="0" rtlCol="0">
            <a:spAutoFit/>
          </a:bodyPr>
          <a:lstStyle/>
          <a:p>
            <a:pPr defTabSz="844083">
              <a:defRPr/>
            </a:pPr>
            <a:r>
              <a:rPr lang="ja-JP" altLang="ja-JP" sz="1662" b="1" i="1" dirty="0">
                <a:solidFill>
                  <a:srgbClr val="002060"/>
                </a:solidFill>
                <a:latin typeface="Meiryo UI" panose="020B0604030504040204" pitchFamily="50" charset="-128"/>
                <a:ea typeface="Meiryo UI" panose="020B0604030504040204" pitchFamily="50" charset="-128"/>
              </a:rPr>
              <a:t>助成先総括表を記載してください。</a:t>
            </a:r>
            <a:r>
              <a:rPr lang="ja-JP" altLang="en-US" sz="1662" b="1" i="1" dirty="0">
                <a:solidFill>
                  <a:srgbClr val="002060"/>
                </a:solidFill>
                <a:latin typeface="Meiryo UI" panose="020B0604030504040204" pitchFamily="50" charset="-128"/>
                <a:ea typeface="Meiryo UI" panose="020B0604030504040204" pitchFamily="50" charset="-128"/>
              </a:rPr>
              <a:t>共同提案を行う場合には助成対象となる事業者</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全てについて助成先総括表が必要です。</a:t>
            </a:r>
            <a:endParaRPr lang="en-US" altLang="ja-JP" sz="1662" b="1" i="1" dirty="0">
              <a:solidFill>
                <a:srgbClr val="002060"/>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69044160"/>
              </p:ext>
            </p:extLst>
          </p:nvPr>
        </p:nvGraphicFramePr>
        <p:xfrm>
          <a:off x="709659" y="2037562"/>
          <a:ext cx="7853123" cy="4051494"/>
        </p:xfrm>
        <a:graphic>
          <a:graphicData uri="http://schemas.openxmlformats.org/drawingml/2006/table">
            <a:tbl>
              <a:tblPr firstRow="1" bandRow="1">
                <a:tableStyleId>{5C22544A-7EE6-4342-B048-85BDC9FD1C3A}</a:tableStyleId>
              </a:tblPr>
              <a:tblGrid>
                <a:gridCol w="2071393">
                  <a:extLst>
                    <a:ext uri="{9D8B030D-6E8A-4147-A177-3AD203B41FA5}">
                      <a16:colId xmlns:a16="http://schemas.microsoft.com/office/drawing/2014/main" val="20000"/>
                    </a:ext>
                  </a:extLst>
                </a:gridCol>
                <a:gridCol w="1377510">
                  <a:extLst>
                    <a:ext uri="{9D8B030D-6E8A-4147-A177-3AD203B41FA5}">
                      <a16:colId xmlns:a16="http://schemas.microsoft.com/office/drawing/2014/main" val="20001"/>
                    </a:ext>
                  </a:extLst>
                </a:gridCol>
                <a:gridCol w="1238989">
                  <a:extLst>
                    <a:ext uri="{9D8B030D-6E8A-4147-A177-3AD203B41FA5}">
                      <a16:colId xmlns:a16="http://schemas.microsoft.com/office/drawing/2014/main" val="20002"/>
                    </a:ext>
                  </a:extLst>
                </a:gridCol>
                <a:gridCol w="1055077">
                  <a:extLst>
                    <a:ext uri="{9D8B030D-6E8A-4147-A177-3AD203B41FA5}">
                      <a16:colId xmlns:a16="http://schemas.microsoft.com/office/drawing/2014/main" val="20003"/>
                    </a:ext>
                  </a:extLst>
                </a:gridCol>
                <a:gridCol w="1055077">
                  <a:extLst>
                    <a:ext uri="{9D8B030D-6E8A-4147-A177-3AD203B41FA5}">
                      <a16:colId xmlns:a16="http://schemas.microsoft.com/office/drawing/2014/main" val="20004"/>
                    </a:ext>
                  </a:extLst>
                </a:gridCol>
                <a:gridCol w="1055077">
                  <a:extLst>
                    <a:ext uri="{9D8B030D-6E8A-4147-A177-3AD203B41FA5}">
                      <a16:colId xmlns:a16="http://schemas.microsoft.com/office/drawing/2014/main" val="1691196454"/>
                    </a:ext>
                  </a:extLst>
                </a:gridCol>
              </a:tblGrid>
              <a:tr h="422031">
                <a:tc>
                  <a:txBody>
                    <a:bodyPr/>
                    <a:lstStyle/>
                    <a:p>
                      <a:pPr algn="ctr"/>
                      <a:r>
                        <a:rPr kumimoji="1" lang="ja-JP" altLang="en-US" sz="1100" dirty="0">
                          <a:latin typeface="Meiryo UI" panose="020B0604030504040204" pitchFamily="50" charset="-128"/>
                          <a:ea typeface="Meiryo UI" panose="020B0604030504040204" pitchFamily="50" charset="-128"/>
                        </a:rPr>
                        <a:t>項目</a:t>
                      </a:r>
                    </a:p>
                  </a:txBody>
                  <a:tcPr marL="84406" marR="84406" marT="42203" marB="42203"/>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事業期間全体</a:t>
                      </a:r>
                    </a:p>
                    <a:p>
                      <a:pPr algn="ctr"/>
                      <a:r>
                        <a:rPr kumimoji="1" lang="ja-JP" altLang="en-US" sz="1100" dirty="0">
                          <a:latin typeface="Meiryo UI" panose="020B0604030504040204" pitchFamily="50" charset="-128"/>
                          <a:ea typeface="Meiryo UI" panose="020B0604030504040204" pitchFamily="50" charset="-128"/>
                        </a:rPr>
                        <a:t>（助成対象費用）</a:t>
                      </a:r>
                    </a:p>
                  </a:txBody>
                  <a:tcPr marL="84406" marR="84406" marT="42203" marB="42203"/>
                </a:tc>
                <a:tc>
                  <a:txBody>
                    <a:bodyPr/>
                    <a:lstStyle/>
                    <a:p>
                      <a:pPr algn="ctr"/>
                      <a:r>
                        <a:rPr kumimoji="1" lang="ja-JP" altLang="en-US" sz="1100" dirty="0">
                          <a:latin typeface="Meiryo UI" panose="020B0604030504040204" pitchFamily="50" charset="-128"/>
                          <a:ea typeface="Meiryo UI" panose="020B0604030504040204" pitchFamily="50" charset="-128"/>
                        </a:rPr>
                        <a:t>事業期間全体</a:t>
                      </a:r>
                      <a:endParaRPr kumimoji="1" lang="en-US" altLang="ja-JP" sz="11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（助成金の額）</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2022</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2023</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2024</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extLst>
                  <a:ext uri="{0D108BD9-81ED-4DB2-BD59-A6C34878D82A}">
                    <a16:rowId xmlns:a16="http://schemas.microsoft.com/office/drawing/2014/main" val="10000"/>
                  </a:ext>
                </a:extLst>
              </a:tr>
              <a:tr h="759655">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Ⅰ</a:t>
                      </a:r>
                      <a:r>
                        <a:rPr kumimoji="1" lang="ja-JP" altLang="en-US" sz="1100" dirty="0" err="1">
                          <a:solidFill>
                            <a:srgbClr val="002060"/>
                          </a:solidFill>
                          <a:latin typeface="Meiryo UI" panose="020B0604030504040204" pitchFamily="50" charset="-128"/>
                          <a:ea typeface="Meiryo UI" panose="020B0604030504040204" pitchFamily="50" charset="-128"/>
                        </a:rPr>
                        <a:t>．</a:t>
                      </a:r>
                      <a:r>
                        <a:rPr kumimoji="1" lang="ja-JP" altLang="en-US" sz="1100" dirty="0">
                          <a:solidFill>
                            <a:srgbClr val="002060"/>
                          </a:solidFill>
                          <a:latin typeface="Meiryo UI" panose="020B0604030504040204" pitchFamily="50" charset="-128"/>
                          <a:ea typeface="Meiryo UI" panose="020B0604030504040204" pitchFamily="50" charset="-128"/>
                        </a:rPr>
                        <a:t>機械装置等費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ja-JP" altLang="en-US" sz="1100" dirty="0">
                          <a:solidFill>
                            <a:srgbClr val="002060"/>
                          </a:solidFill>
                          <a:latin typeface="Meiryo UI" panose="020B0604030504040204" pitchFamily="50" charset="-128"/>
                          <a:ea typeface="Meiryo UI" panose="020B0604030504040204" pitchFamily="50" charset="-128"/>
                        </a:rPr>
                        <a:t> １．土木・建築工事費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ja-JP" altLang="en-US" sz="1100" dirty="0">
                          <a:solidFill>
                            <a:srgbClr val="002060"/>
                          </a:solidFill>
                          <a:latin typeface="Meiryo UI" panose="020B0604030504040204" pitchFamily="50" charset="-128"/>
                          <a:ea typeface="Meiryo UI" panose="020B0604030504040204" pitchFamily="50" charset="-128"/>
                        </a:rPr>
                        <a:t> ２．機械装置等製作・購入費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ja-JP" altLang="en-US" sz="1100" dirty="0">
                          <a:solidFill>
                            <a:srgbClr val="002060"/>
                          </a:solidFill>
                          <a:latin typeface="Meiryo UI" panose="020B0604030504040204" pitchFamily="50" charset="-128"/>
                          <a:ea typeface="Meiryo UI" panose="020B0604030504040204" pitchFamily="50" charset="-128"/>
                        </a:rPr>
                        <a:t> ３．保守・改造修理費</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r h="590843">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Ⅱ</a:t>
                      </a:r>
                      <a:r>
                        <a:rPr kumimoji="1" lang="ja-JP" altLang="en-US" sz="1100" dirty="0" err="1">
                          <a:solidFill>
                            <a:srgbClr val="002060"/>
                          </a:solidFill>
                          <a:latin typeface="Meiryo UI" panose="020B0604030504040204" pitchFamily="50" charset="-128"/>
                          <a:ea typeface="Meiryo UI" panose="020B0604030504040204" pitchFamily="50" charset="-128"/>
                        </a:rPr>
                        <a:t>．</a:t>
                      </a:r>
                      <a:r>
                        <a:rPr kumimoji="1" lang="ja-JP" altLang="en-US" sz="1100" dirty="0">
                          <a:solidFill>
                            <a:srgbClr val="002060"/>
                          </a:solidFill>
                          <a:latin typeface="Meiryo UI" panose="020B0604030504040204" pitchFamily="50" charset="-128"/>
                          <a:ea typeface="Meiryo UI" panose="020B0604030504040204" pitchFamily="50" charset="-128"/>
                        </a:rPr>
                        <a:t>労務費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en-US" altLang="ja-JP" sz="1100" dirty="0">
                          <a:solidFill>
                            <a:srgbClr val="002060"/>
                          </a:solidFill>
                          <a:latin typeface="Meiryo UI" panose="020B0604030504040204" pitchFamily="50" charset="-128"/>
                          <a:ea typeface="Meiryo UI" panose="020B0604030504040204" pitchFamily="50" charset="-128"/>
                        </a:rPr>
                        <a:t> </a:t>
                      </a:r>
                      <a:r>
                        <a:rPr kumimoji="1" lang="ja-JP" altLang="en-US" sz="1100" dirty="0">
                          <a:solidFill>
                            <a:srgbClr val="002060"/>
                          </a:solidFill>
                          <a:latin typeface="Meiryo UI" panose="020B0604030504040204" pitchFamily="50" charset="-128"/>
                          <a:ea typeface="Meiryo UI" panose="020B0604030504040204" pitchFamily="50" charset="-128"/>
                        </a:rPr>
                        <a:t>１．研究員費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en-US" altLang="ja-JP" sz="1100" baseline="0" dirty="0">
                          <a:solidFill>
                            <a:srgbClr val="002060"/>
                          </a:solidFill>
                          <a:latin typeface="Meiryo UI" panose="020B0604030504040204" pitchFamily="50" charset="-128"/>
                          <a:ea typeface="Meiryo UI" panose="020B0604030504040204" pitchFamily="50" charset="-128"/>
                        </a:rPr>
                        <a:t> </a:t>
                      </a:r>
                      <a:r>
                        <a:rPr kumimoji="1" lang="ja-JP" altLang="en-US" sz="1100" baseline="0" dirty="0">
                          <a:solidFill>
                            <a:srgbClr val="002060"/>
                          </a:solidFill>
                          <a:latin typeface="Meiryo UI" panose="020B0604030504040204" pitchFamily="50" charset="-128"/>
                          <a:ea typeface="Meiryo UI" panose="020B0604030504040204" pitchFamily="50" charset="-128"/>
                        </a:rPr>
                        <a:t>２．補助員費</a:t>
                      </a:r>
                      <a:endParaRPr kumimoji="1" lang="en-US" altLang="ja-JP" sz="1100" baseline="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2"/>
                  </a:ext>
                </a:extLst>
              </a:tr>
              <a:tr h="928468">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Ⅲ</a:t>
                      </a:r>
                      <a:r>
                        <a:rPr kumimoji="1" lang="ja-JP" altLang="en-US" sz="1100" dirty="0" err="1">
                          <a:solidFill>
                            <a:srgbClr val="002060"/>
                          </a:solidFill>
                          <a:latin typeface="Meiryo UI" panose="020B0604030504040204" pitchFamily="50" charset="-128"/>
                          <a:ea typeface="Meiryo UI" panose="020B0604030504040204" pitchFamily="50" charset="-128"/>
                        </a:rPr>
                        <a:t>．</a:t>
                      </a:r>
                      <a:r>
                        <a:rPr kumimoji="1" lang="ja-JP" altLang="en-US" sz="1100" dirty="0">
                          <a:solidFill>
                            <a:srgbClr val="002060"/>
                          </a:solidFill>
                          <a:latin typeface="Meiryo UI" panose="020B0604030504040204" pitchFamily="50" charset="-128"/>
                          <a:ea typeface="Meiryo UI" panose="020B0604030504040204" pitchFamily="50" charset="-128"/>
                        </a:rPr>
                        <a:t>その他経費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en-US" altLang="ja-JP" sz="1100" baseline="0" dirty="0">
                          <a:solidFill>
                            <a:srgbClr val="002060"/>
                          </a:solidFill>
                          <a:latin typeface="Meiryo UI" panose="020B0604030504040204" pitchFamily="50" charset="-128"/>
                          <a:ea typeface="Meiryo UI" panose="020B0604030504040204" pitchFamily="50" charset="-128"/>
                        </a:rPr>
                        <a:t> </a:t>
                      </a:r>
                      <a:r>
                        <a:rPr kumimoji="1" lang="ja-JP" altLang="en-US" sz="1100" baseline="0" dirty="0">
                          <a:solidFill>
                            <a:srgbClr val="002060"/>
                          </a:solidFill>
                          <a:latin typeface="Meiryo UI" panose="020B0604030504040204" pitchFamily="50" charset="-128"/>
                          <a:ea typeface="Meiryo UI" panose="020B0604030504040204" pitchFamily="50" charset="-128"/>
                        </a:rPr>
                        <a:t>１．消耗品費</a:t>
                      </a:r>
                      <a:endParaRPr kumimoji="1" lang="en-US" altLang="ja-JP" sz="1100" baseline="0" dirty="0">
                        <a:solidFill>
                          <a:srgbClr val="002060"/>
                        </a:solidFill>
                        <a:latin typeface="Meiryo UI" panose="020B0604030504040204" pitchFamily="50" charset="-128"/>
                        <a:ea typeface="Meiryo UI" panose="020B0604030504040204" pitchFamily="50" charset="-128"/>
                      </a:endParaRPr>
                    </a:p>
                    <a:p>
                      <a:r>
                        <a:rPr kumimoji="1" lang="en-US" altLang="ja-JP" sz="1100" baseline="0" dirty="0">
                          <a:solidFill>
                            <a:srgbClr val="002060"/>
                          </a:solidFill>
                          <a:latin typeface="Meiryo UI" panose="020B0604030504040204" pitchFamily="50" charset="-128"/>
                          <a:ea typeface="Meiryo UI" panose="020B0604030504040204" pitchFamily="50" charset="-128"/>
                        </a:rPr>
                        <a:t> </a:t>
                      </a:r>
                      <a:r>
                        <a:rPr kumimoji="1" lang="ja-JP" altLang="en-US" sz="1100" baseline="0" dirty="0">
                          <a:solidFill>
                            <a:srgbClr val="002060"/>
                          </a:solidFill>
                          <a:latin typeface="Meiryo UI" panose="020B0604030504040204" pitchFamily="50" charset="-128"/>
                          <a:ea typeface="Meiryo UI" panose="020B0604030504040204" pitchFamily="50" charset="-128"/>
                        </a:rPr>
                        <a:t>２．旅費</a:t>
                      </a:r>
                      <a:endParaRPr kumimoji="1" lang="en-US" altLang="ja-JP" sz="1100" baseline="0" dirty="0">
                        <a:solidFill>
                          <a:srgbClr val="002060"/>
                        </a:solidFill>
                        <a:latin typeface="Meiryo UI" panose="020B0604030504040204" pitchFamily="50" charset="-128"/>
                        <a:ea typeface="Meiryo UI" panose="020B0604030504040204" pitchFamily="50" charset="-128"/>
                      </a:endParaRPr>
                    </a:p>
                    <a:p>
                      <a:r>
                        <a:rPr kumimoji="1" lang="en-US" altLang="ja-JP" sz="1100" baseline="0" dirty="0">
                          <a:solidFill>
                            <a:srgbClr val="002060"/>
                          </a:solidFill>
                          <a:latin typeface="Meiryo UI" panose="020B0604030504040204" pitchFamily="50" charset="-128"/>
                          <a:ea typeface="Meiryo UI" panose="020B0604030504040204" pitchFamily="50" charset="-128"/>
                        </a:rPr>
                        <a:t> </a:t>
                      </a:r>
                      <a:r>
                        <a:rPr kumimoji="1" lang="ja-JP" altLang="en-US" sz="1100" baseline="0" dirty="0">
                          <a:solidFill>
                            <a:srgbClr val="002060"/>
                          </a:solidFill>
                          <a:latin typeface="Meiryo UI" panose="020B0604030504040204" pitchFamily="50" charset="-128"/>
                          <a:ea typeface="Meiryo UI" panose="020B0604030504040204" pitchFamily="50" charset="-128"/>
                        </a:rPr>
                        <a:t>３．外注費</a:t>
                      </a:r>
                      <a:endParaRPr kumimoji="1" lang="en-US" altLang="ja-JP" sz="1100" baseline="0" dirty="0">
                        <a:solidFill>
                          <a:srgbClr val="002060"/>
                        </a:solidFill>
                        <a:latin typeface="Meiryo UI" panose="020B0604030504040204" pitchFamily="50" charset="-128"/>
                        <a:ea typeface="Meiryo UI" panose="020B0604030504040204" pitchFamily="50" charset="-128"/>
                      </a:endParaRPr>
                    </a:p>
                    <a:p>
                      <a:r>
                        <a:rPr kumimoji="1" lang="en-US" altLang="ja-JP" sz="1100" baseline="0" dirty="0">
                          <a:solidFill>
                            <a:srgbClr val="002060"/>
                          </a:solidFill>
                          <a:latin typeface="Meiryo UI" panose="020B0604030504040204" pitchFamily="50" charset="-128"/>
                          <a:ea typeface="Meiryo UI" panose="020B0604030504040204" pitchFamily="50" charset="-128"/>
                        </a:rPr>
                        <a:t> </a:t>
                      </a:r>
                      <a:r>
                        <a:rPr kumimoji="1" lang="ja-JP" altLang="en-US" sz="1100" baseline="0" dirty="0">
                          <a:solidFill>
                            <a:srgbClr val="002060"/>
                          </a:solidFill>
                          <a:latin typeface="Meiryo UI" panose="020B0604030504040204" pitchFamily="50" charset="-128"/>
                          <a:ea typeface="Meiryo UI" panose="020B0604030504040204" pitchFamily="50" charset="-128"/>
                        </a:rPr>
                        <a:t>４．諸経費</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3"/>
                  </a:ext>
                </a:extLst>
              </a:tr>
              <a:tr h="253218">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Ⅳ</a:t>
                      </a:r>
                      <a:r>
                        <a:rPr kumimoji="1" lang="ja-JP" altLang="en-US" sz="1100" dirty="0" err="1">
                          <a:solidFill>
                            <a:srgbClr val="002060"/>
                          </a:solidFill>
                          <a:latin typeface="Meiryo UI" panose="020B0604030504040204" pitchFamily="50" charset="-128"/>
                          <a:ea typeface="Meiryo UI" panose="020B0604030504040204" pitchFamily="50" charset="-128"/>
                        </a:rPr>
                        <a:t>．</a:t>
                      </a:r>
                      <a:r>
                        <a:rPr kumimoji="1" lang="ja-JP" altLang="en-US" sz="1100" dirty="0">
                          <a:solidFill>
                            <a:srgbClr val="002060"/>
                          </a:solidFill>
                          <a:latin typeface="Meiryo UI" panose="020B0604030504040204" pitchFamily="50" charset="-128"/>
                          <a:ea typeface="Meiryo UI" panose="020B0604030504040204" pitchFamily="50" charset="-128"/>
                        </a:rPr>
                        <a:t>委託費・共同研究費</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4"/>
                  </a:ext>
                </a:extLst>
              </a:tr>
              <a:tr h="590843">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 </a:t>
                      </a:r>
                      <a:r>
                        <a:rPr kumimoji="1" lang="ja-JP" altLang="en-US" sz="1100" dirty="0">
                          <a:solidFill>
                            <a:srgbClr val="002060"/>
                          </a:solidFill>
                          <a:latin typeface="Meiryo UI" panose="020B0604030504040204" pitchFamily="50" charset="-128"/>
                          <a:ea typeface="Meiryo UI" panose="020B0604030504040204" pitchFamily="50" charset="-128"/>
                        </a:rPr>
                        <a:t>１．委託費・共同研究費</a:t>
                      </a:r>
                      <a:endParaRPr kumimoji="1" lang="en-US" altLang="ja-JP" sz="1100" dirty="0">
                        <a:solidFill>
                          <a:srgbClr val="002060"/>
                        </a:solidFill>
                        <a:latin typeface="Meiryo UI" panose="020B0604030504040204" pitchFamily="50" charset="-128"/>
                        <a:ea typeface="Meiryo UI" panose="020B0604030504040204" pitchFamily="50" charset="-128"/>
                      </a:endParaRPr>
                    </a:p>
                    <a:p>
                      <a:r>
                        <a:rPr kumimoji="1" lang="en-US" altLang="ja-JP" sz="1100" dirty="0">
                          <a:solidFill>
                            <a:srgbClr val="002060"/>
                          </a:solidFill>
                          <a:latin typeface="Meiryo UI" panose="020B0604030504040204" pitchFamily="50" charset="-128"/>
                          <a:ea typeface="Meiryo UI" panose="020B0604030504040204" pitchFamily="50" charset="-128"/>
                        </a:rPr>
                        <a:t> </a:t>
                      </a:r>
                      <a:r>
                        <a:rPr kumimoji="1" lang="ja-JP" altLang="en-US" sz="1100" dirty="0">
                          <a:solidFill>
                            <a:srgbClr val="002060"/>
                          </a:solidFill>
                          <a:latin typeface="Meiryo UI" panose="020B0604030504040204" pitchFamily="50" charset="-128"/>
                          <a:ea typeface="Meiryo UI" panose="020B0604030504040204" pitchFamily="50" charset="-128"/>
                        </a:rPr>
                        <a:t>２．学術機関等に対する共同研究費</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p>
                      <a:pPr algn="r"/>
                      <a:r>
                        <a:rPr kumimoji="1" lang="en-US" altLang="ja-JP" sz="11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5"/>
                  </a:ext>
                </a:extLst>
              </a:tr>
              <a:tr h="253218">
                <a:tc>
                  <a:txBody>
                    <a:bodyPr/>
                    <a:lstStyle/>
                    <a:p>
                      <a:r>
                        <a:rPr kumimoji="1" lang="ja-JP" altLang="en-US" sz="1100" dirty="0">
                          <a:solidFill>
                            <a:srgbClr val="002060"/>
                          </a:solidFill>
                          <a:latin typeface="Meiryo UI" panose="020B0604030504040204" pitchFamily="50" charset="-128"/>
                          <a:ea typeface="Meiryo UI" panose="020B0604030504040204" pitchFamily="50" charset="-128"/>
                        </a:rPr>
                        <a:t>合計（</a:t>
                      </a:r>
                      <a:r>
                        <a:rPr kumimoji="1" lang="en-US" altLang="ja-JP" sz="1100" dirty="0">
                          <a:solidFill>
                            <a:srgbClr val="002060"/>
                          </a:solidFill>
                          <a:latin typeface="Meiryo UI" panose="020B0604030504040204" pitchFamily="50" charset="-128"/>
                          <a:ea typeface="Meiryo UI" panose="020B0604030504040204" pitchFamily="50" charset="-128"/>
                        </a:rPr>
                        <a:t>Ⅰ</a:t>
                      </a:r>
                      <a:r>
                        <a:rPr kumimoji="1" lang="ja-JP" altLang="en-US" sz="1100" dirty="0">
                          <a:solidFill>
                            <a:srgbClr val="002060"/>
                          </a:solidFill>
                          <a:latin typeface="Meiryo UI" panose="020B0604030504040204" pitchFamily="50" charset="-128"/>
                          <a:ea typeface="Meiryo UI" panose="020B0604030504040204" pitchFamily="50" charset="-128"/>
                        </a:rPr>
                        <a:t>＋</a:t>
                      </a:r>
                      <a:r>
                        <a:rPr kumimoji="1" lang="en-US" altLang="ja-JP" sz="1100" dirty="0">
                          <a:solidFill>
                            <a:srgbClr val="002060"/>
                          </a:solidFill>
                          <a:latin typeface="Meiryo UI" panose="020B0604030504040204" pitchFamily="50" charset="-128"/>
                          <a:ea typeface="Meiryo UI" panose="020B0604030504040204" pitchFamily="50" charset="-128"/>
                        </a:rPr>
                        <a:t>Ⅱ</a:t>
                      </a:r>
                      <a:r>
                        <a:rPr kumimoji="1" lang="ja-JP" altLang="en-US" sz="1100" dirty="0">
                          <a:solidFill>
                            <a:srgbClr val="002060"/>
                          </a:solidFill>
                          <a:latin typeface="Meiryo UI" panose="020B0604030504040204" pitchFamily="50" charset="-128"/>
                          <a:ea typeface="Meiryo UI" panose="020B0604030504040204" pitchFamily="50" charset="-128"/>
                        </a:rPr>
                        <a:t>＋</a:t>
                      </a:r>
                      <a:r>
                        <a:rPr kumimoji="1" lang="en-US" altLang="ja-JP" sz="1100" dirty="0">
                          <a:solidFill>
                            <a:srgbClr val="002060"/>
                          </a:solidFill>
                          <a:latin typeface="Meiryo UI" panose="020B0604030504040204" pitchFamily="50" charset="-128"/>
                          <a:ea typeface="Meiryo UI" panose="020B0604030504040204" pitchFamily="50" charset="-128"/>
                        </a:rPr>
                        <a:t>Ⅲ</a:t>
                      </a:r>
                      <a:r>
                        <a:rPr kumimoji="1" lang="ja-JP" altLang="en-US" sz="1100" dirty="0">
                          <a:solidFill>
                            <a:srgbClr val="002060"/>
                          </a:solidFill>
                          <a:latin typeface="Meiryo UI" panose="020B0604030504040204" pitchFamily="50" charset="-128"/>
                          <a:ea typeface="Meiryo UI" panose="020B0604030504040204" pitchFamily="50" charset="-128"/>
                        </a:rPr>
                        <a:t>＋</a:t>
                      </a:r>
                      <a:r>
                        <a:rPr kumimoji="1" lang="en-US" altLang="ja-JP" sz="1100" dirty="0">
                          <a:solidFill>
                            <a:srgbClr val="002060"/>
                          </a:solidFill>
                          <a:latin typeface="Meiryo UI" panose="020B0604030504040204" pitchFamily="50" charset="-128"/>
                          <a:ea typeface="Meiryo UI" panose="020B0604030504040204" pitchFamily="50" charset="-128"/>
                        </a:rPr>
                        <a:t>Ⅳ</a:t>
                      </a:r>
                      <a:r>
                        <a:rPr kumimoji="1" lang="ja-JP" altLang="en-US" sz="1100" dirty="0">
                          <a:solidFill>
                            <a:srgbClr val="002060"/>
                          </a:solidFill>
                          <a:latin typeface="Meiryo UI" panose="020B0604030504040204" pitchFamily="50" charset="-128"/>
                          <a:ea typeface="Meiryo UI" panose="020B0604030504040204" pitchFamily="50" charset="-128"/>
                        </a:rPr>
                        <a:t>）</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6"/>
                  </a:ext>
                </a:extLst>
              </a:tr>
              <a:tr h="253218">
                <a:tc>
                  <a:txBody>
                    <a:bodyPr/>
                    <a:lstStyle/>
                    <a:p>
                      <a:r>
                        <a:rPr kumimoji="1" lang="en-US" altLang="ja-JP" sz="1100" dirty="0">
                          <a:solidFill>
                            <a:srgbClr val="002060"/>
                          </a:solidFill>
                          <a:latin typeface="Meiryo UI" panose="020B0604030504040204" pitchFamily="50" charset="-128"/>
                          <a:ea typeface="Meiryo UI" panose="020B0604030504040204" pitchFamily="50" charset="-128"/>
                        </a:rPr>
                        <a:t>※</a:t>
                      </a:r>
                      <a:r>
                        <a:rPr kumimoji="1" lang="ja-JP" altLang="en-US" sz="1100" dirty="0">
                          <a:solidFill>
                            <a:srgbClr val="002060"/>
                          </a:solidFill>
                          <a:latin typeface="Meiryo UI" panose="020B0604030504040204" pitchFamily="50" charset="-128"/>
                          <a:ea typeface="Meiryo UI" panose="020B0604030504040204" pitchFamily="50" charset="-128"/>
                        </a:rPr>
                        <a:t>助成金の額</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100" dirty="0">
                          <a:solidFill>
                            <a:srgbClr val="002060"/>
                          </a:solidFill>
                          <a:latin typeface="Meiryo UI" panose="020B0604030504040204" pitchFamily="50" charset="-128"/>
                          <a:ea typeface="Meiryo UI" panose="020B0604030504040204" pitchFamily="50" charset="-128"/>
                        </a:rPr>
                        <a:t>0</a:t>
                      </a:r>
                      <a:endParaRPr kumimoji="1" lang="ja-JP" altLang="en-US" sz="11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7"/>
                  </a:ext>
                </a:extLst>
              </a:tr>
            </a:tbl>
          </a:graphicData>
        </a:graphic>
      </p:graphicFrame>
      <p:sp>
        <p:nvSpPr>
          <p:cNvPr id="31" name="正方形/長方形 30"/>
          <p:cNvSpPr/>
          <p:nvPr/>
        </p:nvSpPr>
        <p:spPr>
          <a:xfrm>
            <a:off x="7702169" y="1763309"/>
            <a:ext cx="896400" cy="262829"/>
          </a:xfrm>
          <a:prstGeom prst="rect">
            <a:avLst/>
          </a:prstGeom>
        </p:spPr>
        <p:txBody>
          <a:bodyPr wrap="none">
            <a:spAutoFit/>
          </a:bodyPr>
          <a:lstStyle/>
          <a:p>
            <a:pPr algn="ctr" defTabSz="844083">
              <a:defRPr/>
            </a:pPr>
            <a:r>
              <a:rPr lang="en-US" altLang="ja-JP" sz="1108" b="1" dirty="0">
                <a:solidFill>
                  <a:srgbClr val="002060"/>
                </a:solidFill>
                <a:latin typeface="Meiryo UI" panose="020B0604030504040204" pitchFamily="50" charset="-128"/>
                <a:ea typeface="Meiryo UI" panose="020B0604030504040204" pitchFamily="50" charset="-128"/>
              </a:rPr>
              <a:t>(</a:t>
            </a:r>
            <a:r>
              <a:rPr lang="ja-JP" altLang="en-US" sz="1108" b="1" dirty="0">
                <a:solidFill>
                  <a:srgbClr val="002060"/>
                </a:solidFill>
                <a:latin typeface="Meiryo UI" panose="020B0604030504040204" pitchFamily="50" charset="-128"/>
                <a:ea typeface="Meiryo UI" panose="020B0604030504040204" pitchFamily="50" charset="-128"/>
              </a:rPr>
              <a:t>単位：円</a:t>
            </a:r>
            <a:r>
              <a:rPr lang="en-US" altLang="ja-JP" sz="1108" b="1" dirty="0">
                <a:solidFill>
                  <a:srgbClr val="002060"/>
                </a:solidFill>
                <a:latin typeface="Meiryo UI" panose="020B0604030504040204" pitchFamily="50" charset="-128"/>
                <a:ea typeface="Meiryo UI" panose="020B0604030504040204" pitchFamily="50" charset="-128"/>
              </a:rPr>
              <a:t>)</a:t>
            </a:r>
          </a:p>
        </p:txBody>
      </p:sp>
      <p:sp>
        <p:nvSpPr>
          <p:cNvPr id="32" name="正方形/長方形 31"/>
          <p:cNvSpPr/>
          <p:nvPr/>
        </p:nvSpPr>
        <p:spPr>
          <a:xfrm>
            <a:off x="280317" y="6285800"/>
            <a:ext cx="1563248" cy="262829"/>
          </a:xfrm>
          <a:prstGeom prst="rect">
            <a:avLst/>
          </a:prstGeom>
        </p:spPr>
        <p:txBody>
          <a:bodyPr wrap="none">
            <a:spAutoFit/>
          </a:bodyPr>
          <a:lstStyle/>
          <a:p>
            <a:pPr defTabSz="844083">
              <a:defRPr/>
            </a:pPr>
            <a:r>
              <a:rPr lang="ja-JP" altLang="en-US" sz="1108" b="1" dirty="0">
                <a:solidFill>
                  <a:srgbClr val="002060"/>
                </a:solidFill>
                <a:latin typeface="Meiryo UI" panose="020B0604030504040204" pitchFamily="50" charset="-128"/>
                <a:ea typeface="Meiryo UI" panose="020B0604030504040204" pitchFamily="50" charset="-128"/>
              </a:rPr>
              <a:t>＜</a:t>
            </a:r>
            <a:r>
              <a:rPr lang="en-US" altLang="ja-JP" sz="1108" b="1" dirty="0">
                <a:solidFill>
                  <a:srgbClr val="002060"/>
                </a:solidFill>
                <a:latin typeface="Meiryo UI" panose="020B0604030504040204" pitchFamily="50" charset="-128"/>
                <a:ea typeface="Meiryo UI" panose="020B0604030504040204" pitchFamily="50" charset="-128"/>
              </a:rPr>
              <a:t>※</a:t>
            </a:r>
            <a:r>
              <a:rPr lang="ja-JP" altLang="en-US" sz="1108" b="1" dirty="0">
                <a:solidFill>
                  <a:srgbClr val="002060"/>
                </a:solidFill>
                <a:latin typeface="Meiryo UI" panose="020B0604030504040204" pitchFamily="50" charset="-128"/>
                <a:ea typeface="Meiryo UI" panose="020B0604030504040204" pitchFamily="50" charset="-128"/>
              </a:rPr>
              <a:t>補助率　２／３＞</a:t>
            </a:r>
            <a:endParaRPr lang="en-US" altLang="ja-JP" sz="1108" b="1" dirty="0">
              <a:solidFill>
                <a:srgbClr val="002060"/>
              </a:solidFill>
              <a:latin typeface="Meiryo UI" panose="020B0604030504040204" pitchFamily="50" charset="-128"/>
              <a:ea typeface="Meiryo UI" panose="020B0604030504040204" pitchFamily="50" charset="-128"/>
            </a:endParaRPr>
          </a:p>
        </p:txBody>
      </p:sp>
      <p:sp>
        <p:nvSpPr>
          <p:cNvPr id="33" name="角丸四角形 32"/>
          <p:cNvSpPr/>
          <p:nvPr/>
        </p:nvSpPr>
        <p:spPr>
          <a:xfrm>
            <a:off x="2356548" y="1019554"/>
            <a:ext cx="2723309" cy="32168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662" b="1" dirty="0">
                <a:solidFill>
                  <a:srgbClr val="C00000"/>
                </a:solidFill>
                <a:latin typeface="Meiryo UI" panose="020B0604030504040204" pitchFamily="50" charset="-128"/>
                <a:ea typeface="Meiryo UI" panose="020B0604030504040204" pitchFamily="50" charset="-128"/>
              </a:rPr>
              <a:t>文字サイズは原則</a:t>
            </a:r>
            <a:r>
              <a:rPr lang="en-US" altLang="ja-JP" sz="1662" b="1" dirty="0">
                <a:solidFill>
                  <a:srgbClr val="C00000"/>
                </a:solidFill>
                <a:latin typeface="Meiryo UI" panose="020B0604030504040204" pitchFamily="50" charset="-128"/>
                <a:ea typeface="Meiryo UI" panose="020B0604030504040204" pitchFamily="50" charset="-128"/>
              </a:rPr>
              <a:t>12pt</a:t>
            </a:r>
            <a:r>
              <a:rPr lang="ja-JP" altLang="en-US" sz="1662" b="1" dirty="0">
                <a:solidFill>
                  <a:srgbClr val="C00000"/>
                </a:solidFill>
                <a:latin typeface="Meiryo UI" panose="020B0604030504040204" pitchFamily="50" charset="-128"/>
                <a:ea typeface="Meiryo UI" panose="020B0604030504040204" pitchFamily="50" charset="-128"/>
              </a:rPr>
              <a:t>以上</a:t>
            </a:r>
            <a:endParaRPr lang="en-US" altLang="ja-JP" sz="1662" b="1" dirty="0">
              <a:solidFill>
                <a:srgbClr val="C00000"/>
              </a:solidFill>
              <a:latin typeface="Meiryo UI" panose="020B0604030504040204" pitchFamily="50" charset="-128"/>
              <a:ea typeface="Meiryo UI" panose="020B0604030504040204" pitchFamily="50" charset="-128"/>
            </a:endParaRPr>
          </a:p>
        </p:txBody>
      </p:sp>
      <p:sp>
        <p:nvSpPr>
          <p:cNvPr id="12" name="スライド番号プレースホルダ 8">
            <a:extLst>
              <a:ext uri="{FF2B5EF4-FFF2-40B4-BE49-F238E27FC236}">
                <a16:creationId xmlns:a16="http://schemas.microsoft.com/office/drawing/2014/main" id="{2128C333-596E-4C01-8B67-4DF99961DD72}"/>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10</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0506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６．研究開発への取組</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593106" y="1433304"/>
            <a:ext cx="7950507" cy="1534651"/>
          </a:xfrm>
          <a:prstGeom prst="rect">
            <a:avLst/>
          </a:prstGeom>
          <a:noFill/>
        </p:spPr>
        <p:txBody>
          <a:bodyPr wrap="square" lIns="0" tIns="0" rIns="0" bIns="0" rtlCol="0">
            <a:spAutoFit/>
          </a:bodyPr>
          <a:lstStyle/>
          <a:p>
            <a:pPr defTabSz="844083">
              <a:defRPr/>
            </a:pPr>
            <a:r>
              <a:rPr lang="ja-JP" altLang="ja-JP" sz="1662" b="1" i="1" dirty="0">
                <a:solidFill>
                  <a:srgbClr val="002060"/>
                </a:solidFill>
                <a:latin typeface="Meiryo UI" panose="020B0604030504040204" pitchFamily="50" charset="-128"/>
                <a:ea typeface="Meiryo UI" panose="020B0604030504040204" pitchFamily="50" charset="-128"/>
              </a:rPr>
              <a:t>実用化を目指す上での開発計画、投資計画、実用化能力を説明記載してください。</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b="1"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(1)</a:t>
            </a:r>
            <a:r>
              <a:rPr lang="ja-JP" altLang="ja-JP" sz="1662" dirty="0">
                <a:solidFill>
                  <a:srgbClr val="002060"/>
                </a:solidFill>
                <a:latin typeface="Meiryo UI" panose="020B0604030504040204" pitchFamily="50" charset="-128"/>
                <a:ea typeface="Meiryo UI" panose="020B0604030504040204" pitchFamily="50" charset="-128"/>
              </a:rPr>
              <a:t>研究開発を考えるに至った経緯（動機）</a:t>
            </a:r>
            <a:endParaRPr lang="en-US" altLang="ja-JP" sz="1662"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(2)</a:t>
            </a:r>
            <a:r>
              <a:rPr lang="ja-JP" altLang="ja-JP" sz="1662" dirty="0">
                <a:solidFill>
                  <a:srgbClr val="002060"/>
                </a:solidFill>
                <a:latin typeface="Meiryo UI" panose="020B0604030504040204" pitchFamily="50" charset="-128"/>
                <a:ea typeface="Meiryo UI" panose="020B0604030504040204" pitchFamily="50" charset="-128"/>
              </a:rPr>
              <a:t>事業として成功すると考えた理由</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事業の新規性、独創性、他との競争力、生産計画、販売計画など具体的に述べてください。</a:t>
            </a:r>
            <a:endParaRPr lang="en-US" altLang="ja-JP" sz="1662" b="1" i="1"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88C463DC-E0EA-498A-B9A6-20FC743960B3}"/>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11</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777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７．研究開発への取組</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593106" y="1354803"/>
            <a:ext cx="7950507" cy="1733360"/>
          </a:xfrm>
          <a:prstGeom prst="rect">
            <a:avLst/>
          </a:prstGeom>
          <a:noFill/>
        </p:spPr>
        <p:txBody>
          <a:bodyPr wrap="square" lIns="0" tIns="0" rIns="0" bIns="0" rtlCol="0">
            <a:spAutoFit/>
          </a:bodyPr>
          <a:lstStyle/>
          <a:p>
            <a:pPr defTabSz="844083">
              <a:defRPr/>
            </a:pPr>
            <a:r>
              <a:rPr lang="ja-JP" altLang="ja-JP" sz="1662" b="1" i="1" dirty="0">
                <a:solidFill>
                  <a:srgbClr val="002060"/>
                </a:solidFill>
                <a:latin typeface="Meiryo UI" panose="020B0604030504040204" pitchFamily="50" charset="-128"/>
                <a:ea typeface="Meiryo UI" panose="020B0604030504040204" pitchFamily="50" charset="-128"/>
              </a:rPr>
              <a:t>実用化を目指す上での開発計画、投資計画、実用化能力を説明記載してください。</a:t>
            </a:r>
            <a:endParaRPr lang="ja-JP" altLang="ja-JP" sz="1662" b="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738" b="1"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(3)</a:t>
            </a:r>
            <a:r>
              <a:rPr lang="ja-JP" altLang="ja-JP" sz="1662" dirty="0">
                <a:solidFill>
                  <a:srgbClr val="002060"/>
                </a:solidFill>
                <a:latin typeface="Meiryo UI" panose="020B0604030504040204" pitchFamily="50" charset="-128"/>
                <a:ea typeface="Meiryo UI" panose="020B0604030504040204" pitchFamily="50" charset="-128"/>
              </a:rPr>
              <a:t>事業化のスケジュール</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108" b="1" i="1" dirty="0">
                <a:solidFill>
                  <a:srgbClr val="002060"/>
                </a:solidFill>
                <a:latin typeface="Meiryo UI" panose="020B0604030504040204" pitchFamily="50" charset="-128"/>
                <a:ea typeface="Meiryo UI" panose="020B0604030504040204" pitchFamily="50" charset="-128"/>
              </a:rPr>
              <a:t>助成期間終了後５年間の事業化計画を、生産・販売・市場獲得などの具体的な事業化の段階に区分し、事業化の各段階が明瞭となるよう線表で記述してください。</a:t>
            </a:r>
            <a:endParaRPr lang="ja-JP" altLang="ja-JP" sz="1108" b="1"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108" b="1" i="1" dirty="0">
                <a:solidFill>
                  <a:srgbClr val="002060"/>
                </a:solidFill>
                <a:latin typeface="Meiryo UI" panose="020B0604030504040204" pitchFamily="50" charset="-128"/>
                <a:ea typeface="Meiryo UI" panose="020B0604030504040204" pitchFamily="50" charset="-128"/>
              </a:rPr>
              <a:t>　</a:t>
            </a:r>
            <a:r>
              <a:rPr lang="ja-JP" altLang="ja-JP" sz="1108" b="1" i="1" dirty="0">
                <a:solidFill>
                  <a:srgbClr val="002060"/>
                </a:solidFill>
                <a:latin typeface="Meiryo UI" panose="020B0604030504040204" pitchFamily="50" charset="-128"/>
                <a:ea typeface="Meiryo UI" panose="020B0604030504040204" pitchFamily="50" charset="-128"/>
              </a:rPr>
              <a:t>事業化の各段階において、事業化の中断や延期など、事業化全体の計画変更を考慮する必要がある重大な障害を予想し、記述してください。</a:t>
            </a:r>
            <a:endParaRPr lang="ja-JP" altLang="ja-JP" sz="1108" b="1"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108" b="1" i="1" dirty="0">
                <a:solidFill>
                  <a:srgbClr val="002060"/>
                </a:solidFill>
                <a:latin typeface="Meiryo UI" panose="020B0604030504040204" pitchFamily="50" charset="-128"/>
                <a:ea typeface="Meiryo UI" panose="020B0604030504040204" pitchFamily="50" charset="-128"/>
              </a:rPr>
              <a:t>　</a:t>
            </a:r>
            <a:r>
              <a:rPr lang="ja-JP" altLang="ja-JP" sz="1108" b="1" i="1" dirty="0">
                <a:solidFill>
                  <a:srgbClr val="002060"/>
                </a:solidFill>
                <a:latin typeface="Meiryo UI" panose="020B0604030504040204" pitchFamily="50" charset="-128"/>
                <a:ea typeface="Meiryo UI" panose="020B0604030504040204" pitchFamily="50" charset="-128"/>
              </a:rPr>
              <a:t>また、重大な障害が回避し得ない場合、どの時点で計画変更の判断を下すのかを、線表に記入してください。</a:t>
            </a:r>
            <a:endParaRPr lang="ja-JP" altLang="ja-JP" sz="1108" b="1"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108" b="1" i="1" dirty="0">
                <a:solidFill>
                  <a:srgbClr val="002060"/>
                </a:solidFill>
                <a:latin typeface="Meiryo UI" panose="020B0604030504040204" pitchFamily="50" charset="-128"/>
                <a:ea typeface="Meiryo UI" panose="020B0604030504040204" pitchFamily="50" charset="-128"/>
              </a:rPr>
              <a:t>　</a:t>
            </a:r>
            <a:r>
              <a:rPr lang="ja-JP" altLang="ja-JP" sz="1108" b="1" i="1" dirty="0">
                <a:solidFill>
                  <a:srgbClr val="002060"/>
                </a:solidFill>
                <a:latin typeface="Meiryo UI" panose="020B0604030504040204" pitchFamily="50" charset="-128"/>
                <a:ea typeface="Meiryo UI" panose="020B0604030504040204" pitchFamily="50" charset="-128"/>
              </a:rPr>
              <a:t>生産・販売の一部又は全部を自社で行わない場合は、委託先の選定、協力体制等を具体的に記述してください。</a:t>
            </a:r>
            <a:endParaRPr lang="ja-JP" altLang="ja-JP" sz="1108" b="1" dirty="0">
              <a:solidFill>
                <a:srgbClr val="002060"/>
              </a:solidFill>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nvGraphicFramePr>
        <p:xfrm>
          <a:off x="499320" y="3503269"/>
          <a:ext cx="8138945" cy="2114843"/>
        </p:xfrm>
        <a:graphic>
          <a:graphicData uri="http://schemas.openxmlformats.org/drawingml/2006/table">
            <a:tbl>
              <a:tblPr firstRow="1" bandRow="1">
                <a:tableStyleId>{5C22544A-7EE6-4342-B048-85BDC9FD1C3A}</a:tableStyleId>
              </a:tblPr>
              <a:tblGrid>
                <a:gridCol w="1500541">
                  <a:extLst>
                    <a:ext uri="{9D8B030D-6E8A-4147-A177-3AD203B41FA5}">
                      <a16:colId xmlns:a16="http://schemas.microsoft.com/office/drawing/2014/main" val="20000"/>
                    </a:ext>
                  </a:extLst>
                </a:gridCol>
                <a:gridCol w="1258316">
                  <a:extLst>
                    <a:ext uri="{9D8B030D-6E8A-4147-A177-3AD203B41FA5}">
                      <a16:colId xmlns:a16="http://schemas.microsoft.com/office/drawing/2014/main" val="20001"/>
                    </a:ext>
                  </a:extLst>
                </a:gridCol>
                <a:gridCol w="1258316">
                  <a:extLst>
                    <a:ext uri="{9D8B030D-6E8A-4147-A177-3AD203B41FA5}">
                      <a16:colId xmlns:a16="http://schemas.microsoft.com/office/drawing/2014/main" val="20002"/>
                    </a:ext>
                  </a:extLst>
                </a:gridCol>
                <a:gridCol w="1258316">
                  <a:extLst>
                    <a:ext uri="{9D8B030D-6E8A-4147-A177-3AD203B41FA5}">
                      <a16:colId xmlns:a16="http://schemas.microsoft.com/office/drawing/2014/main" val="20003"/>
                    </a:ext>
                  </a:extLst>
                </a:gridCol>
                <a:gridCol w="1431728">
                  <a:extLst>
                    <a:ext uri="{9D8B030D-6E8A-4147-A177-3AD203B41FA5}">
                      <a16:colId xmlns:a16="http://schemas.microsoft.com/office/drawing/2014/main" val="20004"/>
                    </a:ext>
                  </a:extLst>
                </a:gridCol>
                <a:gridCol w="1431728">
                  <a:extLst>
                    <a:ext uri="{9D8B030D-6E8A-4147-A177-3AD203B41FA5}">
                      <a16:colId xmlns:a16="http://schemas.microsoft.com/office/drawing/2014/main" val="20005"/>
                    </a:ext>
                  </a:extLst>
                </a:gridCol>
              </a:tblGrid>
              <a:tr h="342314">
                <a:tc>
                  <a:txBody>
                    <a:bodyPr/>
                    <a:lstStyle/>
                    <a:p>
                      <a:r>
                        <a:rPr kumimoji="1" lang="ja-JP" altLang="en-US" sz="1100" kern="100" dirty="0">
                          <a:effectLst/>
                          <a:latin typeface="Meiryo UI" panose="020B0604030504040204" pitchFamily="50" charset="-128"/>
                          <a:ea typeface="Meiryo UI" panose="020B0604030504040204" pitchFamily="50" charset="-128"/>
                        </a:rPr>
                        <a:t>年度</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2026</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2027</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2028</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tc>
                  <a:txBody>
                    <a:bodyPr/>
                    <a:lstStyle/>
                    <a:p>
                      <a:pPr algn="ctr"/>
                      <a:r>
                        <a:rPr kumimoji="1" lang="en-US" altLang="ja-JP" sz="1100" dirty="0">
                          <a:latin typeface="Meiryo UI" panose="020B0604030504040204" pitchFamily="50" charset="-128"/>
                          <a:ea typeface="Meiryo UI" panose="020B0604030504040204" pitchFamily="50" charset="-128"/>
                        </a:rPr>
                        <a:t>2029</a:t>
                      </a:r>
                      <a:r>
                        <a:rPr kumimoji="1" lang="ja-JP" altLang="en-US" sz="1100" dirty="0">
                          <a:latin typeface="Meiryo UI" panose="020B0604030504040204" pitchFamily="50" charset="-128"/>
                          <a:ea typeface="Meiryo UI" panose="020B0604030504040204" pitchFamily="50" charset="-128"/>
                        </a:rPr>
                        <a:t>年度</a:t>
                      </a:r>
                    </a:p>
                  </a:txBody>
                  <a:tcPr marL="84406" marR="84406" marT="42203" marB="42203"/>
                </a:tc>
                <a:extLst>
                  <a:ext uri="{0D108BD9-81ED-4DB2-BD59-A6C34878D82A}">
                    <a16:rowId xmlns:a16="http://schemas.microsoft.com/office/drawing/2014/main" val="10000"/>
                  </a:ext>
                </a:extLst>
              </a:tr>
              <a:tr h="1772529">
                <a:tc>
                  <a:txBody>
                    <a:bodyPr/>
                    <a:lstStyle/>
                    <a:p>
                      <a:pPr algn="just">
                        <a:spcAft>
                          <a:spcPts val="0"/>
                        </a:spcAft>
                      </a:pPr>
                      <a:r>
                        <a:rPr lang="ja-JP" altLang="ja-JP" sz="1100" kern="100" dirty="0">
                          <a:effectLst/>
                          <a:latin typeface="Meiryo UI" panose="020B0604030504040204" pitchFamily="50" charset="-128"/>
                          <a:ea typeface="Meiryo UI" panose="020B0604030504040204" pitchFamily="50" charset="-128"/>
                        </a:rPr>
                        <a:t>製品設計</a:t>
                      </a:r>
                    </a:p>
                    <a:p>
                      <a:pPr algn="just">
                        <a:spcAft>
                          <a:spcPts val="0"/>
                        </a:spcAft>
                      </a:pPr>
                      <a:r>
                        <a:rPr lang="en-US" altLang="ja-JP" sz="1100" kern="100" dirty="0">
                          <a:effectLst/>
                          <a:latin typeface="Meiryo UI" panose="020B0604030504040204" pitchFamily="50" charset="-128"/>
                          <a:ea typeface="Meiryo UI" panose="020B0604030504040204" pitchFamily="50" charset="-128"/>
                        </a:rPr>
                        <a:t> </a:t>
                      </a:r>
                      <a:endParaRPr lang="ja-JP" altLang="ja-JP" sz="1100" kern="100" dirty="0">
                        <a:effectLst/>
                        <a:latin typeface="Meiryo UI" panose="020B0604030504040204" pitchFamily="50" charset="-128"/>
                        <a:ea typeface="Meiryo UI" panose="020B0604030504040204" pitchFamily="50" charset="-128"/>
                      </a:endParaRPr>
                    </a:p>
                    <a:p>
                      <a:pPr algn="just">
                        <a:spcAft>
                          <a:spcPts val="0"/>
                        </a:spcAft>
                      </a:pPr>
                      <a:r>
                        <a:rPr lang="ja-JP" altLang="ja-JP" sz="1100" kern="100" dirty="0">
                          <a:effectLst/>
                          <a:latin typeface="Meiryo UI" panose="020B0604030504040204" pitchFamily="50" charset="-128"/>
                          <a:ea typeface="Meiryo UI" panose="020B0604030504040204" pitchFamily="50" charset="-128"/>
                        </a:rPr>
                        <a:t>設備投資</a:t>
                      </a:r>
                    </a:p>
                    <a:p>
                      <a:pPr algn="just">
                        <a:spcAft>
                          <a:spcPts val="0"/>
                        </a:spcAft>
                      </a:pPr>
                      <a:r>
                        <a:rPr lang="en-US" altLang="ja-JP" sz="1100" kern="100" dirty="0">
                          <a:effectLst/>
                          <a:latin typeface="Meiryo UI" panose="020B0604030504040204" pitchFamily="50" charset="-128"/>
                          <a:ea typeface="Meiryo UI" panose="020B0604030504040204" pitchFamily="50" charset="-128"/>
                        </a:rPr>
                        <a:t> </a:t>
                      </a:r>
                      <a:endParaRPr lang="ja-JP" altLang="ja-JP" sz="1100" kern="100" dirty="0">
                        <a:effectLst/>
                        <a:latin typeface="Meiryo UI" panose="020B0604030504040204" pitchFamily="50" charset="-128"/>
                        <a:ea typeface="Meiryo UI" panose="020B0604030504040204" pitchFamily="50" charset="-128"/>
                      </a:endParaRPr>
                    </a:p>
                    <a:p>
                      <a:pPr algn="just">
                        <a:spcAft>
                          <a:spcPts val="0"/>
                        </a:spcAft>
                      </a:pPr>
                      <a:r>
                        <a:rPr lang="ja-JP" altLang="ja-JP" sz="1100" kern="100" dirty="0">
                          <a:effectLst/>
                          <a:latin typeface="Meiryo UI" panose="020B0604030504040204" pitchFamily="50" charset="-128"/>
                          <a:ea typeface="Meiryo UI" panose="020B0604030504040204" pitchFamily="50" charset="-128"/>
                        </a:rPr>
                        <a:t>生産</a:t>
                      </a:r>
                    </a:p>
                    <a:p>
                      <a:pPr algn="just">
                        <a:spcAft>
                          <a:spcPts val="0"/>
                        </a:spcAft>
                      </a:pPr>
                      <a:r>
                        <a:rPr lang="en-US" altLang="ja-JP" sz="1100" kern="100" dirty="0">
                          <a:effectLst/>
                          <a:latin typeface="Meiryo UI" panose="020B0604030504040204" pitchFamily="50" charset="-128"/>
                          <a:ea typeface="Meiryo UI" panose="020B0604030504040204" pitchFamily="50" charset="-128"/>
                        </a:rPr>
                        <a:t> </a:t>
                      </a:r>
                      <a:endParaRPr lang="ja-JP" altLang="ja-JP" sz="1100" kern="100" dirty="0">
                        <a:effectLst/>
                        <a:latin typeface="Meiryo UI" panose="020B0604030504040204" pitchFamily="50" charset="-128"/>
                        <a:ea typeface="Meiryo UI" panose="020B0604030504040204" pitchFamily="50" charset="-128"/>
                      </a:endParaRPr>
                    </a:p>
                    <a:p>
                      <a:pPr algn="just">
                        <a:spcAft>
                          <a:spcPts val="0"/>
                        </a:spcAft>
                      </a:pPr>
                      <a:r>
                        <a:rPr lang="ja-JP" altLang="ja-JP" sz="1100" kern="100" dirty="0">
                          <a:effectLst/>
                          <a:latin typeface="Meiryo UI" panose="020B0604030504040204" pitchFamily="50" charset="-128"/>
                          <a:ea typeface="Meiryo UI" panose="020B0604030504040204" pitchFamily="50" charset="-128"/>
                        </a:rPr>
                        <a:t>販売</a:t>
                      </a:r>
                    </a:p>
                    <a:p>
                      <a:pPr algn="just">
                        <a:spcAft>
                          <a:spcPts val="0"/>
                        </a:spcAft>
                      </a:pPr>
                      <a:r>
                        <a:rPr lang="en-US" altLang="ja-JP" sz="1100" kern="100" dirty="0">
                          <a:effectLst/>
                          <a:latin typeface="Meiryo UI" panose="020B0604030504040204" pitchFamily="50" charset="-128"/>
                          <a:ea typeface="Meiryo UI" panose="020B0604030504040204" pitchFamily="50" charset="-128"/>
                        </a:rPr>
                        <a:t> </a:t>
                      </a:r>
                      <a:endParaRPr lang="ja-JP" altLang="ja-JP" sz="1100" kern="100" dirty="0">
                        <a:effectLst/>
                        <a:latin typeface="Meiryo UI" panose="020B0604030504040204" pitchFamily="50" charset="-128"/>
                        <a:ea typeface="Meiryo UI" panose="020B0604030504040204" pitchFamily="50" charset="-128"/>
                      </a:endParaRPr>
                    </a:p>
                    <a:p>
                      <a:pPr algn="just">
                        <a:spcAft>
                          <a:spcPts val="0"/>
                        </a:spcAft>
                      </a:pPr>
                      <a:r>
                        <a:rPr lang="ja-JP" altLang="ja-JP" sz="1100" kern="100" dirty="0">
                          <a:effectLst/>
                          <a:latin typeface="Meiryo UI" panose="020B0604030504040204" pitchFamily="50" charset="-128"/>
                          <a:ea typeface="Meiryo UI" panose="020B0604030504040204" pitchFamily="50" charset="-128"/>
                        </a:rPr>
                        <a:t>収益発生</a:t>
                      </a:r>
                    </a:p>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bl>
          </a:graphicData>
        </a:graphic>
      </p:graphicFrame>
      <p:cxnSp>
        <p:nvCxnSpPr>
          <p:cNvPr id="24" name="直線コネクタ 23"/>
          <p:cNvCxnSpPr/>
          <p:nvPr/>
        </p:nvCxnSpPr>
        <p:spPr>
          <a:xfrm>
            <a:off x="1992923" y="4010529"/>
            <a:ext cx="973015"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731477" y="4311422"/>
            <a:ext cx="973015"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717850" y="4643575"/>
            <a:ext cx="4911969"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173417" y="4999176"/>
            <a:ext cx="4456404"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5517339" y="5335237"/>
            <a:ext cx="3112481"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5526420" y="5340844"/>
            <a:ext cx="1441421"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◇続行／中断を判断</a:t>
            </a:r>
          </a:p>
        </p:txBody>
      </p:sp>
      <p:sp>
        <p:nvSpPr>
          <p:cNvPr id="45" name="正方形/長方形 44"/>
          <p:cNvSpPr/>
          <p:nvPr/>
        </p:nvSpPr>
        <p:spPr>
          <a:xfrm>
            <a:off x="449884" y="5656605"/>
            <a:ext cx="4220308" cy="944810"/>
          </a:xfrm>
          <a:prstGeom prst="rect">
            <a:avLst/>
          </a:prstGeom>
        </p:spPr>
        <p:txBody>
          <a:bodyPr>
            <a:spAutoFit/>
          </a:bodyPr>
          <a:lstStyle/>
          <a:p>
            <a:pPr algn="just" defTabSz="844083">
              <a:defRPr/>
            </a:pP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予想される重大な障害：</a:t>
            </a:r>
            <a:endParaRPr lang="ja-JP"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844083">
              <a:defRPr/>
            </a:pP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製品設計段階：～～～～～～</a:t>
            </a:r>
            <a:endParaRPr lang="ja-JP"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844083">
              <a:defRPr/>
            </a:pP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設備投資</a:t>
            </a:r>
            <a:r>
              <a:rPr lang="en-US"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844083">
              <a:defRPr/>
            </a:pP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生産</a:t>
            </a:r>
            <a:r>
              <a:rPr lang="en-US"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844083">
              <a:defRPr/>
            </a:pP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販売</a:t>
            </a:r>
            <a:r>
              <a:rPr lang="en-US"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108" b="1" i="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スライド番号プレースホルダ 8">
            <a:extLst>
              <a:ext uri="{FF2B5EF4-FFF2-40B4-BE49-F238E27FC236}">
                <a16:creationId xmlns:a16="http://schemas.microsoft.com/office/drawing/2014/main" id="{ABD550F1-30EF-4038-8F2E-23CA6DC1E981}"/>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12</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4B0D32FA-D1A0-4567-8B6F-E1A1B1166A32}"/>
              </a:ext>
            </a:extLst>
          </p:cNvPr>
          <p:cNvSpPr/>
          <p:nvPr/>
        </p:nvSpPr>
        <p:spPr>
          <a:xfrm>
            <a:off x="495426" y="3251035"/>
            <a:ext cx="1883849"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＜研究開発項目①の場合＞</a:t>
            </a:r>
          </a:p>
        </p:txBody>
      </p:sp>
    </p:spTree>
    <p:extLst>
      <p:ext uri="{BB962C8B-B14F-4D97-AF65-F5344CB8AC3E}">
        <p14:creationId xmlns:p14="http://schemas.microsoft.com/office/powerpoint/2010/main" val="2759205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８．市場の動向・競争力</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7" name="テキスト ボックス 16"/>
          <p:cNvSpPr txBox="1"/>
          <p:nvPr/>
        </p:nvSpPr>
        <p:spPr>
          <a:xfrm>
            <a:off x="593106" y="1433304"/>
            <a:ext cx="7950507" cy="3836628"/>
          </a:xfrm>
          <a:prstGeom prst="rect">
            <a:avLst/>
          </a:prstGeom>
          <a:noFill/>
        </p:spPr>
        <p:txBody>
          <a:bodyPr wrap="square" lIns="0" tIns="0" rIns="0" bIns="0" rtlCol="0">
            <a:spAutoFit/>
          </a:bodyPr>
          <a:lstStyle/>
          <a:p>
            <a:pPr defTabSz="844083">
              <a:defRPr/>
            </a:pPr>
            <a:r>
              <a:rPr lang="en-US" altLang="ja-JP" sz="1662" dirty="0">
                <a:solidFill>
                  <a:srgbClr val="002060"/>
                </a:solidFill>
                <a:latin typeface="Meiryo UI" panose="020B0604030504040204" pitchFamily="50" charset="-128"/>
                <a:ea typeface="Meiryo UI" panose="020B0604030504040204" pitchFamily="50" charset="-128"/>
              </a:rPr>
              <a:t>(1)</a:t>
            </a:r>
            <a:r>
              <a:rPr lang="ja-JP" altLang="ja-JP" sz="1662" dirty="0">
                <a:solidFill>
                  <a:srgbClr val="002060"/>
                </a:solidFill>
                <a:latin typeface="Meiryo UI" panose="020B0604030504040204" pitchFamily="50" charset="-128"/>
                <a:ea typeface="Meiryo UI" panose="020B0604030504040204" pitchFamily="50" charset="-128"/>
              </a:rPr>
              <a:t>市場規模（現状と将来見通し）／産業創出効果</a:t>
            </a: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販売開始後</a:t>
            </a:r>
            <a:r>
              <a:rPr lang="en-US" altLang="ja-JP" sz="1662" b="1" dirty="0">
                <a:solidFill>
                  <a:srgbClr val="002060"/>
                </a:solidFill>
                <a:latin typeface="Meiryo UI" panose="020B0604030504040204" pitchFamily="50" charset="-128"/>
                <a:ea typeface="Meiryo UI" panose="020B0604030504040204" pitchFamily="50" charset="-128"/>
              </a:rPr>
              <a:t>5</a:t>
            </a:r>
            <a:r>
              <a:rPr lang="ja-JP" altLang="ja-JP" sz="1662" b="1" dirty="0">
                <a:solidFill>
                  <a:srgbClr val="002060"/>
                </a:solidFill>
                <a:latin typeface="Meiryo UI" panose="020B0604030504040204" pitchFamily="50" charset="-128"/>
                <a:ea typeface="Meiryo UI" panose="020B0604030504040204" pitchFamily="50" charset="-128"/>
              </a:rPr>
              <a:t>年経過までの国内と海外の市場規模推移（百万円）を示し、その根拠を記述してください。提案者のみの市場シェアにこだわらず開発した製品の市場規模として捉えてください。</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　　　　　　　　</a:t>
            </a:r>
            <a:r>
              <a:rPr lang="ja-JP" altLang="en-US" sz="1662" b="1" dirty="0">
                <a:solidFill>
                  <a:srgbClr val="002060"/>
                </a:solidFill>
                <a:latin typeface="Meiryo UI" panose="020B0604030504040204" pitchFamily="50" charset="-128"/>
                <a:ea typeface="Meiryo UI" panose="020B0604030504040204" pitchFamily="50" charset="-128"/>
              </a:rPr>
              <a:t>　</a:t>
            </a:r>
            <a:r>
              <a:rPr lang="en-US" altLang="ja-JP"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市場規模</a:t>
            </a:r>
            <a:r>
              <a:rPr lang="en-US" altLang="ja-JP" sz="1662"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例：</a:t>
            </a:r>
            <a:r>
              <a:rPr lang="en-US" altLang="ja-JP" sz="1662" b="1" dirty="0">
                <a:solidFill>
                  <a:srgbClr val="002060"/>
                </a:solidFill>
                <a:latin typeface="Meiryo UI" panose="020B0604030504040204" pitchFamily="50" charset="-128"/>
                <a:ea typeface="Meiryo UI" panose="020B0604030504040204" pitchFamily="50" charset="-128"/>
              </a:rPr>
              <a:t>1</a:t>
            </a:r>
            <a:r>
              <a:rPr lang="ja-JP" altLang="ja-JP" sz="1662" b="1" dirty="0">
                <a:solidFill>
                  <a:srgbClr val="002060"/>
                </a:solidFill>
                <a:latin typeface="Meiryo UI" panose="020B0604030504040204" pitchFamily="50" charset="-128"/>
                <a:ea typeface="Meiryo UI" panose="020B0604030504040204" pitchFamily="50" charset="-128"/>
              </a:rPr>
              <a:t>年目（　年度）</a:t>
            </a:r>
            <a:r>
              <a:rPr lang="en-US" altLang="ja-JP"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○○○百万円</a:t>
            </a:r>
            <a:r>
              <a:rPr lang="en-US" altLang="ja-JP" sz="1662" b="1" dirty="0">
                <a:solidFill>
                  <a:srgbClr val="002060"/>
                </a:solidFill>
                <a:latin typeface="Meiryo UI" panose="020B0604030504040204" pitchFamily="50" charset="-128"/>
                <a:ea typeface="Meiryo UI" panose="020B0604030504040204" pitchFamily="50" charset="-128"/>
              </a:rPr>
              <a:t>	</a:t>
            </a: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　　</a:t>
            </a:r>
            <a:r>
              <a:rPr lang="en-US" altLang="ja-JP" sz="1662" b="1" dirty="0">
                <a:solidFill>
                  <a:srgbClr val="002060"/>
                </a:solidFill>
                <a:latin typeface="Meiryo UI" panose="020B0604030504040204" pitchFamily="50" charset="-128"/>
                <a:ea typeface="Meiryo UI" panose="020B0604030504040204" pitchFamily="50" charset="-128"/>
              </a:rPr>
              <a:t>  2</a:t>
            </a:r>
            <a:r>
              <a:rPr lang="ja-JP" altLang="ja-JP" sz="1662" b="1" dirty="0">
                <a:solidFill>
                  <a:srgbClr val="002060"/>
                </a:solidFill>
                <a:latin typeface="Meiryo UI" panose="020B0604030504040204" pitchFamily="50" charset="-128"/>
                <a:ea typeface="Meiryo UI" panose="020B0604030504040204" pitchFamily="50" charset="-128"/>
              </a:rPr>
              <a:t>年目（　年度）</a:t>
            </a:r>
            <a:r>
              <a:rPr lang="en-US" altLang="ja-JP"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○○○百万円</a:t>
            </a:r>
            <a:r>
              <a:rPr lang="en-US" altLang="ja-JP" sz="1662" b="1" dirty="0">
                <a:solidFill>
                  <a:srgbClr val="002060"/>
                </a:solidFill>
                <a:latin typeface="Meiryo UI" panose="020B0604030504040204" pitchFamily="50" charset="-128"/>
                <a:ea typeface="Meiryo UI" panose="020B0604030504040204" pitchFamily="50" charset="-128"/>
              </a:rPr>
              <a:t>	</a:t>
            </a: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　　　　　～～</a:t>
            </a:r>
            <a:endParaRPr lang="en-US" altLang="ja-JP" sz="1662" b="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　　</a:t>
            </a:r>
            <a:r>
              <a:rPr lang="en-US" altLang="ja-JP" sz="1662" b="1" dirty="0">
                <a:solidFill>
                  <a:srgbClr val="002060"/>
                </a:solidFill>
                <a:latin typeface="Meiryo UI" panose="020B0604030504040204" pitchFamily="50" charset="-128"/>
                <a:ea typeface="Meiryo UI" panose="020B0604030504040204" pitchFamily="50" charset="-128"/>
              </a:rPr>
              <a:t>  5</a:t>
            </a:r>
            <a:r>
              <a:rPr lang="ja-JP" altLang="ja-JP" sz="1662" b="1" dirty="0">
                <a:solidFill>
                  <a:srgbClr val="002060"/>
                </a:solidFill>
                <a:latin typeface="Meiryo UI" panose="020B0604030504040204" pitchFamily="50" charset="-128"/>
                <a:ea typeface="Meiryo UI" panose="020B0604030504040204" pitchFamily="50" charset="-128"/>
              </a:rPr>
              <a:t>年目（　年度）</a:t>
            </a:r>
            <a:r>
              <a:rPr lang="en-US" altLang="ja-JP"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○○○百万円</a:t>
            </a:r>
            <a:r>
              <a:rPr lang="en-US" altLang="ja-JP" sz="1662" b="1"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b="1"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市場規模算出の根拠：～～～～～～～～～～～～～～～～～～～～～～～～～～～</a:t>
            </a:r>
            <a:endParaRPr lang="ja-JP"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スライド番号プレースホルダ 8">
            <a:extLst>
              <a:ext uri="{FF2B5EF4-FFF2-40B4-BE49-F238E27FC236}">
                <a16:creationId xmlns:a16="http://schemas.microsoft.com/office/drawing/2014/main" id="{EF794E73-1419-4107-9AE6-5085679E01D2}"/>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13</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6302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９．市場の動向・競争力</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7" name="テキスト ボックス 16"/>
          <p:cNvSpPr txBox="1"/>
          <p:nvPr/>
        </p:nvSpPr>
        <p:spPr>
          <a:xfrm>
            <a:off x="593106" y="1433304"/>
            <a:ext cx="7950507" cy="2046201"/>
          </a:xfrm>
          <a:prstGeom prst="rect">
            <a:avLst/>
          </a:prstGeom>
          <a:noFill/>
        </p:spPr>
        <p:txBody>
          <a:bodyPr wrap="square" lIns="0" tIns="0" rIns="0" bIns="0" rtlCol="0">
            <a:spAutoFit/>
          </a:bodyPr>
          <a:lstStyle/>
          <a:p>
            <a:pPr defTabSz="844083">
              <a:defRPr/>
            </a:pPr>
            <a:r>
              <a:rPr lang="en-US" altLang="ja-JP" sz="1662" dirty="0">
                <a:solidFill>
                  <a:srgbClr val="002060"/>
                </a:solidFill>
                <a:latin typeface="Meiryo UI" panose="020B0604030504040204" pitchFamily="50" charset="-128"/>
                <a:ea typeface="Meiryo UI" panose="020B0604030504040204" pitchFamily="50" charset="-128"/>
              </a:rPr>
              <a:t>(2)</a:t>
            </a:r>
            <a:r>
              <a:rPr lang="ja-JP" altLang="ja-JP" sz="1662" dirty="0">
                <a:solidFill>
                  <a:srgbClr val="002060"/>
                </a:solidFill>
                <a:latin typeface="Meiryo UI" panose="020B0604030504040204" pitchFamily="50" charset="-128"/>
                <a:ea typeface="Meiryo UI" panose="020B0604030504040204" pitchFamily="50" charset="-128"/>
              </a:rPr>
              <a:t>競合が想定される他社の開発動向とそれに対する優位性の根拠</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競合が想定される他社の製品・サービスに対し、予想される価格・仕様などを考慮して、自社製品・サービスの優位性の根拠を記述してください。</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(3)</a:t>
            </a:r>
            <a:r>
              <a:rPr lang="ja-JP" altLang="ja-JP" sz="1662" dirty="0">
                <a:solidFill>
                  <a:srgbClr val="002060"/>
                </a:solidFill>
                <a:latin typeface="Meiryo UI" panose="020B0604030504040204" pitchFamily="50" charset="-128"/>
                <a:ea typeface="Meiryo UI" panose="020B0604030504040204" pitchFamily="50" charset="-128"/>
              </a:rPr>
              <a:t>価格競争力</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競合製品・サービスの市場価格と自社製品価格の比較、損益分岐点など、価格競争力の算出根拠を記述してください。</a:t>
            </a:r>
            <a:endParaRPr lang="ja-JP" altLang="ja-JP" sz="1662" dirty="0">
              <a:solidFill>
                <a:srgbClr val="002060"/>
              </a:solidFill>
              <a:latin typeface="Meiryo UI" panose="020B0604030504040204" pitchFamily="50" charset="-128"/>
              <a:ea typeface="Meiryo UI" panose="020B0604030504040204" pitchFamily="50" charset="-128"/>
            </a:endParaRPr>
          </a:p>
          <a:p>
            <a:pPr indent="248535" defTabSz="844083">
              <a:defRPr/>
            </a:pPr>
            <a:endParaRPr lang="ja-JP"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スライド番号プレースホルダ 8">
            <a:extLst>
              <a:ext uri="{FF2B5EF4-FFF2-40B4-BE49-F238E27FC236}">
                <a16:creationId xmlns:a16="http://schemas.microsoft.com/office/drawing/2014/main" id="{D44C9B9F-31FC-4F81-94AE-9A6FE291F2A5}"/>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14</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3215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n-ea"/>
                <a:ea typeface="+mn-ea"/>
              </a:rPr>
              <a:t>１０．売上見通し</a:t>
            </a:r>
            <a:endParaRPr kumimoji="1" lang="ja-JP" altLang="en-US" b="1" dirty="0">
              <a:latin typeface="+mn-ea"/>
              <a:ea typeface="+mn-ea"/>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n-ea"/>
                <a:ea typeface="+mn-ea"/>
              </a:rPr>
              <a:t>（記載例）</a:t>
            </a:r>
          </a:p>
        </p:txBody>
      </p:sp>
      <p:sp>
        <p:nvSpPr>
          <p:cNvPr id="17" name="テキスト ボックス 16"/>
          <p:cNvSpPr txBox="1"/>
          <p:nvPr/>
        </p:nvSpPr>
        <p:spPr>
          <a:xfrm>
            <a:off x="593106" y="1433074"/>
            <a:ext cx="7950507" cy="3751283"/>
          </a:xfrm>
          <a:prstGeom prst="rect">
            <a:avLst/>
          </a:prstGeom>
          <a:noFill/>
        </p:spPr>
        <p:txBody>
          <a:bodyPr wrap="square" lIns="0" tIns="0" rIns="0" bIns="0" rtlCol="0">
            <a:spAutoFit/>
          </a:bodyPr>
          <a:lstStyle/>
          <a:p>
            <a:pPr defTabSz="844083">
              <a:defRPr/>
            </a:pPr>
            <a:r>
              <a:rPr lang="en-US" altLang="ja-JP" sz="1662" dirty="0">
                <a:solidFill>
                  <a:srgbClr val="002060"/>
                </a:solidFill>
                <a:latin typeface="+mn-ea"/>
              </a:rPr>
              <a:t>(1)</a:t>
            </a:r>
            <a:r>
              <a:rPr lang="ja-JP" altLang="ja-JP" sz="1662" dirty="0">
                <a:solidFill>
                  <a:srgbClr val="002060"/>
                </a:solidFill>
                <a:latin typeface="+mn-ea"/>
              </a:rPr>
              <a:t>売上見通し（単位：百万円）</a:t>
            </a:r>
          </a:p>
          <a:p>
            <a:pPr defTabSz="844083">
              <a:defRPr/>
            </a:pPr>
            <a:r>
              <a:rPr lang="ja-JP" altLang="en-US" sz="1662" b="1" dirty="0">
                <a:solidFill>
                  <a:srgbClr val="002060"/>
                </a:solidFill>
                <a:latin typeface="+mn-ea"/>
              </a:rPr>
              <a:t>　</a:t>
            </a:r>
            <a:r>
              <a:rPr lang="ja-JP" altLang="ja-JP" sz="1662" b="1" dirty="0">
                <a:solidFill>
                  <a:srgbClr val="002060"/>
                </a:solidFill>
                <a:latin typeface="+mn-ea"/>
              </a:rPr>
              <a:t>販売開始後</a:t>
            </a:r>
            <a:r>
              <a:rPr lang="en-US" altLang="ja-JP" sz="1662" b="1" dirty="0">
                <a:solidFill>
                  <a:srgbClr val="002060"/>
                </a:solidFill>
                <a:latin typeface="+mn-ea"/>
              </a:rPr>
              <a:t>5</a:t>
            </a:r>
            <a:r>
              <a:rPr lang="ja-JP" altLang="ja-JP" sz="1662" b="1" dirty="0">
                <a:solidFill>
                  <a:srgbClr val="002060"/>
                </a:solidFill>
                <a:latin typeface="+mn-ea"/>
              </a:rPr>
              <a:t>年経過までの売上と収益の見通しを記述してください。また、販売単価、販売数、原価など、売上と収益の算出根拠を記述してください。</a:t>
            </a:r>
            <a:endParaRPr lang="en-US" altLang="ja-JP" sz="1662" b="1" dirty="0">
              <a:solidFill>
                <a:srgbClr val="002060"/>
              </a:solidFill>
              <a:latin typeface="+mn-ea"/>
            </a:endParaRPr>
          </a:p>
          <a:p>
            <a:pPr defTabSz="844083">
              <a:defRPr/>
            </a:pPr>
            <a:endParaRPr lang="en-US" altLang="ja-JP" sz="1662" dirty="0">
              <a:solidFill>
                <a:srgbClr val="002060"/>
              </a:solidFill>
              <a:latin typeface="+mn-ea"/>
            </a:endParaRPr>
          </a:p>
          <a:p>
            <a:pPr defTabSz="844083">
              <a:defRPr/>
            </a:pPr>
            <a:r>
              <a:rPr lang="ja-JP" altLang="en-US" sz="1662" b="1" dirty="0">
                <a:solidFill>
                  <a:srgbClr val="002060"/>
                </a:solidFill>
                <a:latin typeface="+mn-ea"/>
              </a:rPr>
              <a:t>　</a:t>
            </a:r>
            <a:r>
              <a:rPr lang="en-US" altLang="ja-JP" sz="1662" dirty="0">
                <a:solidFill>
                  <a:srgbClr val="002060"/>
                </a:solidFill>
                <a:latin typeface="+mn-ea"/>
              </a:rPr>
              <a:t> </a:t>
            </a:r>
            <a:r>
              <a:rPr lang="ja-JP" altLang="en-US" sz="1108" b="1" dirty="0">
                <a:solidFill>
                  <a:srgbClr val="002060"/>
                </a:solidFill>
                <a:latin typeface="+mn-ea"/>
              </a:rPr>
              <a:t>　　　　　　　　　　</a:t>
            </a:r>
            <a:r>
              <a:rPr lang="en-US" altLang="ja-JP" sz="1108" b="1" dirty="0">
                <a:solidFill>
                  <a:srgbClr val="002060"/>
                </a:solidFill>
                <a:latin typeface="+mn-ea"/>
              </a:rPr>
              <a:t>	</a:t>
            </a:r>
            <a:r>
              <a:rPr lang="ja-JP" altLang="ja-JP" sz="1108" b="1" dirty="0">
                <a:solidFill>
                  <a:srgbClr val="002060"/>
                </a:solidFill>
                <a:latin typeface="+mn-ea"/>
              </a:rPr>
              <a:t>販売単価</a:t>
            </a:r>
            <a:r>
              <a:rPr lang="ja-JP" altLang="en-US" sz="1108" b="1" dirty="0">
                <a:solidFill>
                  <a:srgbClr val="002060"/>
                </a:solidFill>
                <a:latin typeface="+mn-ea"/>
              </a:rPr>
              <a:t>　　　</a:t>
            </a:r>
            <a:r>
              <a:rPr lang="ja-JP" altLang="ja-JP" sz="1108" b="1" dirty="0">
                <a:solidFill>
                  <a:srgbClr val="002060"/>
                </a:solidFill>
                <a:latin typeface="+mn-ea"/>
              </a:rPr>
              <a:t>販売数</a:t>
            </a:r>
            <a:r>
              <a:rPr lang="en-US" altLang="ja-JP" sz="1108" b="1" dirty="0">
                <a:solidFill>
                  <a:srgbClr val="002060"/>
                </a:solidFill>
                <a:latin typeface="+mn-ea"/>
              </a:rPr>
              <a:t>	</a:t>
            </a:r>
            <a:r>
              <a:rPr lang="ja-JP" altLang="ja-JP" sz="1108" b="1" dirty="0">
                <a:solidFill>
                  <a:srgbClr val="002060"/>
                </a:solidFill>
                <a:latin typeface="+mn-ea"/>
              </a:rPr>
              <a:t>売上</a:t>
            </a:r>
            <a:r>
              <a:rPr lang="en-US" altLang="ja-JP" sz="1108" b="1" dirty="0">
                <a:solidFill>
                  <a:srgbClr val="002060"/>
                </a:solidFill>
                <a:latin typeface="+mn-ea"/>
              </a:rPr>
              <a:t>	</a:t>
            </a:r>
            <a:r>
              <a:rPr lang="ja-JP" altLang="ja-JP" sz="1108" b="1" dirty="0">
                <a:solidFill>
                  <a:srgbClr val="002060"/>
                </a:solidFill>
                <a:latin typeface="+mn-ea"/>
              </a:rPr>
              <a:t>　　　製品原価</a:t>
            </a:r>
            <a:r>
              <a:rPr lang="en-US" altLang="ja-JP" sz="1108" b="1" dirty="0">
                <a:solidFill>
                  <a:srgbClr val="002060"/>
                </a:solidFill>
                <a:latin typeface="+mn-ea"/>
              </a:rPr>
              <a:t>	</a:t>
            </a:r>
            <a:r>
              <a:rPr lang="ja-JP" altLang="ja-JP" sz="1108" b="1" dirty="0">
                <a:solidFill>
                  <a:srgbClr val="002060"/>
                </a:solidFill>
                <a:latin typeface="+mn-ea"/>
              </a:rPr>
              <a:t>収益</a:t>
            </a:r>
            <a:endParaRPr lang="ja-JP" altLang="ja-JP" sz="1108" dirty="0">
              <a:solidFill>
                <a:srgbClr val="002060"/>
              </a:solidFill>
              <a:latin typeface="+mn-ea"/>
            </a:endParaRPr>
          </a:p>
          <a:p>
            <a:pPr defTabSz="844083">
              <a:defRPr/>
            </a:pPr>
            <a:r>
              <a:rPr lang="ja-JP" altLang="ja-JP" sz="1108" b="1" dirty="0">
                <a:solidFill>
                  <a:srgbClr val="002060"/>
                </a:solidFill>
                <a:latin typeface="+mn-ea"/>
              </a:rPr>
              <a:t>例：</a:t>
            </a:r>
            <a:r>
              <a:rPr lang="en-US" altLang="ja-JP" sz="1108" b="1" dirty="0">
                <a:solidFill>
                  <a:srgbClr val="002060"/>
                </a:solidFill>
                <a:latin typeface="+mn-ea"/>
              </a:rPr>
              <a:t>1</a:t>
            </a:r>
            <a:r>
              <a:rPr lang="ja-JP" altLang="ja-JP" sz="1108" b="1" dirty="0">
                <a:solidFill>
                  <a:srgbClr val="002060"/>
                </a:solidFill>
                <a:latin typeface="+mn-ea"/>
              </a:rPr>
              <a:t>年目（　年度）</a:t>
            </a:r>
            <a:r>
              <a:rPr lang="en-US" altLang="ja-JP" sz="1108" b="1" dirty="0">
                <a:solidFill>
                  <a:srgbClr val="002060"/>
                </a:solidFill>
                <a:latin typeface="+mn-ea"/>
              </a:rPr>
              <a:t>	</a:t>
            </a:r>
            <a:r>
              <a:rPr lang="ja-JP" altLang="ja-JP" sz="1108" b="1" dirty="0">
                <a:solidFill>
                  <a:srgbClr val="002060"/>
                </a:solidFill>
                <a:latin typeface="+mn-ea"/>
              </a:rPr>
              <a:t>○○万円</a:t>
            </a:r>
            <a:r>
              <a:rPr lang="ja-JP" altLang="en-US" sz="1108" b="1" dirty="0">
                <a:solidFill>
                  <a:srgbClr val="002060"/>
                </a:solidFill>
                <a:latin typeface="+mn-ea"/>
              </a:rPr>
              <a:t>　　　</a:t>
            </a:r>
            <a:r>
              <a:rPr lang="ja-JP" altLang="ja-JP" sz="1108" b="1" dirty="0">
                <a:solidFill>
                  <a:srgbClr val="002060"/>
                </a:solidFill>
                <a:latin typeface="+mn-ea"/>
              </a:rPr>
              <a:t>○○○個</a:t>
            </a:r>
            <a:r>
              <a:rPr lang="ja-JP" altLang="en-US" sz="1108" b="1" dirty="0">
                <a:solidFill>
                  <a:srgbClr val="002060"/>
                </a:solidFill>
                <a:latin typeface="+mn-ea"/>
              </a:rPr>
              <a:t>　　　</a:t>
            </a:r>
            <a:r>
              <a:rPr lang="ja-JP" altLang="ja-JP" sz="1108" b="1" dirty="0">
                <a:solidFill>
                  <a:srgbClr val="002060"/>
                </a:solidFill>
                <a:latin typeface="+mn-ea"/>
              </a:rPr>
              <a:t>○○○百万円</a:t>
            </a:r>
            <a:r>
              <a:rPr lang="ja-JP" altLang="en-US" sz="1108" b="1" dirty="0">
                <a:solidFill>
                  <a:srgbClr val="002060"/>
                </a:solidFill>
                <a:latin typeface="+mn-ea"/>
              </a:rPr>
              <a:t>　　　</a:t>
            </a:r>
            <a:r>
              <a:rPr lang="ja-JP" altLang="ja-JP" sz="1108" b="1" dirty="0">
                <a:solidFill>
                  <a:srgbClr val="002060"/>
                </a:solidFill>
                <a:latin typeface="+mn-ea"/>
              </a:rPr>
              <a:t>○○○百万円</a:t>
            </a:r>
            <a:r>
              <a:rPr lang="en-US" altLang="ja-JP" sz="1108" b="1" dirty="0">
                <a:solidFill>
                  <a:srgbClr val="002060"/>
                </a:solidFill>
                <a:latin typeface="+mn-ea"/>
              </a:rPr>
              <a:t>	</a:t>
            </a:r>
            <a:r>
              <a:rPr lang="ja-JP" altLang="ja-JP" sz="1108" b="1" dirty="0">
                <a:solidFill>
                  <a:srgbClr val="002060"/>
                </a:solidFill>
                <a:latin typeface="+mn-ea"/>
              </a:rPr>
              <a:t>○○百万円</a:t>
            </a:r>
            <a:endParaRPr lang="ja-JP" altLang="ja-JP" sz="1108" dirty="0">
              <a:solidFill>
                <a:srgbClr val="002060"/>
              </a:solidFill>
              <a:latin typeface="+mn-ea"/>
            </a:endParaRPr>
          </a:p>
          <a:p>
            <a:pPr defTabSz="844083">
              <a:defRPr/>
            </a:pPr>
            <a:r>
              <a:rPr lang="ja-JP" altLang="ja-JP" sz="1108" b="1" dirty="0">
                <a:solidFill>
                  <a:srgbClr val="002060"/>
                </a:solidFill>
                <a:latin typeface="+mn-ea"/>
              </a:rPr>
              <a:t>　　</a:t>
            </a:r>
            <a:r>
              <a:rPr lang="en-US" altLang="ja-JP" sz="1108" b="1" dirty="0">
                <a:solidFill>
                  <a:srgbClr val="002060"/>
                </a:solidFill>
                <a:latin typeface="+mn-ea"/>
              </a:rPr>
              <a:t>  2</a:t>
            </a:r>
            <a:r>
              <a:rPr lang="ja-JP" altLang="ja-JP" sz="1108" b="1" dirty="0">
                <a:solidFill>
                  <a:srgbClr val="002060"/>
                </a:solidFill>
                <a:latin typeface="+mn-ea"/>
              </a:rPr>
              <a:t>年目（　年度）</a:t>
            </a:r>
            <a:r>
              <a:rPr lang="en-US" altLang="ja-JP" sz="1108" b="1" dirty="0">
                <a:solidFill>
                  <a:srgbClr val="002060"/>
                </a:solidFill>
                <a:latin typeface="+mn-ea"/>
              </a:rPr>
              <a:t>	</a:t>
            </a:r>
            <a:r>
              <a:rPr lang="ja-JP" altLang="ja-JP" sz="1108" b="1" dirty="0">
                <a:solidFill>
                  <a:srgbClr val="002060"/>
                </a:solidFill>
                <a:latin typeface="+mn-ea"/>
              </a:rPr>
              <a:t>○○万円</a:t>
            </a:r>
            <a:r>
              <a:rPr lang="ja-JP" altLang="en-US" sz="1108" b="1" dirty="0">
                <a:solidFill>
                  <a:srgbClr val="002060"/>
                </a:solidFill>
                <a:latin typeface="+mn-ea"/>
              </a:rPr>
              <a:t>　　　</a:t>
            </a:r>
            <a:r>
              <a:rPr lang="ja-JP" altLang="ja-JP" sz="1108" b="1" dirty="0">
                <a:solidFill>
                  <a:srgbClr val="002060"/>
                </a:solidFill>
                <a:latin typeface="+mn-ea"/>
              </a:rPr>
              <a:t>○○○個</a:t>
            </a:r>
            <a:r>
              <a:rPr lang="en-US" altLang="ja-JP" sz="1108" b="1" dirty="0">
                <a:solidFill>
                  <a:srgbClr val="002060"/>
                </a:solidFill>
                <a:latin typeface="+mn-ea"/>
              </a:rPr>
              <a:t>	</a:t>
            </a:r>
            <a:r>
              <a:rPr lang="ja-JP" altLang="ja-JP" sz="1108" b="1" dirty="0">
                <a:solidFill>
                  <a:srgbClr val="002060"/>
                </a:solidFill>
                <a:latin typeface="+mn-ea"/>
              </a:rPr>
              <a:t>○○○百万円</a:t>
            </a:r>
            <a:r>
              <a:rPr lang="ja-JP" altLang="en-US" sz="1108" b="1" dirty="0">
                <a:solidFill>
                  <a:srgbClr val="002060"/>
                </a:solidFill>
                <a:latin typeface="+mn-ea"/>
              </a:rPr>
              <a:t>　　　</a:t>
            </a:r>
            <a:r>
              <a:rPr lang="ja-JP" altLang="ja-JP" sz="1108" b="1" dirty="0">
                <a:solidFill>
                  <a:srgbClr val="002060"/>
                </a:solidFill>
                <a:latin typeface="+mn-ea"/>
              </a:rPr>
              <a:t>○○○百万円</a:t>
            </a:r>
            <a:r>
              <a:rPr lang="en-US" altLang="ja-JP" sz="1108" b="1" dirty="0">
                <a:solidFill>
                  <a:srgbClr val="002060"/>
                </a:solidFill>
                <a:latin typeface="+mn-ea"/>
              </a:rPr>
              <a:t>	</a:t>
            </a:r>
            <a:r>
              <a:rPr lang="ja-JP" altLang="ja-JP" sz="1108" b="1" dirty="0">
                <a:solidFill>
                  <a:srgbClr val="002060"/>
                </a:solidFill>
                <a:latin typeface="+mn-ea"/>
              </a:rPr>
              <a:t>○○百万円</a:t>
            </a:r>
            <a:endParaRPr lang="ja-JP" altLang="ja-JP" sz="1108" dirty="0">
              <a:solidFill>
                <a:srgbClr val="002060"/>
              </a:solidFill>
              <a:latin typeface="+mn-ea"/>
            </a:endParaRPr>
          </a:p>
          <a:p>
            <a:pPr defTabSz="844083">
              <a:defRPr/>
            </a:pPr>
            <a:r>
              <a:rPr lang="ja-JP" altLang="ja-JP" sz="1108" b="1" dirty="0">
                <a:solidFill>
                  <a:srgbClr val="002060"/>
                </a:solidFill>
                <a:latin typeface="+mn-ea"/>
              </a:rPr>
              <a:t>　　</a:t>
            </a:r>
            <a:r>
              <a:rPr lang="en-US" altLang="ja-JP" sz="1108" b="1" dirty="0">
                <a:solidFill>
                  <a:srgbClr val="002060"/>
                </a:solidFill>
                <a:latin typeface="+mn-ea"/>
              </a:rPr>
              <a:t>  </a:t>
            </a:r>
            <a:r>
              <a:rPr lang="ja-JP" altLang="ja-JP" sz="1108" b="1" dirty="0">
                <a:solidFill>
                  <a:srgbClr val="002060"/>
                </a:solidFill>
                <a:latin typeface="+mn-ea"/>
              </a:rPr>
              <a:t>～～</a:t>
            </a:r>
            <a:endParaRPr lang="ja-JP" altLang="ja-JP" sz="1108" dirty="0">
              <a:solidFill>
                <a:srgbClr val="002060"/>
              </a:solidFill>
              <a:latin typeface="+mn-ea"/>
            </a:endParaRPr>
          </a:p>
          <a:p>
            <a:pPr defTabSz="844083">
              <a:defRPr/>
            </a:pPr>
            <a:r>
              <a:rPr lang="ja-JP" altLang="ja-JP" sz="1108" b="1" dirty="0">
                <a:solidFill>
                  <a:srgbClr val="002060"/>
                </a:solidFill>
                <a:latin typeface="+mn-ea"/>
              </a:rPr>
              <a:t>　　</a:t>
            </a:r>
            <a:r>
              <a:rPr lang="en-US" altLang="ja-JP" sz="1108" b="1" dirty="0">
                <a:solidFill>
                  <a:srgbClr val="002060"/>
                </a:solidFill>
                <a:latin typeface="+mn-ea"/>
              </a:rPr>
              <a:t>  5</a:t>
            </a:r>
            <a:r>
              <a:rPr lang="ja-JP" altLang="ja-JP" sz="1108" b="1" dirty="0">
                <a:solidFill>
                  <a:srgbClr val="002060"/>
                </a:solidFill>
                <a:latin typeface="+mn-ea"/>
              </a:rPr>
              <a:t>年目（　年度）</a:t>
            </a:r>
            <a:r>
              <a:rPr lang="en-US" altLang="ja-JP" sz="1108" b="1" dirty="0">
                <a:solidFill>
                  <a:srgbClr val="002060"/>
                </a:solidFill>
                <a:latin typeface="+mn-ea"/>
              </a:rPr>
              <a:t>	</a:t>
            </a:r>
            <a:r>
              <a:rPr lang="ja-JP" altLang="ja-JP" sz="1108" b="1" dirty="0">
                <a:solidFill>
                  <a:srgbClr val="002060"/>
                </a:solidFill>
                <a:latin typeface="+mn-ea"/>
              </a:rPr>
              <a:t>○○万円</a:t>
            </a:r>
            <a:r>
              <a:rPr lang="en-US" altLang="ja-JP" sz="1108" b="1" dirty="0">
                <a:solidFill>
                  <a:srgbClr val="002060"/>
                </a:solidFill>
                <a:latin typeface="+mn-ea"/>
              </a:rPr>
              <a:t>	</a:t>
            </a:r>
            <a:r>
              <a:rPr lang="ja-JP" altLang="ja-JP" sz="1108" b="1" dirty="0">
                <a:solidFill>
                  <a:srgbClr val="002060"/>
                </a:solidFill>
                <a:latin typeface="+mn-ea"/>
              </a:rPr>
              <a:t>○○○個</a:t>
            </a:r>
            <a:r>
              <a:rPr lang="en-US" altLang="ja-JP" sz="1108" b="1" dirty="0">
                <a:solidFill>
                  <a:srgbClr val="002060"/>
                </a:solidFill>
                <a:latin typeface="+mn-ea"/>
              </a:rPr>
              <a:t>	</a:t>
            </a:r>
            <a:r>
              <a:rPr lang="ja-JP" altLang="ja-JP" sz="1108" b="1" dirty="0">
                <a:solidFill>
                  <a:srgbClr val="002060"/>
                </a:solidFill>
                <a:latin typeface="+mn-ea"/>
              </a:rPr>
              <a:t>○○○百万円</a:t>
            </a:r>
            <a:r>
              <a:rPr lang="ja-JP" altLang="en-US" sz="1108" b="1" dirty="0">
                <a:solidFill>
                  <a:srgbClr val="002060"/>
                </a:solidFill>
                <a:latin typeface="+mn-ea"/>
              </a:rPr>
              <a:t>　　　</a:t>
            </a:r>
            <a:r>
              <a:rPr lang="ja-JP" altLang="ja-JP" sz="1108" b="1" dirty="0">
                <a:solidFill>
                  <a:srgbClr val="002060"/>
                </a:solidFill>
                <a:latin typeface="+mn-ea"/>
              </a:rPr>
              <a:t>○○○百万円</a:t>
            </a:r>
            <a:r>
              <a:rPr lang="en-US" altLang="ja-JP" sz="1108" b="1" dirty="0">
                <a:solidFill>
                  <a:srgbClr val="002060"/>
                </a:solidFill>
                <a:latin typeface="+mn-ea"/>
              </a:rPr>
              <a:t>	</a:t>
            </a:r>
            <a:r>
              <a:rPr lang="ja-JP" altLang="ja-JP" sz="1108" b="1" dirty="0">
                <a:solidFill>
                  <a:srgbClr val="002060"/>
                </a:solidFill>
                <a:latin typeface="+mn-ea"/>
              </a:rPr>
              <a:t>○○百万円</a:t>
            </a:r>
            <a:endParaRPr lang="ja-JP" altLang="ja-JP" sz="1108" dirty="0">
              <a:solidFill>
                <a:srgbClr val="002060"/>
              </a:solidFill>
              <a:latin typeface="+mn-ea"/>
            </a:endParaRPr>
          </a:p>
          <a:p>
            <a:pPr defTabSz="844083">
              <a:defRPr/>
            </a:pPr>
            <a:endParaRPr lang="en-US" altLang="ja-JP" sz="1662" dirty="0">
              <a:solidFill>
                <a:srgbClr val="002060"/>
              </a:solidFill>
              <a:latin typeface="+mn-ea"/>
            </a:endParaRPr>
          </a:p>
          <a:p>
            <a:pPr defTabSz="844083">
              <a:defRPr/>
            </a:pPr>
            <a:endParaRPr lang="ja-JP" altLang="ja-JP" sz="1662" dirty="0">
              <a:solidFill>
                <a:srgbClr val="002060"/>
              </a:solidFill>
              <a:latin typeface="+mn-ea"/>
            </a:endParaRPr>
          </a:p>
          <a:p>
            <a:pPr defTabSz="844083">
              <a:defRPr/>
            </a:pPr>
            <a:r>
              <a:rPr lang="en-US" altLang="ja-JP" sz="1662" dirty="0">
                <a:solidFill>
                  <a:srgbClr val="002060"/>
                </a:solidFill>
                <a:latin typeface="+mn-ea"/>
              </a:rPr>
              <a:t>(2)</a:t>
            </a:r>
            <a:r>
              <a:rPr lang="ja-JP" altLang="ja-JP" sz="1662" dirty="0">
                <a:solidFill>
                  <a:srgbClr val="002060"/>
                </a:solidFill>
                <a:latin typeface="+mn-ea"/>
              </a:rPr>
              <a:t>売上見通し設定の考え方（算出の基本となる製品、サービス等の予定価格等を具体的に記述すること。）</a:t>
            </a:r>
          </a:p>
          <a:p>
            <a:pPr defTabSz="844083">
              <a:defRPr/>
            </a:pPr>
            <a:r>
              <a:rPr lang="ja-JP" altLang="en-US" sz="1662" b="1" dirty="0">
                <a:solidFill>
                  <a:srgbClr val="002060"/>
                </a:solidFill>
                <a:latin typeface="+mn-ea"/>
              </a:rPr>
              <a:t>　</a:t>
            </a:r>
            <a:r>
              <a:rPr lang="ja-JP" altLang="ja-JP" sz="1662" b="1" dirty="0">
                <a:solidFill>
                  <a:srgbClr val="002060"/>
                </a:solidFill>
                <a:latin typeface="+mn-ea"/>
              </a:rPr>
              <a:t>どのような仕組みで収益を得るのか、投資額など収益の算出根拠を含め、収益計画を記述してください。</a:t>
            </a:r>
            <a:endParaRPr lang="ja-JP" altLang="ja-JP" sz="1662" dirty="0">
              <a:solidFill>
                <a:srgbClr val="002060"/>
              </a:solidFill>
              <a:latin typeface="+mn-ea"/>
            </a:endParaRPr>
          </a:p>
          <a:p>
            <a:pPr indent="248535" defTabSz="844083">
              <a:defRPr/>
            </a:pPr>
            <a:endParaRPr lang="ja-JP" altLang="ja-JP" sz="1662" b="1" kern="100" dirty="0">
              <a:solidFill>
                <a:srgbClr val="002060"/>
              </a:solidFill>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754815" y="6268932"/>
            <a:ext cx="595361" cy="227306"/>
          </a:xfrm>
        </p:spPr>
        <p:txBody>
          <a:bodyPr/>
          <a:lstStyle/>
          <a:p>
            <a:pPr defTabSz="844083" fontAlgn="base">
              <a:spcBef>
                <a:spcPct val="0"/>
              </a:spcBef>
              <a:spcAft>
                <a:spcPct val="0"/>
              </a:spcAft>
              <a:defRPr/>
            </a:pPr>
            <a:fld id="{36F79F9C-11CA-44F1-9E86-66276BE4B335}" type="slidenum">
              <a:rPr lang="ja-JP" altLang="en-US" sz="1477">
                <a:solidFill>
                  <a:prstClr val="black">
                    <a:tint val="75000"/>
                  </a:prstClr>
                </a:solidFill>
                <a:latin typeface="+mn-ea"/>
                <a:ea typeface="+mn-ea"/>
              </a:rPr>
              <a:pPr defTabSz="844083" fontAlgn="base">
                <a:spcBef>
                  <a:spcPct val="0"/>
                </a:spcBef>
                <a:spcAft>
                  <a:spcPct val="0"/>
                </a:spcAft>
                <a:defRPr/>
              </a:pPr>
              <a:t>15</a:t>
            </a:fld>
            <a:endParaRPr lang="ja-JP" altLang="en-US" sz="1477" dirty="0">
              <a:solidFill>
                <a:prstClr val="black">
                  <a:tint val="75000"/>
                </a:prstClr>
              </a:solidFill>
              <a:latin typeface="+mn-ea"/>
              <a:ea typeface="+mn-ea"/>
            </a:endParaRPr>
          </a:p>
        </p:txBody>
      </p:sp>
    </p:spTree>
    <p:extLst>
      <p:ext uri="{BB962C8B-B14F-4D97-AF65-F5344CB8AC3E}">
        <p14:creationId xmlns:p14="http://schemas.microsoft.com/office/powerpoint/2010/main" val="836033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b="1" dirty="0">
                <a:latin typeface="+mn-ea"/>
                <a:ea typeface="+mn-ea"/>
              </a:rPr>
              <a:t>１１．事業性評価</a:t>
            </a:r>
          </a:p>
        </p:txBody>
      </p:sp>
      <p:sp>
        <p:nvSpPr>
          <p:cNvPr id="10" name="コンテンツ プレースホルダー 2"/>
          <p:cNvSpPr txBox="1">
            <a:spLocks/>
          </p:cNvSpPr>
          <p:nvPr/>
        </p:nvSpPr>
        <p:spPr>
          <a:xfrm>
            <a:off x="768089" y="1599370"/>
            <a:ext cx="7909492" cy="511550"/>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16531" indent="-316531" defTabSz="844083">
              <a:defRPr/>
            </a:pPr>
            <a:r>
              <a:rPr lang="ja-JP" altLang="en-US" sz="1662" b="1" dirty="0">
                <a:solidFill>
                  <a:srgbClr val="002060"/>
                </a:solidFill>
                <a:latin typeface="+mn-ea"/>
                <a:ea typeface="+mn-ea"/>
              </a:rPr>
              <a:t>事業期間中</a:t>
            </a:r>
            <a:r>
              <a:rPr lang="en-US" altLang="ja-JP" sz="1662" b="1" dirty="0">
                <a:solidFill>
                  <a:srgbClr val="002060"/>
                </a:solidFill>
                <a:latin typeface="+mn-ea"/>
                <a:ea typeface="+mn-ea"/>
              </a:rPr>
              <a:t>(</a:t>
            </a:r>
            <a:r>
              <a:rPr lang="ja-JP" altLang="en-US" sz="1662" b="1" dirty="0">
                <a:solidFill>
                  <a:srgbClr val="002060"/>
                </a:solidFill>
                <a:latin typeface="+mn-ea"/>
                <a:ea typeface="+mn-ea"/>
              </a:rPr>
              <a:t>実証事業終了後を含めて</a:t>
            </a:r>
            <a:r>
              <a:rPr lang="en-US" altLang="ja-JP" sz="1662" b="1" dirty="0">
                <a:solidFill>
                  <a:srgbClr val="002060"/>
                </a:solidFill>
                <a:latin typeface="+mn-ea"/>
                <a:ea typeface="+mn-ea"/>
              </a:rPr>
              <a:t>10</a:t>
            </a:r>
            <a:r>
              <a:rPr lang="ja-JP" altLang="en-US" sz="1662" b="1" dirty="0">
                <a:solidFill>
                  <a:srgbClr val="002060"/>
                </a:solidFill>
                <a:latin typeface="+mn-ea"/>
                <a:ea typeface="+mn-ea"/>
              </a:rPr>
              <a:t>年程度</a:t>
            </a:r>
            <a:r>
              <a:rPr lang="en-US" altLang="ja-JP" sz="1662" b="1" dirty="0">
                <a:solidFill>
                  <a:srgbClr val="002060"/>
                </a:solidFill>
                <a:latin typeface="+mn-ea"/>
                <a:ea typeface="+mn-ea"/>
              </a:rPr>
              <a:t>)</a:t>
            </a:r>
            <a:r>
              <a:rPr lang="ja-JP" altLang="en-US" sz="1662" b="1" dirty="0">
                <a:solidFill>
                  <a:srgbClr val="002060"/>
                </a:solidFill>
                <a:latin typeface="+mn-ea"/>
                <a:ea typeface="+mn-ea"/>
              </a:rPr>
              <a:t>の該当事業分及び会社全体の収入、支出のバランス</a:t>
            </a:r>
          </a:p>
        </p:txBody>
      </p:sp>
      <p:sp>
        <p:nvSpPr>
          <p:cNvPr id="12" name="コンテンツ プレースホルダー 2"/>
          <p:cNvSpPr txBox="1">
            <a:spLocks/>
          </p:cNvSpPr>
          <p:nvPr/>
        </p:nvSpPr>
        <p:spPr>
          <a:xfrm>
            <a:off x="668215" y="958175"/>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n-ea"/>
                <a:ea typeface="+mn-ea"/>
              </a:rPr>
              <a:t>（記載例）</a:t>
            </a:r>
          </a:p>
        </p:txBody>
      </p:sp>
      <p:sp>
        <p:nvSpPr>
          <p:cNvPr id="38" name="スライド番号プレースホルダー 2">
            <a:extLst>
              <a:ext uri="{FF2B5EF4-FFF2-40B4-BE49-F238E27FC236}">
                <a16:creationId xmlns:a16="http://schemas.microsoft.com/office/drawing/2014/main" id="{27424D82-B2EE-4C99-8E77-0EFD84BE719F}"/>
              </a:ext>
            </a:extLst>
          </p:cNvPr>
          <p:cNvSpPr>
            <a:spLocks noGrp="1"/>
          </p:cNvSpPr>
          <p:nvPr>
            <p:ph type="sldNum" sz="quarter" idx="12"/>
          </p:nvPr>
        </p:nvSpPr>
        <p:spPr>
          <a:xfrm>
            <a:off x="7754815" y="6268932"/>
            <a:ext cx="595361" cy="227306"/>
          </a:xfrm>
        </p:spPr>
        <p:txBody>
          <a:bodyPr/>
          <a:lstStyle/>
          <a:p>
            <a:pPr defTabSz="844083" fontAlgn="base">
              <a:spcBef>
                <a:spcPct val="0"/>
              </a:spcBef>
              <a:spcAft>
                <a:spcPct val="0"/>
              </a:spcAft>
              <a:defRPr/>
            </a:pPr>
            <a:fld id="{36F79F9C-11CA-44F1-9E86-66276BE4B335}" type="slidenum">
              <a:rPr lang="ja-JP" altLang="en-US" sz="1477">
                <a:solidFill>
                  <a:prstClr val="black">
                    <a:tint val="75000"/>
                  </a:prstClr>
                </a:solidFill>
                <a:latin typeface="+mn-ea"/>
                <a:ea typeface="+mn-ea"/>
              </a:rPr>
              <a:pPr defTabSz="844083" fontAlgn="base">
                <a:spcBef>
                  <a:spcPct val="0"/>
                </a:spcBef>
                <a:spcAft>
                  <a:spcPct val="0"/>
                </a:spcAft>
                <a:defRPr/>
              </a:pPr>
              <a:t>16</a:t>
            </a:fld>
            <a:endParaRPr lang="ja-JP" altLang="en-US" sz="1477" dirty="0">
              <a:solidFill>
                <a:prstClr val="black">
                  <a:tint val="75000"/>
                </a:prstClr>
              </a:solidFill>
              <a:latin typeface="+mn-ea"/>
              <a:ea typeface="+mn-ea"/>
            </a:endParaRPr>
          </a:p>
        </p:txBody>
      </p:sp>
    </p:spTree>
    <p:extLst>
      <p:ext uri="{BB962C8B-B14F-4D97-AF65-F5344CB8AC3E}">
        <p14:creationId xmlns:p14="http://schemas.microsoft.com/office/powerpoint/2010/main" val="1853264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b="1" dirty="0">
                <a:latin typeface="Meiryo UI" panose="020B0604030504040204" pitchFamily="50" charset="-128"/>
                <a:ea typeface="Meiryo UI" panose="020B0604030504040204" pitchFamily="50" charset="-128"/>
              </a:rPr>
              <a:t>１２．今後の</a:t>
            </a:r>
            <a:r>
              <a:rPr lang="ja-JP" altLang="en-US" b="1" dirty="0">
                <a:latin typeface="Meiryo UI" panose="020B0604030504040204" pitchFamily="50" charset="-128"/>
                <a:ea typeface="Meiryo UI" panose="020B0604030504040204" pitchFamily="50" charset="-128"/>
              </a:rPr>
              <a:t>事業の展開</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1159488"/>
            <a:ext cx="7909492" cy="1483548"/>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1662" b="1" i="1" dirty="0">
                <a:solidFill>
                  <a:srgbClr val="002060"/>
                </a:solidFill>
                <a:latin typeface="Meiryo UI" panose="020B0604030504040204" pitchFamily="50" charset="-128"/>
                <a:ea typeface="Meiryo UI" panose="020B0604030504040204" pitchFamily="50" charset="-128"/>
              </a:rPr>
              <a:t>今後の事業展開についての展望を記載ください。</a:t>
            </a:r>
            <a:endParaRPr lang="en-US" altLang="ja-JP" sz="1662" b="1" i="1" dirty="0">
              <a:solidFill>
                <a:srgbClr val="002060"/>
              </a:solidFill>
              <a:latin typeface="Meiryo UI" panose="020B0604030504040204" pitchFamily="50" charset="-128"/>
              <a:ea typeface="Meiryo UI" panose="020B0604030504040204" pitchFamily="50" charset="-128"/>
            </a:endParaRPr>
          </a:p>
          <a:p>
            <a:pPr marL="0" indent="0" defTabSz="844083">
              <a:buNone/>
              <a:defRPr/>
            </a:pPr>
            <a:endParaRPr lang="en-US" altLang="ja-JP" sz="1662" b="1" dirty="0">
              <a:solidFill>
                <a:srgbClr val="002060"/>
              </a:solidFill>
              <a:latin typeface="Meiryo UI" panose="020B0604030504040204" pitchFamily="50" charset="-128"/>
              <a:ea typeface="Meiryo UI" panose="020B0604030504040204" pitchFamily="50" charset="-128"/>
            </a:endParaRPr>
          </a:p>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（例）</a:t>
            </a:r>
          </a:p>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 地域への貢献（自治体や地元企業との連携）</a:t>
            </a:r>
          </a:p>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 自社事業への貢献、継続性</a:t>
            </a:r>
          </a:p>
        </p:txBody>
      </p:sp>
      <p:sp>
        <p:nvSpPr>
          <p:cNvPr id="9" name="スライド番号プレースホルダ 8">
            <a:extLst>
              <a:ext uri="{FF2B5EF4-FFF2-40B4-BE49-F238E27FC236}">
                <a16:creationId xmlns:a16="http://schemas.microsoft.com/office/drawing/2014/main" id="{DC1A7B69-9E21-40ED-8A2F-71A220A1C187}"/>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17</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0905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補足資料</a:t>
            </a:r>
            <a:r>
              <a:rPr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1159488"/>
            <a:ext cx="7909492" cy="86966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（例）</a:t>
            </a:r>
          </a:p>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 将来構想の詳細</a:t>
            </a:r>
          </a:p>
          <a:p>
            <a:pPr marL="0" indent="0" defTabSz="844083">
              <a:buNone/>
              <a:defRPr/>
            </a:pPr>
            <a:r>
              <a:rPr lang="ja-JP" altLang="en-US" sz="1662" dirty="0">
                <a:solidFill>
                  <a:srgbClr val="002060"/>
                </a:solidFill>
                <a:latin typeface="Meiryo UI" panose="020B0604030504040204" pitchFamily="50" charset="-128"/>
                <a:ea typeface="Meiryo UI" panose="020B0604030504040204" pitchFamily="50" charset="-128"/>
              </a:rPr>
              <a:t>・ 技術的な根拠（計算式等）</a:t>
            </a:r>
          </a:p>
        </p:txBody>
      </p:sp>
      <p:sp>
        <p:nvSpPr>
          <p:cNvPr id="9" name="スライド番号プレースホルダ 8">
            <a:extLst>
              <a:ext uri="{FF2B5EF4-FFF2-40B4-BE49-F238E27FC236}">
                <a16:creationId xmlns:a16="http://schemas.microsoft.com/office/drawing/2014/main" id="{4835EDB6-3E00-433C-82CC-E2276B379181}"/>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18</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294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１．提案者の概要</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658770" y="1433303"/>
            <a:ext cx="7950507" cy="2813527"/>
          </a:xfrm>
          <a:prstGeom prst="rect">
            <a:avLst/>
          </a:prstGeom>
          <a:noFill/>
        </p:spPr>
        <p:txBody>
          <a:bodyPr wrap="square" lIns="0" tIns="0" rIns="0" bIns="0" rtlCol="0">
            <a:spAutoFit/>
          </a:bodyPr>
          <a:lstStyle/>
          <a:p>
            <a:pPr defTabSz="844083">
              <a:defRPr/>
            </a:pPr>
            <a:r>
              <a:rPr lang="en-US" altLang="ja-JP" sz="1662" dirty="0">
                <a:solidFill>
                  <a:srgbClr val="002060"/>
                </a:solidFill>
                <a:latin typeface="Meiryo UI" panose="020B0604030504040204" pitchFamily="50" charset="-128"/>
                <a:ea typeface="Meiryo UI" panose="020B0604030504040204" pitchFamily="50" charset="-128"/>
              </a:rPr>
              <a:t>(1)</a:t>
            </a:r>
            <a:r>
              <a:rPr lang="ja-JP" altLang="en-US" sz="1662" dirty="0">
                <a:solidFill>
                  <a:srgbClr val="002060"/>
                </a:solidFill>
                <a:latin typeface="Meiryo UI" panose="020B0604030504040204" pitchFamily="50" charset="-128"/>
                <a:ea typeface="Meiryo UI" panose="020B0604030504040204" pitchFamily="50" charset="-128"/>
              </a:rPr>
              <a:t>提案</a:t>
            </a:r>
            <a:r>
              <a:rPr lang="ja-JP" altLang="ja-JP" sz="1662" dirty="0">
                <a:solidFill>
                  <a:srgbClr val="002060"/>
                </a:solidFill>
                <a:latin typeface="Meiryo UI" panose="020B0604030504040204" pitchFamily="50" charset="-128"/>
                <a:ea typeface="Meiryo UI" panose="020B0604030504040204" pitchFamily="50" charset="-128"/>
              </a:rPr>
              <a:t>者名（法人番号）</a:t>
            </a:r>
            <a:endParaRPr lang="en-US"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dirty="0">
                <a:solidFill>
                  <a:srgbClr val="002060"/>
                </a:solidFill>
                <a:latin typeface="Meiryo UI" panose="020B0604030504040204" pitchFamily="50" charset="-128"/>
                <a:ea typeface="Meiryo UI" panose="020B0604030504040204" pitchFamily="50" charset="-128"/>
              </a:rPr>
              <a:t>　　　　　　　　　</a:t>
            </a:r>
            <a:r>
              <a:rPr lang="en-US" altLang="ja-JP" sz="1662" dirty="0">
                <a:solidFill>
                  <a:srgbClr val="002060"/>
                </a:solidFill>
                <a:latin typeface="Meiryo UI" panose="020B0604030504040204" pitchFamily="50" charset="-128"/>
                <a:ea typeface="Meiryo UI" panose="020B0604030504040204" pitchFamily="50" charset="-128"/>
              </a:rPr>
              <a:t>			</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(2)</a:t>
            </a:r>
            <a:r>
              <a:rPr lang="ja-JP" altLang="ja-JP" sz="1662" dirty="0">
                <a:solidFill>
                  <a:srgbClr val="002060"/>
                </a:solidFill>
                <a:latin typeface="Meiryo UI" panose="020B0604030504040204" pitchFamily="50" charset="-128"/>
                <a:ea typeface="Meiryo UI" panose="020B0604030504040204" pitchFamily="50" charset="-128"/>
              </a:rPr>
              <a:t>従業員数（うち研究開発部門従事者数）　　　</a:t>
            </a:r>
            <a:r>
              <a:rPr lang="en-US" altLang="ja-JP" sz="1662"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名（　　　名）</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従業員数は提出時点を基準としてください。</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(3)</a:t>
            </a:r>
            <a:r>
              <a:rPr lang="ja-JP" altLang="ja-JP" sz="1662" dirty="0">
                <a:solidFill>
                  <a:srgbClr val="002060"/>
                </a:solidFill>
                <a:latin typeface="Meiryo UI" panose="020B0604030504040204" pitchFamily="50" charset="-128"/>
                <a:ea typeface="Meiryo UI" panose="020B0604030504040204" pitchFamily="50" charset="-128"/>
              </a:rPr>
              <a:t>大企業･中堅・中小・ベンチャー企業の種別</a:t>
            </a:r>
            <a:r>
              <a:rPr lang="en-US" altLang="ja-JP" sz="1662"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○○企業</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rgbClr val="002060"/>
                </a:solidFill>
                <a:latin typeface="Meiryo UI" panose="020B0604030504040204" pitchFamily="50" charset="-128"/>
                <a:ea typeface="Meiryo UI" panose="020B0604030504040204" pitchFamily="50" charset="-128"/>
              </a:rPr>
              <a:t>(4)</a:t>
            </a:r>
            <a:r>
              <a:rPr lang="ja-JP" altLang="ja-JP" sz="1662" dirty="0">
                <a:solidFill>
                  <a:srgbClr val="002060"/>
                </a:solidFill>
                <a:latin typeface="Meiryo UI" panose="020B0604030504040204" pitchFamily="50" charset="-128"/>
                <a:ea typeface="Meiryo UI" panose="020B0604030504040204" pitchFamily="50" charset="-128"/>
              </a:rPr>
              <a:t>現在の主要事業内容（主な製品等）</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現在の事業内容（主な製品等）を記入してください。</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r>
              <a:rPr lang="en-US" altLang="ja-JP" sz="1662" dirty="0">
                <a:solidFill>
                  <a:schemeClr val="tx2"/>
                </a:solidFill>
                <a:latin typeface="Meiryo UI" panose="020B0604030504040204" pitchFamily="50" charset="-128"/>
                <a:ea typeface="Meiryo UI" panose="020B0604030504040204" pitchFamily="50" charset="-128"/>
              </a:rPr>
              <a:t>(5)</a:t>
            </a:r>
            <a:r>
              <a:rPr lang="ja-JP" altLang="ja-JP" sz="1662" dirty="0">
                <a:solidFill>
                  <a:schemeClr val="tx2"/>
                </a:solidFill>
                <a:latin typeface="Meiryo UI" panose="020B0604030504040204" pitchFamily="50" charset="-128"/>
                <a:ea typeface="Meiryo UI" panose="020B0604030504040204" pitchFamily="50" charset="-128"/>
              </a:rPr>
              <a:t>資本金</a:t>
            </a:r>
            <a:r>
              <a:rPr lang="ja-JP" altLang="en-US" sz="1662" dirty="0">
                <a:solidFill>
                  <a:schemeClr val="tx2"/>
                </a:solidFill>
                <a:latin typeface="Meiryo UI" panose="020B0604030504040204" pitchFamily="50" charset="-128"/>
                <a:ea typeface="Meiryo UI" panose="020B0604030504040204" pitchFamily="50" charset="-128"/>
              </a:rPr>
              <a:t>、売上高（直近３期分）、経常利益（直近３期分）</a:t>
            </a:r>
            <a:endParaRPr lang="en-US" altLang="ja-JP" sz="1662" dirty="0">
              <a:solidFill>
                <a:schemeClr val="tx2"/>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728733757"/>
              </p:ext>
            </p:extLst>
          </p:nvPr>
        </p:nvGraphicFramePr>
        <p:xfrm>
          <a:off x="653364" y="4339921"/>
          <a:ext cx="7695455" cy="2066778"/>
        </p:xfrm>
        <a:graphic>
          <a:graphicData uri="http://schemas.openxmlformats.org/drawingml/2006/table">
            <a:tbl>
              <a:tblPr firstRow="1" bandRow="1">
                <a:tableStyleId>{5C22544A-7EE6-4342-B048-85BDC9FD1C3A}</a:tableStyleId>
              </a:tblPr>
              <a:tblGrid>
                <a:gridCol w="1327991">
                  <a:extLst>
                    <a:ext uri="{9D8B030D-6E8A-4147-A177-3AD203B41FA5}">
                      <a16:colId xmlns:a16="http://schemas.microsoft.com/office/drawing/2014/main" val="20000"/>
                    </a:ext>
                  </a:extLst>
                </a:gridCol>
                <a:gridCol w="3183732">
                  <a:extLst>
                    <a:ext uri="{9D8B030D-6E8A-4147-A177-3AD203B41FA5}">
                      <a16:colId xmlns:a16="http://schemas.microsoft.com/office/drawing/2014/main" val="20001"/>
                    </a:ext>
                  </a:extLst>
                </a:gridCol>
                <a:gridCol w="3183732">
                  <a:extLst>
                    <a:ext uri="{9D8B030D-6E8A-4147-A177-3AD203B41FA5}">
                      <a16:colId xmlns:a16="http://schemas.microsoft.com/office/drawing/2014/main" val="20002"/>
                    </a:ext>
                  </a:extLst>
                </a:gridCol>
              </a:tblGrid>
              <a:tr h="337625">
                <a:tc>
                  <a:txBody>
                    <a:bodyPr/>
                    <a:lstStyle/>
                    <a:p>
                      <a:r>
                        <a:rPr kumimoji="1" lang="ja-JP" altLang="en-US" sz="1700" dirty="0">
                          <a:latin typeface="+mj-ea"/>
                          <a:ea typeface="+mj-ea"/>
                        </a:rPr>
                        <a:t>資本金</a:t>
                      </a:r>
                    </a:p>
                  </a:txBody>
                  <a:tcPr marL="84406" marR="84406" marT="42203" marB="42203"/>
                </a:tc>
                <a:tc>
                  <a:txBody>
                    <a:bodyPr/>
                    <a:lstStyle/>
                    <a:p>
                      <a:r>
                        <a:rPr kumimoji="1" lang="ja-JP" altLang="en-US" sz="1700" dirty="0">
                          <a:latin typeface="+mj-ea"/>
                          <a:ea typeface="+mj-ea"/>
                        </a:rPr>
                        <a:t>○○千円</a:t>
                      </a:r>
                    </a:p>
                  </a:txBody>
                  <a:tcPr marL="84406" marR="84406"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latin typeface="+mj-ea"/>
                          <a:ea typeface="+mj-ea"/>
                        </a:rPr>
                        <a:t>○○千円</a:t>
                      </a:r>
                    </a:p>
                  </a:txBody>
                  <a:tcPr marL="84406" marR="84406" marT="42203" marB="42203"/>
                </a:tc>
                <a:extLst>
                  <a:ext uri="{0D108BD9-81ED-4DB2-BD59-A6C34878D82A}">
                    <a16:rowId xmlns:a16="http://schemas.microsoft.com/office/drawing/2014/main" val="10000"/>
                  </a:ext>
                </a:extLst>
              </a:tr>
              <a:tr h="844062">
                <a:tc>
                  <a:txBody>
                    <a:bodyPr/>
                    <a:lstStyle/>
                    <a:p>
                      <a:r>
                        <a:rPr kumimoji="1" lang="ja-JP" altLang="en-US" sz="1700" dirty="0">
                          <a:solidFill>
                            <a:srgbClr val="002060"/>
                          </a:solidFill>
                          <a:latin typeface="+mj-ea"/>
                          <a:ea typeface="+mj-ea"/>
                        </a:rPr>
                        <a:t>売上高</a:t>
                      </a:r>
                    </a:p>
                  </a:txBody>
                  <a:tcPr marL="84406" marR="84406" marT="42203" marB="42203"/>
                </a:tc>
                <a:tc>
                  <a:txBody>
                    <a:bodyPr/>
                    <a:lstStyle/>
                    <a:p>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2021</a:t>
                      </a:r>
                      <a:r>
                        <a:rPr kumimoji="1" lang="ja-JP" altLang="en-US" sz="1700" dirty="0">
                          <a:solidFill>
                            <a:srgbClr val="002060"/>
                          </a:solidFill>
                          <a:latin typeface="+mj-ea"/>
                          <a:ea typeface="+mj-ea"/>
                        </a:rPr>
                        <a:t>年度）</a:t>
                      </a:r>
                      <a:endParaRPr kumimoji="1" lang="en-US" altLang="ja-JP" sz="1700" dirty="0">
                        <a:solidFill>
                          <a:srgbClr val="002060"/>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2020</a:t>
                      </a:r>
                      <a:r>
                        <a:rPr kumimoji="1" lang="ja-JP" altLang="en-US" sz="1700" dirty="0">
                          <a:solidFill>
                            <a:srgbClr val="002060"/>
                          </a:solidFill>
                          <a:latin typeface="+mj-ea"/>
                          <a:ea typeface="+mj-ea"/>
                        </a:rPr>
                        <a:t>年度）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2019</a:t>
                      </a:r>
                      <a:r>
                        <a:rPr kumimoji="1" lang="ja-JP" altLang="en-US" sz="1700" dirty="0">
                          <a:solidFill>
                            <a:srgbClr val="002060"/>
                          </a:solidFill>
                          <a:latin typeface="+mj-ea"/>
                          <a:ea typeface="+mj-ea"/>
                        </a:rPr>
                        <a:t>年度）</a:t>
                      </a:r>
                    </a:p>
                  </a:txBody>
                  <a:tcPr marL="84406" marR="84406" marT="42203" marB="42203"/>
                </a:tc>
                <a:tc>
                  <a:txBody>
                    <a:bodyPr/>
                    <a:lstStyle/>
                    <a:p>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2021</a:t>
                      </a:r>
                      <a:r>
                        <a:rPr kumimoji="1" lang="ja-JP" altLang="en-US" sz="1700" dirty="0">
                          <a:solidFill>
                            <a:srgbClr val="002060"/>
                          </a:solidFill>
                          <a:latin typeface="+mj-ea"/>
                          <a:ea typeface="+mj-ea"/>
                        </a:rPr>
                        <a:t>年度）</a:t>
                      </a:r>
                      <a:endParaRPr kumimoji="1" lang="en-US" altLang="ja-JP" sz="1700" dirty="0">
                        <a:solidFill>
                          <a:srgbClr val="002060"/>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2020</a:t>
                      </a:r>
                      <a:r>
                        <a:rPr kumimoji="1" lang="ja-JP" altLang="en-US" sz="1700" dirty="0">
                          <a:solidFill>
                            <a:srgbClr val="002060"/>
                          </a:solidFill>
                          <a:latin typeface="+mj-ea"/>
                          <a:ea typeface="+mj-ea"/>
                        </a:rPr>
                        <a:t>年度）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2019</a:t>
                      </a:r>
                      <a:r>
                        <a:rPr kumimoji="1" lang="ja-JP" altLang="en-US" sz="1700" dirty="0">
                          <a:solidFill>
                            <a:srgbClr val="002060"/>
                          </a:solidFill>
                          <a:latin typeface="+mj-ea"/>
                          <a:ea typeface="+mj-ea"/>
                        </a:rPr>
                        <a:t>年度）</a:t>
                      </a:r>
                    </a:p>
                  </a:txBody>
                  <a:tcPr marL="84406" marR="84406" marT="42203" marB="42203"/>
                </a:tc>
                <a:extLst>
                  <a:ext uri="{0D108BD9-81ED-4DB2-BD59-A6C34878D82A}">
                    <a16:rowId xmlns:a16="http://schemas.microsoft.com/office/drawing/2014/main" val="10001"/>
                  </a:ext>
                </a:extLst>
              </a:tr>
              <a:tr h="844062">
                <a:tc>
                  <a:txBody>
                    <a:bodyPr/>
                    <a:lstStyle/>
                    <a:p>
                      <a:r>
                        <a:rPr kumimoji="1" lang="ja-JP" altLang="en-US" sz="1700" dirty="0">
                          <a:solidFill>
                            <a:srgbClr val="002060"/>
                          </a:solidFill>
                          <a:latin typeface="+mj-ea"/>
                          <a:ea typeface="+mj-ea"/>
                        </a:rPr>
                        <a:t>経常利益</a:t>
                      </a:r>
                    </a:p>
                  </a:txBody>
                  <a:tcPr marL="84406" marR="84406" marT="42203" marB="42203"/>
                </a:tc>
                <a:tc>
                  <a:txBody>
                    <a:bodyPr/>
                    <a:lstStyle/>
                    <a:p>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2021</a:t>
                      </a:r>
                      <a:r>
                        <a:rPr kumimoji="1" lang="ja-JP" altLang="en-US" sz="1700" dirty="0">
                          <a:solidFill>
                            <a:srgbClr val="002060"/>
                          </a:solidFill>
                          <a:latin typeface="+mj-ea"/>
                          <a:ea typeface="+mj-ea"/>
                        </a:rPr>
                        <a:t>年度）</a:t>
                      </a:r>
                      <a:endParaRPr kumimoji="1" lang="en-US" altLang="ja-JP" sz="1700" dirty="0">
                        <a:solidFill>
                          <a:srgbClr val="002060"/>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2020</a:t>
                      </a:r>
                      <a:r>
                        <a:rPr kumimoji="1" lang="ja-JP" altLang="en-US" sz="1700" dirty="0">
                          <a:solidFill>
                            <a:srgbClr val="002060"/>
                          </a:solidFill>
                          <a:latin typeface="+mj-ea"/>
                          <a:ea typeface="+mj-ea"/>
                        </a:rPr>
                        <a:t>年度）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2019</a:t>
                      </a:r>
                      <a:r>
                        <a:rPr kumimoji="1" lang="ja-JP" altLang="en-US" sz="1700" dirty="0">
                          <a:solidFill>
                            <a:srgbClr val="002060"/>
                          </a:solidFill>
                          <a:latin typeface="+mj-ea"/>
                          <a:ea typeface="+mj-ea"/>
                        </a:rPr>
                        <a:t>年度）</a:t>
                      </a:r>
                    </a:p>
                  </a:txBody>
                  <a:tcPr marL="84406" marR="84406" marT="42203" marB="42203"/>
                </a:tc>
                <a:tc>
                  <a:txBody>
                    <a:bodyPr/>
                    <a:lstStyle/>
                    <a:p>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2021</a:t>
                      </a:r>
                      <a:r>
                        <a:rPr kumimoji="1" lang="ja-JP" altLang="en-US" sz="1700" dirty="0">
                          <a:solidFill>
                            <a:srgbClr val="002060"/>
                          </a:solidFill>
                          <a:latin typeface="+mj-ea"/>
                          <a:ea typeface="+mj-ea"/>
                        </a:rPr>
                        <a:t>年度）</a:t>
                      </a:r>
                      <a:endParaRPr kumimoji="1" lang="en-US" altLang="ja-JP" sz="1700" dirty="0">
                        <a:solidFill>
                          <a:srgbClr val="002060"/>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2020</a:t>
                      </a:r>
                      <a:r>
                        <a:rPr kumimoji="1" lang="ja-JP" altLang="en-US" sz="1700" dirty="0">
                          <a:solidFill>
                            <a:srgbClr val="002060"/>
                          </a:solidFill>
                          <a:latin typeface="+mj-ea"/>
                          <a:ea typeface="+mj-ea"/>
                        </a:rPr>
                        <a:t>年度）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a:solidFill>
                            <a:srgbClr val="002060"/>
                          </a:solidFill>
                          <a:latin typeface="+mj-ea"/>
                          <a:ea typeface="+mj-ea"/>
                        </a:rPr>
                        <a:t>○○百万円（</a:t>
                      </a:r>
                      <a:r>
                        <a:rPr kumimoji="1" lang="en-US" altLang="ja-JP" sz="1700" dirty="0">
                          <a:solidFill>
                            <a:srgbClr val="002060"/>
                          </a:solidFill>
                          <a:latin typeface="+mj-ea"/>
                          <a:ea typeface="+mj-ea"/>
                        </a:rPr>
                        <a:t>2019</a:t>
                      </a:r>
                      <a:r>
                        <a:rPr kumimoji="1" lang="ja-JP" altLang="en-US" sz="1700" dirty="0">
                          <a:solidFill>
                            <a:srgbClr val="002060"/>
                          </a:solidFill>
                          <a:latin typeface="+mj-ea"/>
                          <a:ea typeface="+mj-ea"/>
                        </a:rPr>
                        <a:t>年度）</a:t>
                      </a:r>
                    </a:p>
                  </a:txBody>
                  <a:tcPr marL="84406" marR="84406" marT="42203" marB="42203"/>
                </a:tc>
                <a:extLst>
                  <a:ext uri="{0D108BD9-81ED-4DB2-BD59-A6C34878D82A}">
                    <a16:rowId xmlns:a16="http://schemas.microsoft.com/office/drawing/2014/main" val="10002"/>
                  </a:ext>
                </a:extLst>
              </a:tr>
            </a:tbl>
          </a:graphicData>
        </a:graphic>
      </p:graphicFrame>
      <p:sp>
        <p:nvSpPr>
          <p:cNvPr id="9" name="スライド番号プレースホルダ 8">
            <a:extLst>
              <a:ext uri="{FF2B5EF4-FFF2-40B4-BE49-F238E27FC236}">
                <a16:creationId xmlns:a16="http://schemas.microsoft.com/office/drawing/2014/main" id="{63F25610-6007-4814-915C-96AAD18F86D6}"/>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2</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910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1846" b="1" dirty="0">
                <a:latin typeface="Meiryo UI" panose="020B0604030504040204" pitchFamily="50" charset="-128"/>
                <a:ea typeface="Meiryo UI" panose="020B0604030504040204" pitchFamily="50" charset="-128"/>
              </a:rPr>
              <a:t>２．実施計画の細目</a:t>
            </a:r>
            <a:br>
              <a:rPr lang="en-US" altLang="ja-JP" sz="1846" b="1" dirty="0">
                <a:latin typeface="Meiryo UI" panose="020B0604030504040204" pitchFamily="50" charset="-128"/>
                <a:ea typeface="Meiryo UI" panose="020B0604030504040204" pitchFamily="50" charset="-128"/>
              </a:rPr>
            </a:br>
            <a:r>
              <a:rPr lang="en-US" altLang="ja-JP" sz="1846" b="1" dirty="0">
                <a:latin typeface="Meiryo UI" panose="020B0604030504040204" pitchFamily="50" charset="-128"/>
                <a:ea typeface="Meiryo UI" panose="020B0604030504040204" pitchFamily="50" charset="-128"/>
              </a:rPr>
              <a:t>(1)</a:t>
            </a:r>
            <a:r>
              <a:rPr lang="ja-JP" altLang="en-US" sz="1846" b="1" dirty="0">
                <a:latin typeface="Meiryo UI" panose="020B0604030504040204" pitchFamily="50" charset="-128"/>
                <a:ea typeface="Meiryo UI" panose="020B0604030504040204" pitchFamily="50" charset="-128"/>
              </a:rPr>
              <a:t>事業目的、目標及び事業による効果</a:t>
            </a: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658770" y="1433303"/>
            <a:ext cx="8109704" cy="3069302"/>
          </a:xfrm>
          <a:prstGeom prst="rect">
            <a:avLst/>
          </a:prstGeom>
          <a:noFill/>
        </p:spPr>
        <p:txBody>
          <a:bodyPr wrap="square" lIns="0" tIns="0" rIns="0" bIns="0" rtlCol="0">
            <a:spAutoFit/>
          </a:bodyPr>
          <a:lstStyle/>
          <a:p>
            <a:pPr defTabSz="844083">
              <a:defRPr/>
            </a:pPr>
            <a:r>
              <a:rPr lang="ja-JP" altLang="ja-JP" sz="1662" dirty="0">
                <a:solidFill>
                  <a:prstClr val="black"/>
                </a:solidFill>
                <a:latin typeface="Meiryo UI" panose="020B0604030504040204" pitchFamily="50" charset="-128"/>
                <a:ea typeface="Meiryo UI" panose="020B0604030504040204" pitchFamily="50" charset="-128"/>
              </a:rPr>
              <a:t>①事業目的</a:t>
            </a:r>
          </a:p>
          <a:p>
            <a:pPr defTabSz="844083">
              <a:defRPr/>
            </a:pPr>
            <a:r>
              <a:rPr lang="ja-JP" altLang="en-US" sz="1662" b="1" dirty="0">
                <a:solidFill>
                  <a:prstClr val="black"/>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マーケットの現状及び将来の規模、競争環境等について具体的かつ簡潔に説明してください。</a:t>
            </a:r>
            <a:r>
              <a:rPr lang="ja-JP" altLang="en-US" sz="1662" b="1" dirty="0">
                <a:solidFill>
                  <a:srgbClr val="002060"/>
                </a:solidFill>
                <a:latin typeface="Meiryo UI" panose="020B0604030504040204" pitchFamily="50" charset="-128"/>
                <a:ea typeface="Meiryo UI" panose="020B0604030504040204" pitchFamily="50" charset="-128"/>
              </a:rPr>
              <a:t>（地域・提案者の課題についても言及してください。）</a:t>
            </a:r>
            <a:endParaRPr lang="en-US" altLang="ja-JP" sz="1662" b="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prstClr val="black"/>
              </a:solidFill>
              <a:latin typeface="Meiryo UI" panose="020B0604030504040204" pitchFamily="50" charset="-128"/>
              <a:ea typeface="Meiryo UI" panose="020B0604030504040204" pitchFamily="50" charset="-128"/>
            </a:endParaRPr>
          </a:p>
          <a:p>
            <a:pPr defTabSz="844083">
              <a:defRPr/>
            </a:pPr>
            <a:r>
              <a:rPr lang="ja-JP" altLang="ja-JP" sz="1662" dirty="0">
                <a:solidFill>
                  <a:prstClr val="black"/>
                </a:solidFill>
                <a:latin typeface="Meiryo UI" panose="020B0604030504040204" pitchFamily="50" charset="-128"/>
                <a:ea typeface="Meiryo UI" panose="020B0604030504040204" pitchFamily="50" charset="-128"/>
              </a:rPr>
              <a:t>②事業目標</a:t>
            </a:r>
          </a:p>
          <a:p>
            <a:pPr defTabSz="844083">
              <a:defRPr/>
            </a:pPr>
            <a:r>
              <a:rPr lang="ja-JP" altLang="en-US" sz="1662" b="1" dirty="0">
                <a:solidFill>
                  <a:prstClr val="black"/>
                </a:solidFill>
                <a:latin typeface="Meiryo UI" panose="020B0604030504040204" pitchFamily="50" charset="-128"/>
                <a:ea typeface="Meiryo UI" panose="020B0604030504040204" pitchFamily="50" charset="-128"/>
              </a:rPr>
              <a:t>　</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の目標</a:t>
            </a:r>
            <a:r>
              <a:rPr lang="ja-JP" altLang="en-US" sz="1662" b="1" dirty="0">
                <a:solidFill>
                  <a:srgbClr val="002060"/>
                </a:solidFill>
                <a:latin typeface="Meiryo UI" panose="020B0604030504040204" pitchFamily="50" charset="-128"/>
                <a:ea typeface="Meiryo UI" panose="020B0604030504040204" pitchFamily="50" charset="-128"/>
              </a:rPr>
              <a:t>（資源増加量やコスト低減、ＧＨＧ削減効果等）</a:t>
            </a:r>
            <a:r>
              <a:rPr lang="ja-JP" altLang="ja-JP" sz="1662" b="1" dirty="0">
                <a:solidFill>
                  <a:srgbClr val="002060"/>
                </a:solidFill>
                <a:latin typeface="Meiryo UI" panose="020B0604030504040204" pitchFamily="50" charset="-128"/>
                <a:ea typeface="Meiryo UI" panose="020B0604030504040204" pitchFamily="50" charset="-128"/>
              </a:rPr>
              <a:t>と現状の水準との対比を数値で記入するなど、具体的かつ簡潔に説明してください。この目標が妥当であることを記載してください。また、国内外の技術動向や既存の技術との関連等について、具体的かつ簡潔に説明してください。</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さらに、</a:t>
            </a:r>
            <a:r>
              <a:rPr lang="en-US" altLang="ja-JP" sz="1662" b="1" dirty="0">
                <a:solidFill>
                  <a:srgbClr val="002060"/>
                </a:solidFill>
                <a:latin typeface="Meiryo UI" panose="020B0604030504040204" pitchFamily="50" charset="-128"/>
                <a:ea typeface="Meiryo UI" panose="020B0604030504040204" pitchFamily="50" charset="-128"/>
              </a:rPr>
              <a:t>NEDO</a:t>
            </a:r>
            <a:r>
              <a:rPr lang="ja-JP" altLang="ja-JP" sz="1662" b="1" dirty="0">
                <a:solidFill>
                  <a:srgbClr val="002060"/>
                </a:solidFill>
                <a:latin typeface="Meiryo UI" panose="020B0604030504040204" pitchFamily="50" charset="-128"/>
                <a:ea typeface="Meiryo UI" panose="020B0604030504040204" pitchFamily="50" charset="-128"/>
              </a:rPr>
              <a:t>の基本計画を達成するために基本計画と</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テーマとの関係ならびに</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テーマがもたらす、設定された目標の達成に対する有効性について、できるだけ定量的に記述してください。</a:t>
            </a:r>
            <a:endParaRPr lang="ja-JP" altLang="ja-JP" sz="1662"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D456B5AB-961F-4CCA-8540-01888E092F96}"/>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3</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1840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1846" b="1" dirty="0">
                <a:latin typeface="Meiryo UI" panose="020B0604030504040204" pitchFamily="50" charset="-128"/>
                <a:ea typeface="Meiryo UI" panose="020B0604030504040204" pitchFamily="50" charset="-128"/>
              </a:rPr>
              <a:t>２．実施計画の細目</a:t>
            </a:r>
            <a:br>
              <a:rPr lang="en-US" altLang="ja-JP" sz="1846" b="1" dirty="0">
                <a:latin typeface="Meiryo UI" panose="020B0604030504040204" pitchFamily="50" charset="-128"/>
                <a:ea typeface="Meiryo UI" panose="020B0604030504040204" pitchFamily="50" charset="-128"/>
              </a:rPr>
            </a:br>
            <a:r>
              <a:rPr lang="en-US" altLang="ja-JP" sz="1846" b="1" dirty="0">
                <a:latin typeface="Meiryo UI" panose="020B0604030504040204" pitchFamily="50" charset="-128"/>
                <a:ea typeface="Meiryo UI" panose="020B0604030504040204" pitchFamily="50" charset="-128"/>
              </a:rPr>
              <a:t>(1)</a:t>
            </a:r>
            <a:r>
              <a:rPr lang="ja-JP" altLang="en-US" sz="1846" b="1" dirty="0">
                <a:latin typeface="Meiryo UI" panose="020B0604030504040204" pitchFamily="50" charset="-128"/>
                <a:ea typeface="Meiryo UI" panose="020B0604030504040204" pitchFamily="50" charset="-128"/>
              </a:rPr>
              <a:t>事業目的、目標及び事業による効果</a:t>
            </a: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658770" y="1433304"/>
            <a:ext cx="7950507" cy="3325077"/>
          </a:xfrm>
          <a:prstGeom prst="rect">
            <a:avLst/>
          </a:prstGeom>
          <a:noFill/>
        </p:spPr>
        <p:txBody>
          <a:bodyPr wrap="square" lIns="0" tIns="0" rIns="0" bIns="0" rtlCol="0">
            <a:spAutoFit/>
          </a:bodyPr>
          <a:lstStyle/>
          <a:p>
            <a:pPr defTabSz="844083">
              <a:defRPr/>
            </a:pPr>
            <a:r>
              <a:rPr lang="ja-JP" altLang="ja-JP" sz="1662" dirty="0">
                <a:solidFill>
                  <a:prstClr val="black"/>
                </a:solidFill>
                <a:latin typeface="Meiryo UI" panose="020B0604030504040204" pitchFamily="50" charset="-128"/>
                <a:ea typeface="Meiryo UI" panose="020B0604030504040204" pitchFamily="50" charset="-128"/>
              </a:rPr>
              <a:t>③事業による効果</a:t>
            </a:r>
          </a:p>
          <a:p>
            <a:pPr defTabSz="844083">
              <a:defRPr/>
            </a:pPr>
            <a:r>
              <a:rPr lang="ja-JP" altLang="en-US" sz="1662" b="1" i="1" dirty="0">
                <a:solidFill>
                  <a:prstClr val="black"/>
                </a:solidFill>
                <a:latin typeface="Meiryo UI" panose="020B0604030504040204" pitchFamily="50" charset="-128"/>
                <a:ea typeface="Meiryo UI" panose="020B0604030504040204" pitchFamily="50" charset="-128"/>
              </a:rPr>
              <a:t>　</a:t>
            </a:r>
            <a:r>
              <a:rPr lang="ja-JP" altLang="ja-JP" sz="1662" b="1" i="1" dirty="0">
                <a:solidFill>
                  <a:srgbClr val="002060"/>
                </a:solidFill>
                <a:latin typeface="Meiryo UI" panose="020B0604030504040204" pitchFamily="50" charset="-128"/>
                <a:ea typeface="Meiryo UI" panose="020B0604030504040204" pitchFamily="50" charset="-128"/>
              </a:rPr>
              <a:t>一般的に期待される効果に加えて、助成事業終了後、本事業の実施により、国内生産・雇用、輸出、内外ライセンス収入、国内生産波及・誘発効果、国民の利便性向上等、様々な形態を通じ、我が国の経済再生に如何に貢献するかについて、バックデータも含め、具体的に説明してください。また、費用対効果について可能な限り定量的な記載を求めてください。</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dirty="0">
                <a:solidFill>
                  <a:prstClr val="black"/>
                </a:solidFill>
                <a:latin typeface="Meiryo UI" panose="020B0604030504040204" pitchFamily="50" charset="-128"/>
                <a:ea typeface="Meiryo UI" panose="020B0604030504040204" pitchFamily="50" charset="-128"/>
              </a:rPr>
              <a:t>④他の補助金制度等による交付金受給の有無（当該研究開発の全てもしくは一部及び当該研究開発に関連した開発で、これまでに国、ＮＥＤＯ、地方自治体等からの委託又は補助金交付を受けたことがある場合あるいは現在申請中の場合には、その概要を明記すること。）</a:t>
            </a:r>
          </a:p>
          <a:p>
            <a:pPr defTabSz="844083">
              <a:defRPr/>
            </a:pPr>
            <a:r>
              <a:rPr lang="ja-JP" altLang="en-US" sz="1662" b="1" i="1" dirty="0">
                <a:solidFill>
                  <a:srgbClr val="002060"/>
                </a:solidFill>
                <a:latin typeface="Meiryo UI" panose="020B0604030504040204" pitchFamily="50" charset="-128"/>
                <a:ea typeface="Meiryo UI" panose="020B0604030504040204" pitchFamily="50" charset="-128"/>
              </a:rPr>
              <a:t>　国、ＮＥＤＯ</a:t>
            </a:r>
            <a:r>
              <a:rPr lang="ja-JP" altLang="en-US" sz="1662" b="1" dirty="0">
                <a:solidFill>
                  <a:srgbClr val="002060"/>
                </a:solidFill>
                <a:latin typeface="Meiryo UI" panose="020B0604030504040204" pitchFamily="50" charset="-128"/>
                <a:ea typeface="Meiryo UI" panose="020B0604030504040204" pitchFamily="50" charset="-128"/>
              </a:rPr>
              <a:t>、</a:t>
            </a:r>
            <a:r>
              <a:rPr lang="ja-JP" altLang="en-US" sz="1662" b="1" i="1" dirty="0">
                <a:solidFill>
                  <a:srgbClr val="002060"/>
                </a:solidFill>
                <a:latin typeface="Meiryo UI" panose="020B0604030504040204" pitchFamily="50" charset="-128"/>
                <a:ea typeface="Meiryo UI" panose="020B0604030504040204" pitchFamily="50" charset="-128"/>
              </a:rPr>
              <a:t>地方自治体を問わず、過去から現時点で関連しているものを不採択になった案件を含め、全て記述してください。また、現時点で申請中の案件も記述してください。記述内容としては、実施機関の名称、制度名称、対象期間、交付金の額等をお書きください。</a:t>
            </a:r>
            <a:endParaRPr lang="ja-JP" altLang="ja-JP" sz="1662" b="1" i="1"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F8565138-A146-4176-BA75-81B00BBB5708}"/>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4</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4236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1846" b="1" dirty="0">
                <a:latin typeface="Meiryo UI" panose="020B0604030504040204" pitchFamily="50" charset="-128"/>
                <a:ea typeface="Meiryo UI" panose="020B0604030504040204" pitchFamily="50" charset="-128"/>
              </a:rPr>
              <a:t>２．実施計画の細目</a:t>
            </a:r>
            <a:br>
              <a:rPr lang="en-US" altLang="ja-JP" sz="1846" b="1" dirty="0">
                <a:latin typeface="Meiryo UI" panose="020B0604030504040204" pitchFamily="50" charset="-128"/>
                <a:ea typeface="Meiryo UI" panose="020B0604030504040204" pitchFamily="50" charset="-128"/>
              </a:rPr>
            </a:br>
            <a:r>
              <a:rPr lang="en-US" altLang="ja-JP" sz="1846" b="1" dirty="0">
                <a:latin typeface="Meiryo UI" panose="020B0604030504040204" pitchFamily="50" charset="-128"/>
                <a:ea typeface="Meiryo UI" panose="020B0604030504040204" pitchFamily="50" charset="-128"/>
              </a:rPr>
              <a:t>(2)</a:t>
            </a:r>
            <a:r>
              <a:rPr lang="ja-JP" altLang="en-US" sz="1846" b="1" dirty="0">
                <a:latin typeface="Meiryo UI" panose="020B0604030504040204" pitchFamily="50" charset="-128"/>
                <a:ea typeface="Meiryo UI" panose="020B0604030504040204" pitchFamily="50" charset="-128"/>
              </a:rPr>
              <a:t>事前検証の状況</a:t>
            </a:r>
          </a:p>
        </p:txBody>
      </p:sp>
      <p:sp>
        <p:nvSpPr>
          <p:cNvPr id="64" name="コンテンツ プレースホルダー 2"/>
          <p:cNvSpPr txBox="1">
            <a:spLocks/>
          </p:cNvSpPr>
          <p:nvPr/>
        </p:nvSpPr>
        <p:spPr>
          <a:xfrm>
            <a:off x="252828" y="1054533"/>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258236" y="1494627"/>
            <a:ext cx="8554077" cy="511550"/>
          </a:xfrm>
          <a:prstGeom prst="rect">
            <a:avLst/>
          </a:prstGeom>
          <a:noFill/>
        </p:spPr>
        <p:txBody>
          <a:bodyPr wrap="square" lIns="0" tIns="0" rIns="0" bIns="0" rtlCol="0">
            <a:spAutoFit/>
          </a:bodyPr>
          <a:lstStyle/>
          <a:p>
            <a:pPr defTabSz="844083">
              <a:defRPr/>
            </a:pPr>
            <a:r>
              <a:rPr lang="ja-JP" altLang="en-US" sz="1662" b="1" i="1" dirty="0">
                <a:solidFill>
                  <a:srgbClr val="C00000"/>
                </a:solidFill>
                <a:latin typeface="Meiryo UI" panose="020B0604030504040204" pitchFamily="50" charset="-128"/>
                <a:ea typeface="Meiryo UI" panose="020B0604030504040204" pitchFamily="50" charset="-128"/>
              </a:rPr>
              <a:t>　</a:t>
            </a:r>
            <a:r>
              <a:rPr lang="ja-JP" altLang="en-US" sz="1662" b="1" i="1" u="sng" dirty="0">
                <a:solidFill>
                  <a:srgbClr val="C00000"/>
                </a:solidFill>
                <a:latin typeface="Meiryo UI" panose="020B0604030504040204" pitchFamily="50" charset="-128"/>
                <a:ea typeface="Meiryo UI" panose="020B0604030504040204" pitchFamily="50" charset="-128"/>
              </a:rPr>
              <a:t>事前検証の状況</a:t>
            </a:r>
            <a:r>
              <a:rPr lang="ja-JP" altLang="en-US" sz="1662" b="1" i="1" dirty="0">
                <a:solidFill>
                  <a:srgbClr val="002060"/>
                </a:solidFill>
                <a:latin typeface="Meiryo UI" panose="020B0604030504040204" pitchFamily="50" charset="-128"/>
                <a:ea typeface="Meiryo UI" panose="020B0604030504040204" pitchFamily="50" charset="-128"/>
              </a:rPr>
              <a:t>について図表を用いて、可能な限り既存の研究成果等客観的な根拠・データを用いて具体的に記述してください</a:t>
            </a:r>
            <a:r>
              <a:rPr lang="ja-JP" altLang="en-US" sz="1662" b="1" dirty="0">
                <a:solidFill>
                  <a:srgbClr val="002060"/>
                </a:solidFill>
                <a:latin typeface="Meiryo UI" panose="020B0604030504040204" pitchFamily="50" charset="-128"/>
                <a:ea typeface="Meiryo UI" panose="020B0604030504040204" pitchFamily="50" charset="-128"/>
              </a:rPr>
              <a:t>（複数枚可）。</a:t>
            </a:r>
            <a:endParaRPr lang="ja-JP" altLang="ja-JP" sz="1662" b="1" i="1" dirty="0">
              <a:solidFill>
                <a:srgbClr val="002060"/>
              </a:solidFill>
              <a:latin typeface="Meiryo UI" panose="020B0604030504040204" pitchFamily="50" charset="-128"/>
              <a:ea typeface="Meiryo UI" panose="020B0604030504040204" pitchFamily="50" charset="-128"/>
            </a:endParaRPr>
          </a:p>
        </p:txBody>
      </p:sp>
      <p:sp>
        <p:nvSpPr>
          <p:cNvPr id="90" name="角丸四角形 89"/>
          <p:cNvSpPr/>
          <p:nvPr/>
        </p:nvSpPr>
        <p:spPr>
          <a:xfrm>
            <a:off x="3648326" y="4606075"/>
            <a:ext cx="3291945" cy="1340731"/>
          </a:xfrm>
          <a:prstGeom prst="roundRect">
            <a:avLst/>
          </a:prstGeom>
          <a:solidFill>
            <a:schemeClr val="accent5">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108" dirty="0">
                <a:solidFill>
                  <a:schemeClr val="tx1"/>
                </a:solidFill>
                <a:latin typeface="Meiryo UI" panose="020B0604030504040204" pitchFamily="50" charset="-128"/>
                <a:ea typeface="Meiryo UI" panose="020B0604030504040204" pitchFamily="50" charset="-128"/>
              </a:rPr>
              <a:t>１．開発する技術の選定理由・根拠</a:t>
            </a:r>
            <a:endParaRPr lang="en-US" altLang="ja-JP" sz="1108" dirty="0">
              <a:solidFill>
                <a:schemeClr val="tx1"/>
              </a:solidFill>
              <a:latin typeface="Meiryo UI" panose="020B0604030504040204" pitchFamily="50" charset="-128"/>
              <a:ea typeface="Meiryo UI" panose="020B0604030504040204" pitchFamily="50" charset="-128"/>
            </a:endParaRPr>
          </a:p>
          <a:p>
            <a:pPr defTabSz="844083">
              <a:defRPr/>
            </a:pPr>
            <a:endParaRPr lang="en-US" altLang="ja-JP" sz="554" dirty="0">
              <a:solidFill>
                <a:schemeClr val="tx1"/>
              </a:solidFill>
              <a:latin typeface="Meiryo UI" panose="020B0604030504040204" pitchFamily="50" charset="-128"/>
              <a:ea typeface="Meiryo UI" panose="020B0604030504040204" pitchFamily="50" charset="-128"/>
            </a:endParaRPr>
          </a:p>
          <a:p>
            <a:pPr defTabSz="844083">
              <a:defRPr/>
            </a:pPr>
            <a:r>
              <a:rPr lang="ja-JP" altLang="en-US" sz="1108" dirty="0">
                <a:solidFill>
                  <a:schemeClr val="tx1"/>
                </a:solidFill>
                <a:latin typeface="Meiryo UI" panose="020B0604030504040204" pitchFamily="50" charset="-128"/>
                <a:ea typeface="Meiryo UI" panose="020B0604030504040204" pitchFamily="50" charset="-128"/>
              </a:rPr>
              <a:t>２．事業の実現可能性に関する検討</a:t>
            </a:r>
            <a:endParaRPr lang="en-US" altLang="ja-JP" sz="1108" dirty="0">
              <a:solidFill>
                <a:schemeClr val="tx1"/>
              </a:solidFill>
              <a:latin typeface="Meiryo UI" panose="020B0604030504040204" pitchFamily="50" charset="-128"/>
              <a:ea typeface="Meiryo UI" panose="020B0604030504040204" pitchFamily="50" charset="-128"/>
            </a:endParaRPr>
          </a:p>
          <a:p>
            <a:pPr defTabSz="844083">
              <a:defRPr/>
            </a:pPr>
            <a:endParaRPr lang="en-US" altLang="ja-JP" sz="554" dirty="0">
              <a:solidFill>
                <a:schemeClr val="tx1"/>
              </a:solidFill>
              <a:latin typeface="Meiryo UI" panose="020B0604030504040204" pitchFamily="50" charset="-128"/>
              <a:ea typeface="Meiryo UI" panose="020B0604030504040204" pitchFamily="50" charset="-128"/>
            </a:endParaRPr>
          </a:p>
          <a:p>
            <a:pPr defTabSz="844083">
              <a:defRPr/>
            </a:pPr>
            <a:r>
              <a:rPr lang="ja-JP" altLang="en-US" sz="1108" dirty="0">
                <a:solidFill>
                  <a:schemeClr val="tx1"/>
                </a:solidFill>
                <a:latin typeface="Meiryo UI" panose="020B0604030504040204" pitchFamily="50" charset="-128"/>
                <a:ea typeface="Meiryo UI" panose="020B0604030504040204" pitchFamily="50" charset="-128"/>
              </a:rPr>
              <a:t>３．事業の持続可能性に関する検討</a:t>
            </a:r>
            <a:endParaRPr lang="en-US" altLang="ja-JP" sz="1108" dirty="0">
              <a:solidFill>
                <a:schemeClr val="tx1"/>
              </a:solidFill>
              <a:latin typeface="Meiryo UI" panose="020B0604030504040204" pitchFamily="50" charset="-128"/>
              <a:ea typeface="Meiryo UI" panose="020B0604030504040204" pitchFamily="50" charset="-128"/>
            </a:endParaRPr>
          </a:p>
          <a:p>
            <a:pPr defTabSz="844083">
              <a:defRPr/>
            </a:pPr>
            <a:endParaRPr lang="en-US" altLang="ja-JP" sz="554" dirty="0">
              <a:solidFill>
                <a:schemeClr val="tx1"/>
              </a:solidFill>
              <a:latin typeface="Meiryo UI" panose="020B0604030504040204" pitchFamily="50" charset="-128"/>
              <a:ea typeface="Meiryo UI" panose="020B0604030504040204" pitchFamily="50" charset="-128"/>
            </a:endParaRPr>
          </a:p>
          <a:p>
            <a:pPr defTabSz="844083">
              <a:defRPr/>
            </a:pPr>
            <a:r>
              <a:rPr lang="ja-JP" altLang="en-US" sz="1108" dirty="0">
                <a:solidFill>
                  <a:schemeClr val="tx1"/>
                </a:solidFill>
                <a:latin typeface="Meiryo UI" panose="020B0604030504040204" pitchFamily="50" charset="-128"/>
                <a:ea typeface="Meiryo UI" panose="020B0604030504040204" pitchFamily="50" charset="-128"/>
              </a:rPr>
              <a:t>４．事前検討によって得られた解決すべき課題　等</a:t>
            </a:r>
            <a:endParaRPr lang="en-US" altLang="ja-JP" sz="1108"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3297723" y="370333"/>
            <a:ext cx="1921521" cy="32168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108" b="1" dirty="0">
                <a:solidFill>
                  <a:srgbClr val="C00000"/>
                </a:solidFill>
                <a:latin typeface="Meiryo UI" panose="020B0604030504040204" pitchFamily="50" charset="-128"/>
                <a:ea typeface="Meiryo UI" panose="020B0604030504040204" pitchFamily="50" charset="-128"/>
              </a:rPr>
              <a:t>文字サイズは原則</a:t>
            </a:r>
            <a:r>
              <a:rPr lang="en-US" altLang="ja-JP" sz="1108" b="1" dirty="0">
                <a:solidFill>
                  <a:srgbClr val="C00000"/>
                </a:solidFill>
                <a:latin typeface="Meiryo UI" panose="020B0604030504040204" pitchFamily="50" charset="-128"/>
                <a:ea typeface="Meiryo UI" panose="020B0604030504040204" pitchFamily="50" charset="-128"/>
              </a:rPr>
              <a:t>12pt</a:t>
            </a:r>
            <a:r>
              <a:rPr lang="ja-JP" altLang="en-US" sz="1108" b="1" dirty="0">
                <a:solidFill>
                  <a:srgbClr val="C00000"/>
                </a:solidFill>
                <a:latin typeface="Meiryo UI" panose="020B0604030504040204" pitchFamily="50" charset="-128"/>
                <a:ea typeface="Meiryo UI" panose="020B0604030504040204" pitchFamily="50" charset="-128"/>
              </a:rPr>
              <a:t>以上</a:t>
            </a:r>
            <a:endParaRPr lang="en-US" altLang="ja-JP" sz="1108" b="1" dirty="0">
              <a:solidFill>
                <a:srgbClr val="C00000"/>
              </a:solidFill>
              <a:latin typeface="Meiryo UI" panose="020B0604030504040204" pitchFamily="50" charset="-128"/>
              <a:ea typeface="Meiryo UI" panose="020B0604030504040204" pitchFamily="50" charset="-128"/>
            </a:endParaRPr>
          </a:p>
        </p:txBody>
      </p:sp>
      <p:pic>
        <p:nvPicPr>
          <p:cNvPr id="41" name="図 3945" descr="大規模工場ポンチ絵パーツ.png">
            <a:extLst>
              <a:ext uri="{FF2B5EF4-FFF2-40B4-BE49-F238E27FC236}">
                <a16:creationId xmlns:a16="http://schemas.microsoft.com/office/drawing/2014/main" id="{5A5A78D6-21E1-487D-955B-A18948740919}"/>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212069" y="3470368"/>
            <a:ext cx="1644870" cy="743310"/>
          </a:xfrm>
          <a:prstGeom prst="rect">
            <a:avLst/>
          </a:prstGeom>
          <a:noFill/>
          <a:ln w="9525">
            <a:noFill/>
            <a:miter lim="800000"/>
            <a:headEnd/>
            <a:tailEnd/>
          </a:ln>
        </p:spPr>
      </p:pic>
      <p:grpSp>
        <p:nvGrpSpPr>
          <p:cNvPr id="43" name="グループ化 42">
            <a:extLst>
              <a:ext uri="{FF2B5EF4-FFF2-40B4-BE49-F238E27FC236}">
                <a16:creationId xmlns:a16="http://schemas.microsoft.com/office/drawing/2014/main" id="{A7417FB6-45EC-4E29-9C6F-7E318B72910D}"/>
              </a:ext>
            </a:extLst>
          </p:cNvPr>
          <p:cNvGrpSpPr/>
          <p:nvPr/>
        </p:nvGrpSpPr>
        <p:grpSpPr>
          <a:xfrm>
            <a:off x="4594104" y="3180523"/>
            <a:ext cx="1435362" cy="1065077"/>
            <a:chOff x="3636645" y="5657056"/>
            <a:chExt cx="1455128" cy="1093798"/>
          </a:xfrm>
        </p:grpSpPr>
        <p:sp>
          <p:nvSpPr>
            <p:cNvPr id="44" name="角丸四角形 204">
              <a:extLst>
                <a:ext uri="{FF2B5EF4-FFF2-40B4-BE49-F238E27FC236}">
                  <a16:creationId xmlns:a16="http://schemas.microsoft.com/office/drawing/2014/main" id="{89BCA35C-281D-4FB3-909C-784E684D767D}"/>
                </a:ext>
              </a:extLst>
            </p:cNvPr>
            <p:cNvSpPr/>
            <p:nvPr/>
          </p:nvSpPr>
          <p:spPr>
            <a:xfrm>
              <a:off x="3636645" y="5657056"/>
              <a:ext cx="1455128" cy="1093798"/>
            </a:xfrm>
            <a:prstGeom prst="roundRect">
              <a:avLst/>
            </a:prstGeom>
            <a:solidFill>
              <a:srgbClr val="CC6600">
                <a:alpha val="70000"/>
              </a:srgb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grpSp>
          <p:nvGrpSpPr>
            <p:cNvPr id="45" name="グループ化 44">
              <a:extLst>
                <a:ext uri="{FF2B5EF4-FFF2-40B4-BE49-F238E27FC236}">
                  <a16:creationId xmlns:a16="http://schemas.microsoft.com/office/drawing/2014/main" id="{3E12E1D4-039A-4EBD-B22B-7B5390C648E2}"/>
                </a:ext>
              </a:extLst>
            </p:cNvPr>
            <p:cNvGrpSpPr>
              <a:grpSpLocks noChangeAspect="1"/>
            </p:cNvGrpSpPr>
            <p:nvPr/>
          </p:nvGrpSpPr>
          <p:grpSpPr bwMode="auto">
            <a:xfrm>
              <a:off x="4284024" y="6184113"/>
              <a:ext cx="751052" cy="402084"/>
              <a:chOff x="642906" y="3351225"/>
              <a:chExt cx="1292227" cy="408485"/>
            </a:xfrm>
          </p:grpSpPr>
          <p:grpSp>
            <p:nvGrpSpPr>
              <p:cNvPr id="136" name="Group 1861">
                <a:extLst>
                  <a:ext uri="{FF2B5EF4-FFF2-40B4-BE49-F238E27FC236}">
                    <a16:creationId xmlns:a16="http://schemas.microsoft.com/office/drawing/2014/main" id="{54661CE5-A65D-4BE3-AE4D-90333F95EEAF}"/>
                  </a:ext>
                </a:extLst>
              </p:cNvPr>
              <p:cNvGrpSpPr>
                <a:grpSpLocks/>
              </p:cNvGrpSpPr>
              <p:nvPr/>
            </p:nvGrpSpPr>
            <p:grpSpPr bwMode="auto">
              <a:xfrm>
                <a:off x="922314" y="3351225"/>
                <a:ext cx="792161" cy="252808"/>
                <a:chOff x="1760" y="640"/>
                <a:chExt cx="380" cy="210"/>
              </a:xfrm>
            </p:grpSpPr>
            <p:sp>
              <p:nvSpPr>
                <p:cNvPr id="708" name="AutoShape 1862">
                  <a:extLst>
                    <a:ext uri="{FF2B5EF4-FFF2-40B4-BE49-F238E27FC236}">
                      <a16:creationId xmlns:a16="http://schemas.microsoft.com/office/drawing/2014/main" id="{26C61E15-BA7F-435F-8EF5-A93607B81649}"/>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9" name="AutoShape 1863">
                  <a:extLst>
                    <a:ext uri="{FF2B5EF4-FFF2-40B4-BE49-F238E27FC236}">
                      <a16:creationId xmlns:a16="http://schemas.microsoft.com/office/drawing/2014/main" id="{CEAB6003-A76F-4FA2-920F-5A9C26A0E1CE}"/>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0" name="AutoShape 1864">
                  <a:extLst>
                    <a:ext uri="{FF2B5EF4-FFF2-40B4-BE49-F238E27FC236}">
                      <a16:creationId xmlns:a16="http://schemas.microsoft.com/office/drawing/2014/main" id="{8AE229C4-C8C3-4252-8412-8B066BF1CB1B}"/>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1" name="AutoShape 1865">
                  <a:extLst>
                    <a:ext uri="{FF2B5EF4-FFF2-40B4-BE49-F238E27FC236}">
                      <a16:creationId xmlns:a16="http://schemas.microsoft.com/office/drawing/2014/main" id="{67CD43BD-80EB-4560-A092-8660A1BBF22D}"/>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2" name="AutoShape 1866">
                  <a:extLst>
                    <a:ext uri="{FF2B5EF4-FFF2-40B4-BE49-F238E27FC236}">
                      <a16:creationId xmlns:a16="http://schemas.microsoft.com/office/drawing/2014/main" id="{95D747B5-64E1-44AD-BDA1-766DF6624BDD}"/>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3" name="AutoShape 1867">
                  <a:extLst>
                    <a:ext uri="{FF2B5EF4-FFF2-40B4-BE49-F238E27FC236}">
                      <a16:creationId xmlns:a16="http://schemas.microsoft.com/office/drawing/2014/main" id="{BE819FD3-5B68-4440-966E-D514E47A9513}"/>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714" name="Group 1868">
                  <a:extLst>
                    <a:ext uri="{FF2B5EF4-FFF2-40B4-BE49-F238E27FC236}">
                      <a16:creationId xmlns:a16="http://schemas.microsoft.com/office/drawing/2014/main" id="{A524E0A4-BD1B-4FF1-879B-D378D86B1886}"/>
                    </a:ext>
                  </a:extLst>
                </p:cNvPr>
                <p:cNvGrpSpPr>
                  <a:grpSpLocks/>
                </p:cNvGrpSpPr>
                <p:nvPr/>
              </p:nvGrpSpPr>
              <p:grpSpPr bwMode="auto">
                <a:xfrm>
                  <a:off x="2017" y="808"/>
                  <a:ext cx="40" cy="22"/>
                  <a:chOff x="1937" y="882"/>
                  <a:chExt cx="666" cy="347"/>
                </a:xfrm>
              </p:grpSpPr>
              <p:sp>
                <p:nvSpPr>
                  <p:cNvPr id="890" name="AutoShape 1869">
                    <a:extLst>
                      <a:ext uri="{FF2B5EF4-FFF2-40B4-BE49-F238E27FC236}">
                        <a16:creationId xmlns:a16="http://schemas.microsoft.com/office/drawing/2014/main" id="{F61A23B1-0028-4ACD-8CFA-6E329C7ADB7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91" name="AutoShape 1870">
                    <a:extLst>
                      <a:ext uri="{FF2B5EF4-FFF2-40B4-BE49-F238E27FC236}">
                        <a16:creationId xmlns:a16="http://schemas.microsoft.com/office/drawing/2014/main" id="{7B8C1542-A8D0-449F-AC7F-AC26008D9AB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92" name="AutoShape 1871">
                    <a:extLst>
                      <a:ext uri="{FF2B5EF4-FFF2-40B4-BE49-F238E27FC236}">
                        <a16:creationId xmlns:a16="http://schemas.microsoft.com/office/drawing/2014/main" id="{7F84EAE6-A64F-4893-955A-DC6DA4859B3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15" name="Group 1872">
                  <a:extLst>
                    <a:ext uri="{FF2B5EF4-FFF2-40B4-BE49-F238E27FC236}">
                      <a16:creationId xmlns:a16="http://schemas.microsoft.com/office/drawing/2014/main" id="{7955F1D2-EF07-474A-87DE-7A7AFE6BCBF6}"/>
                    </a:ext>
                  </a:extLst>
                </p:cNvPr>
                <p:cNvGrpSpPr>
                  <a:grpSpLocks/>
                </p:cNvGrpSpPr>
                <p:nvPr/>
              </p:nvGrpSpPr>
              <p:grpSpPr bwMode="auto">
                <a:xfrm>
                  <a:off x="1986" y="750"/>
                  <a:ext cx="112" cy="72"/>
                  <a:chOff x="1987" y="755"/>
                  <a:chExt cx="112" cy="72"/>
                </a:xfrm>
              </p:grpSpPr>
              <p:grpSp>
                <p:nvGrpSpPr>
                  <p:cNvPr id="747" name="Group 1873">
                    <a:extLst>
                      <a:ext uri="{FF2B5EF4-FFF2-40B4-BE49-F238E27FC236}">
                        <a16:creationId xmlns:a16="http://schemas.microsoft.com/office/drawing/2014/main" id="{96ECD384-4CA7-4404-A3BF-411E660BA903}"/>
                      </a:ext>
                    </a:extLst>
                  </p:cNvPr>
                  <p:cNvGrpSpPr>
                    <a:grpSpLocks/>
                  </p:cNvGrpSpPr>
                  <p:nvPr/>
                </p:nvGrpSpPr>
                <p:grpSpPr bwMode="auto">
                  <a:xfrm>
                    <a:off x="1999" y="781"/>
                    <a:ext cx="100" cy="42"/>
                    <a:chOff x="1999" y="781"/>
                    <a:chExt cx="100" cy="42"/>
                  </a:xfrm>
                </p:grpSpPr>
                <p:grpSp>
                  <p:nvGrpSpPr>
                    <p:cNvPr id="878" name="Group 1874">
                      <a:extLst>
                        <a:ext uri="{FF2B5EF4-FFF2-40B4-BE49-F238E27FC236}">
                          <a16:creationId xmlns:a16="http://schemas.microsoft.com/office/drawing/2014/main" id="{20C5E18F-AB28-42A0-80E6-BD8002077F0C}"/>
                        </a:ext>
                      </a:extLst>
                    </p:cNvPr>
                    <p:cNvGrpSpPr>
                      <a:grpSpLocks/>
                    </p:cNvGrpSpPr>
                    <p:nvPr/>
                  </p:nvGrpSpPr>
                  <p:grpSpPr bwMode="auto">
                    <a:xfrm>
                      <a:off x="1999" y="781"/>
                      <a:ext cx="40" cy="22"/>
                      <a:chOff x="1937" y="882"/>
                      <a:chExt cx="666" cy="347"/>
                    </a:xfrm>
                  </p:grpSpPr>
                  <p:sp>
                    <p:nvSpPr>
                      <p:cNvPr id="887" name="AutoShape 1875">
                        <a:extLst>
                          <a:ext uri="{FF2B5EF4-FFF2-40B4-BE49-F238E27FC236}">
                            <a16:creationId xmlns:a16="http://schemas.microsoft.com/office/drawing/2014/main" id="{81578873-762D-40FE-8F63-A5ED0D962C5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8" name="AutoShape 1876">
                        <a:extLst>
                          <a:ext uri="{FF2B5EF4-FFF2-40B4-BE49-F238E27FC236}">
                            <a16:creationId xmlns:a16="http://schemas.microsoft.com/office/drawing/2014/main" id="{8445F3C3-222D-43F3-B571-EB5412CAC69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9" name="AutoShape 1877">
                        <a:extLst>
                          <a:ext uri="{FF2B5EF4-FFF2-40B4-BE49-F238E27FC236}">
                            <a16:creationId xmlns:a16="http://schemas.microsoft.com/office/drawing/2014/main" id="{A137E536-127C-4550-A214-946BF19CDF2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79" name="Group 1878">
                      <a:extLst>
                        <a:ext uri="{FF2B5EF4-FFF2-40B4-BE49-F238E27FC236}">
                          <a16:creationId xmlns:a16="http://schemas.microsoft.com/office/drawing/2014/main" id="{EE9DF4B9-32A3-4DA0-A3F7-C5A174A08DF4}"/>
                        </a:ext>
                      </a:extLst>
                    </p:cNvPr>
                    <p:cNvGrpSpPr>
                      <a:grpSpLocks/>
                    </p:cNvGrpSpPr>
                    <p:nvPr/>
                  </p:nvGrpSpPr>
                  <p:grpSpPr bwMode="auto">
                    <a:xfrm>
                      <a:off x="2029" y="791"/>
                      <a:ext cx="40" cy="22"/>
                      <a:chOff x="1937" y="882"/>
                      <a:chExt cx="666" cy="347"/>
                    </a:xfrm>
                  </p:grpSpPr>
                  <p:sp>
                    <p:nvSpPr>
                      <p:cNvPr id="884" name="AutoShape 1879">
                        <a:extLst>
                          <a:ext uri="{FF2B5EF4-FFF2-40B4-BE49-F238E27FC236}">
                            <a16:creationId xmlns:a16="http://schemas.microsoft.com/office/drawing/2014/main" id="{E348B1EF-DA72-4380-9F1D-6D7F7940719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5" name="AutoShape 1880">
                        <a:extLst>
                          <a:ext uri="{FF2B5EF4-FFF2-40B4-BE49-F238E27FC236}">
                            <a16:creationId xmlns:a16="http://schemas.microsoft.com/office/drawing/2014/main" id="{BB49987D-42D3-49DF-B733-4E2F1AECB47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6" name="AutoShape 1881">
                        <a:extLst>
                          <a:ext uri="{FF2B5EF4-FFF2-40B4-BE49-F238E27FC236}">
                            <a16:creationId xmlns:a16="http://schemas.microsoft.com/office/drawing/2014/main" id="{1E7C1CDF-D39F-47D0-804F-7384E33A9D6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80" name="Group 1882">
                      <a:extLst>
                        <a:ext uri="{FF2B5EF4-FFF2-40B4-BE49-F238E27FC236}">
                          <a16:creationId xmlns:a16="http://schemas.microsoft.com/office/drawing/2014/main" id="{F3CE2DB4-4C1E-4583-846D-BCBD520D2F9B}"/>
                        </a:ext>
                      </a:extLst>
                    </p:cNvPr>
                    <p:cNvGrpSpPr>
                      <a:grpSpLocks/>
                    </p:cNvGrpSpPr>
                    <p:nvPr/>
                  </p:nvGrpSpPr>
                  <p:grpSpPr bwMode="auto">
                    <a:xfrm>
                      <a:off x="2059" y="801"/>
                      <a:ext cx="40" cy="22"/>
                      <a:chOff x="1937" y="882"/>
                      <a:chExt cx="666" cy="347"/>
                    </a:xfrm>
                  </p:grpSpPr>
                  <p:sp>
                    <p:nvSpPr>
                      <p:cNvPr id="881" name="AutoShape 1883">
                        <a:extLst>
                          <a:ext uri="{FF2B5EF4-FFF2-40B4-BE49-F238E27FC236}">
                            <a16:creationId xmlns:a16="http://schemas.microsoft.com/office/drawing/2014/main" id="{CAF21E8A-D443-4297-9791-432ECDF0F6D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2" name="AutoShape 1884">
                        <a:extLst>
                          <a:ext uri="{FF2B5EF4-FFF2-40B4-BE49-F238E27FC236}">
                            <a16:creationId xmlns:a16="http://schemas.microsoft.com/office/drawing/2014/main" id="{794D1E30-618C-48E8-A586-C58657477A0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83" name="AutoShape 1885">
                        <a:extLst>
                          <a:ext uri="{FF2B5EF4-FFF2-40B4-BE49-F238E27FC236}">
                            <a16:creationId xmlns:a16="http://schemas.microsoft.com/office/drawing/2014/main" id="{35D9BF10-EF11-479D-804B-E9F7E24B13B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48" name="Group 1886">
                    <a:extLst>
                      <a:ext uri="{FF2B5EF4-FFF2-40B4-BE49-F238E27FC236}">
                        <a16:creationId xmlns:a16="http://schemas.microsoft.com/office/drawing/2014/main" id="{98A97A15-47AC-46A3-8A19-CB6704C32759}"/>
                      </a:ext>
                    </a:extLst>
                  </p:cNvPr>
                  <p:cNvGrpSpPr>
                    <a:grpSpLocks/>
                  </p:cNvGrpSpPr>
                  <p:nvPr/>
                </p:nvGrpSpPr>
                <p:grpSpPr bwMode="auto">
                  <a:xfrm>
                    <a:off x="1999" y="775"/>
                    <a:ext cx="100" cy="42"/>
                    <a:chOff x="1999" y="781"/>
                    <a:chExt cx="100" cy="42"/>
                  </a:xfrm>
                </p:grpSpPr>
                <p:grpSp>
                  <p:nvGrpSpPr>
                    <p:cNvPr id="866" name="Group 1887">
                      <a:extLst>
                        <a:ext uri="{FF2B5EF4-FFF2-40B4-BE49-F238E27FC236}">
                          <a16:creationId xmlns:a16="http://schemas.microsoft.com/office/drawing/2014/main" id="{38FF50EA-850E-4CB7-A2C2-FDAA87F17D36}"/>
                        </a:ext>
                      </a:extLst>
                    </p:cNvPr>
                    <p:cNvGrpSpPr>
                      <a:grpSpLocks/>
                    </p:cNvGrpSpPr>
                    <p:nvPr/>
                  </p:nvGrpSpPr>
                  <p:grpSpPr bwMode="auto">
                    <a:xfrm>
                      <a:off x="1999" y="781"/>
                      <a:ext cx="40" cy="22"/>
                      <a:chOff x="1937" y="882"/>
                      <a:chExt cx="666" cy="347"/>
                    </a:xfrm>
                  </p:grpSpPr>
                  <p:sp>
                    <p:nvSpPr>
                      <p:cNvPr id="875" name="AutoShape 1888">
                        <a:extLst>
                          <a:ext uri="{FF2B5EF4-FFF2-40B4-BE49-F238E27FC236}">
                            <a16:creationId xmlns:a16="http://schemas.microsoft.com/office/drawing/2014/main" id="{2471474F-555F-442F-AC6D-A4E1389B3D5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6" name="AutoShape 1889">
                        <a:extLst>
                          <a:ext uri="{FF2B5EF4-FFF2-40B4-BE49-F238E27FC236}">
                            <a16:creationId xmlns:a16="http://schemas.microsoft.com/office/drawing/2014/main" id="{FAADE7B0-EF2F-4C82-BCAF-3BCE8328792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7" name="AutoShape 1890">
                        <a:extLst>
                          <a:ext uri="{FF2B5EF4-FFF2-40B4-BE49-F238E27FC236}">
                            <a16:creationId xmlns:a16="http://schemas.microsoft.com/office/drawing/2014/main" id="{277F4569-BD4E-4A21-B6F1-38EF470F69C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67" name="Group 1891">
                      <a:extLst>
                        <a:ext uri="{FF2B5EF4-FFF2-40B4-BE49-F238E27FC236}">
                          <a16:creationId xmlns:a16="http://schemas.microsoft.com/office/drawing/2014/main" id="{A7B903CD-5E9B-472E-B6C3-4EDFA1434270}"/>
                        </a:ext>
                      </a:extLst>
                    </p:cNvPr>
                    <p:cNvGrpSpPr>
                      <a:grpSpLocks/>
                    </p:cNvGrpSpPr>
                    <p:nvPr/>
                  </p:nvGrpSpPr>
                  <p:grpSpPr bwMode="auto">
                    <a:xfrm>
                      <a:off x="2029" y="791"/>
                      <a:ext cx="40" cy="22"/>
                      <a:chOff x="1937" y="882"/>
                      <a:chExt cx="666" cy="347"/>
                    </a:xfrm>
                  </p:grpSpPr>
                  <p:sp>
                    <p:nvSpPr>
                      <p:cNvPr id="872" name="AutoShape 1892">
                        <a:extLst>
                          <a:ext uri="{FF2B5EF4-FFF2-40B4-BE49-F238E27FC236}">
                            <a16:creationId xmlns:a16="http://schemas.microsoft.com/office/drawing/2014/main" id="{0D8D5981-35E4-48F1-8979-D0ABE0EEC5B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3" name="AutoShape 1893">
                        <a:extLst>
                          <a:ext uri="{FF2B5EF4-FFF2-40B4-BE49-F238E27FC236}">
                            <a16:creationId xmlns:a16="http://schemas.microsoft.com/office/drawing/2014/main" id="{6D360296-F77E-4349-B12D-3BA1026AA19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4" name="AutoShape 1894">
                        <a:extLst>
                          <a:ext uri="{FF2B5EF4-FFF2-40B4-BE49-F238E27FC236}">
                            <a16:creationId xmlns:a16="http://schemas.microsoft.com/office/drawing/2014/main" id="{FDA8F6A4-8EEF-4AC7-9A25-557554F026C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68" name="Group 1895">
                      <a:extLst>
                        <a:ext uri="{FF2B5EF4-FFF2-40B4-BE49-F238E27FC236}">
                          <a16:creationId xmlns:a16="http://schemas.microsoft.com/office/drawing/2014/main" id="{3133F533-E86F-4B2B-B6A9-09D859A71BBD}"/>
                        </a:ext>
                      </a:extLst>
                    </p:cNvPr>
                    <p:cNvGrpSpPr>
                      <a:grpSpLocks/>
                    </p:cNvGrpSpPr>
                    <p:nvPr/>
                  </p:nvGrpSpPr>
                  <p:grpSpPr bwMode="auto">
                    <a:xfrm>
                      <a:off x="2059" y="801"/>
                      <a:ext cx="40" cy="22"/>
                      <a:chOff x="1937" y="882"/>
                      <a:chExt cx="666" cy="347"/>
                    </a:xfrm>
                  </p:grpSpPr>
                  <p:sp>
                    <p:nvSpPr>
                      <p:cNvPr id="869" name="AutoShape 1896">
                        <a:extLst>
                          <a:ext uri="{FF2B5EF4-FFF2-40B4-BE49-F238E27FC236}">
                            <a16:creationId xmlns:a16="http://schemas.microsoft.com/office/drawing/2014/main" id="{60255A1B-D9FE-45EE-A54D-03F8A9FD261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0" name="AutoShape 1897">
                        <a:extLst>
                          <a:ext uri="{FF2B5EF4-FFF2-40B4-BE49-F238E27FC236}">
                            <a16:creationId xmlns:a16="http://schemas.microsoft.com/office/drawing/2014/main" id="{772E2825-3141-4FB5-81CD-A348345723E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71" name="AutoShape 1898">
                        <a:extLst>
                          <a:ext uri="{FF2B5EF4-FFF2-40B4-BE49-F238E27FC236}">
                            <a16:creationId xmlns:a16="http://schemas.microsoft.com/office/drawing/2014/main" id="{96CA507E-7F77-47B0-B6B4-27E5316470D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49" name="Group 1899">
                    <a:extLst>
                      <a:ext uri="{FF2B5EF4-FFF2-40B4-BE49-F238E27FC236}">
                        <a16:creationId xmlns:a16="http://schemas.microsoft.com/office/drawing/2014/main" id="{80358DD6-9972-47DB-A1C4-076808C674E0}"/>
                      </a:ext>
                    </a:extLst>
                  </p:cNvPr>
                  <p:cNvGrpSpPr>
                    <a:grpSpLocks/>
                  </p:cNvGrpSpPr>
                  <p:nvPr/>
                </p:nvGrpSpPr>
                <p:grpSpPr bwMode="auto">
                  <a:xfrm>
                    <a:off x="1999" y="769"/>
                    <a:ext cx="100" cy="42"/>
                    <a:chOff x="1999" y="781"/>
                    <a:chExt cx="100" cy="42"/>
                  </a:xfrm>
                </p:grpSpPr>
                <p:grpSp>
                  <p:nvGrpSpPr>
                    <p:cNvPr id="854" name="Group 1900">
                      <a:extLst>
                        <a:ext uri="{FF2B5EF4-FFF2-40B4-BE49-F238E27FC236}">
                          <a16:creationId xmlns:a16="http://schemas.microsoft.com/office/drawing/2014/main" id="{3DB875F5-3237-42B1-96F3-ECD79E2FD1AC}"/>
                        </a:ext>
                      </a:extLst>
                    </p:cNvPr>
                    <p:cNvGrpSpPr>
                      <a:grpSpLocks/>
                    </p:cNvGrpSpPr>
                    <p:nvPr/>
                  </p:nvGrpSpPr>
                  <p:grpSpPr bwMode="auto">
                    <a:xfrm>
                      <a:off x="1999" y="781"/>
                      <a:ext cx="40" cy="22"/>
                      <a:chOff x="1937" y="882"/>
                      <a:chExt cx="666" cy="347"/>
                    </a:xfrm>
                  </p:grpSpPr>
                  <p:sp>
                    <p:nvSpPr>
                      <p:cNvPr id="863" name="AutoShape 1901">
                        <a:extLst>
                          <a:ext uri="{FF2B5EF4-FFF2-40B4-BE49-F238E27FC236}">
                            <a16:creationId xmlns:a16="http://schemas.microsoft.com/office/drawing/2014/main" id="{8B6066F1-5B95-4637-9B34-77E91EEEBAE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64" name="AutoShape 1902">
                        <a:extLst>
                          <a:ext uri="{FF2B5EF4-FFF2-40B4-BE49-F238E27FC236}">
                            <a16:creationId xmlns:a16="http://schemas.microsoft.com/office/drawing/2014/main" id="{0A43FD7E-E625-4ACC-8C36-2BEA3FD78EA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65" name="AutoShape 1903">
                        <a:extLst>
                          <a:ext uri="{FF2B5EF4-FFF2-40B4-BE49-F238E27FC236}">
                            <a16:creationId xmlns:a16="http://schemas.microsoft.com/office/drawing/2014/main" id="{0529F3AE-25BA-4EE7-8A0F-ECC9800D96B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55" name="Group 1904">
                      <a:extLst>
                        <a:ext uri="{FF2B5EF4-FFF2-40B4-BE49-F238E27FC236}">
                          <a16:creationId xmlns:a16="http://schemas.microsoft.com/office/drawing/2014/main" id="{93052528-B30A-4E44-AB0B-2E8591A8DC85}"/>
                        </a:ext>
                      </a:extLst>
                    </p:cNvPr>
                    <p:cNvGrpSpPr>
                      <a:grpSpLocks/>
                    </p:cNvGrpSpPr>
                    <p:nvPr/>
                  </p:nvGrpSpPr>
                  <p:grpSpPr bwMode="auto">
                    <a:xfrm>
                      <a:off x="2029" y="791"/>
                      <a:ext cx="40" cy="22"/>
                      <a:chOff x="1937" y="882"/>
                      <a:chExt cx="666" cy="347"/>
                    </a:xfrm>
                  </p:grpSpPr>
                  <p:sp>
                    <p:nvSpPr>
                      <p:cNvPr id="860" name="AutoShape 1905">
                        <a:extLst>
                          <a:ext uri="{FF2B5EF4-FFF2-40B4-BE49-F238E27FC236}">
                            <a16:creationId xmlns:a16="http://schemas.microsoft.com/office/drawing/2014/main" id="{1D0550E3-6772-4E5F-A3CD-50BE4D556F8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61" name="AutoShape 1906">
                        <a:extLst>
                          <a:ext uri="{FF2B5EF4-FFF2-40B4-BE49-F238E27FC236}">
                            <a16:creationId xmlns:a16="http://schemas.microsoft.com/office/drawing/2014/main" id="{84D20EC3-1A7D-4ECE-9D71-3E9002DD443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62" name="AutoShape 1907">
                        <a:extLst>
                          <a:ext uri="{FF2B5EF4-FFF2-40B4-BE49-F238E27FC236}">
                            <a16:creationId xmlns:a16="http://schemas.microsoft.com/office/drawing/2014/main" id="{7664083C-1367-48E7-8AA9-02B55CE0B77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56" name="Group 1908">
                      <a:extLst>
                        <a:ext uri="{FF2B5EF4-FFF2-40B4-BE49-F238E27FC236}">
                          <a16:creationId xmlns:a16="http://schemas.microsoft.com/office/drawing/2014/main" id="{CE03B016-F385-4F0A-8157-BA4541928402}"/>
                        </a:ext>
                      </a:extLst>
                    </p:cNvPr>
                    <p:cNvGrpSpPr>
                      <a:grpSpLocks/>
                    </p:cNvGrpSpPr>
                    <p:nvPr/>
                  </p:nvGrpSpPr>
                  <p:grpSpPr bwMode="auto">
                    <a:xfrm>
                      <a:off x="2059" y="801"/>
                      <a:ext cx="40" cy="22"/>
                      <a:chOff x="1937" y="882"/>
                      <a:chExt cx="666" cy="347"/>
                    </a:xfrm>
                  </p:grpSpPr>
                  <p:sp>
                    <p:nvSpPr>
                      <p:cNvPr id="857" name="AutoShape 1909">
                        <a:extLst>
                          <a:ext uri="{FF2B5EF4-FFF2-40B4-BE49-F238E27FC236}">
                            <a16:creationId xmlns:a16="http://schemas.microsoft.com/office/drawing/2014/main" id="{7BCF21E0-6CD1-4E58-B365-A123DAEAB01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58" name="AutoShape 1910">
                        <a:extLst>
                          <a:ext uri="{FF2B5EF4-FFF2-40B4-BE49-F238E27FC236}">
                            <a16:creationId xmlns:a16="http://schemas.microsoft.com/office/drawing/2014/main" id="{6E59CF4D-2CB5-4ABC-8D80-8C9F737E673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59" name="AutoShape 1911">
                        <a:extLst>
                          <a:ext uri="{FF2B5EF4-FFF2-40B4-BE49-F238E27FC236}">
                            <a16:creationId xmlns:a16="http://schemas.microsoft.com/office/drawing/2014/main" id="{A6AEE81B-4C38-49BB-ACBD-FBAC98407B3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0" name="Group 1912">
                    <a:extLst>
                      <a:ext uri="{FF2B5EF4-FFF2-40B4-BE49-F238E27FC236}">
                        <a16:creationId xmlns:a16="http://schemas.microsoft.com/office/drawing/2014/main" id="{A8194308-36A1-4F41-9227-85630B0B8B2A}"/>
                      </a:ext>
                    </a:extLst>
                  </p:cNvPr>
                  <p:cNvGrpSpPr>
                    <a:grpSpLocks/>
                  </p:cNvGrpSpPr>
                  <p:nvPr/>
                </p:nvGrpSpPr>
                <p:grpSpPr bwMode="auto">
                  <a:xfrm>
                    <a:off x="1999" y="762"/>
                    <a:ext cx="100" cy="42"/>
                    <a:chOff x="1999" y="781"/>
                    <a:chExt cx="100" cy="42"/>
                  </a:xfrm>
                </p:grpSpPr>
                <p:grpSp>
                  <p:nvGrpSpPr>
                    <p:cNvPr id="842" name="Group 1913">
                      <a:extLst>
                        <a:ext uri="{FF2B5EF4-FFF2-40B4-BE49-F238E27FC236}">
                          <a16:creationId xmlns:a16="http://schemas.microsoft.com/office/drawing/2014/main" id="{284097CE-9408-439D-B076-5CEF671F5033}"/>
                        </a:ext>
                      </a:extLst>
                    </p:cNvPr>
                    <p:cNvGrpSpPr>
                      <a:grpSpLocks/>
                    </p:cNvGrpSpPr>
                    <p:nvPr/>
                  </p:nvGrpSpPr>
                  <p:grpSpPr bwMode="auto">
                    <a:xfrm>
                      <a:off x="1999" y="781"/>
                      <a:ext cx="40" cy="22"/>
                      <a:chOff x="1937" y="882"/>
                      <a:chExt cx="666" cy="347"/>
                    </a:xfrm>
                  </p:grpSpPr>
                  <p:sp>
                    <p:nvSpPr>
                      <p:cNvPr id="851" name="AutoShape 1914">
                        <a:extLst>
                          <a:ext uri="{FF2B5EF4-FFF2-40B4-BE49-F238E27FC236}">
                            <a16:creationId xmlns:a16="http://schemas.microsoft.com/office/drawing/2014/main" id="{4123FE77-A9C3-471E-BC52-4A3756F0320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52" name="AutoShape 1915">
                        <a:extLst>
                          <a:ext uri="{FF2B5EF4-FFF2-40B4-BE49-F238E27FC236}">
                            <a16:creationId xmlns:a16="http://schemas.microsoft.com/office/drawing/2014/main" id="{F54D2082-A632-4C69-A6E7-8DFEB93AE03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53" name="AutoShape 1916">
                        <a:extLst>
                          <a:ext uri="{FF2B5EF4-FFF2-40B4-BE49-F238E27FC236}">
                            <a16:creationId xmlns:a16="http://schemas.microsoft.com/office/drawing/2014/main" id="{1212284C-2D9A-4440-B616-BBDBB2D9C84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43" name="Group 1917">
                      <a:extLst>
                        <a:ext uri="{FF2B5EF4-FFF2-40B4-BE49-F238E27FC236}">
                          <a16:creationId xmlns:a16="http://schemas.microsoft.com/office/drawing/2014/main" id="{1EA276EB-2F56-4A0A-B71F-8407B67459D4}"/>
                        </a:ext>
                      </a:extLst>
                    </p:cNvPr>
                    <p:cNvGrpSpPr>
                      <a:grpSpLocks/>
                    </p:cNvGrpSpPr>
                    <p:nvPr/>
                  </p:nvGrpSpPr>
                  <p:grpSpPr bwMode="auto">
                    <a:xfrm>
                      <a:off x="2029" y="791"/>
                      <a:ext cx="40" cy="22"/>
                      <a:chOff x="1937" y="882"/>
                      <a:chExt cx="666" cy="347"/>
                    </a:xfrm>
                  </p:grpSpPr>
                  <p:sp>
                    <p:nvSpPr>
                      <p:cNvPr id="848" name="AutoShape 1918">
                        <a:extLst>
                          <a:ext uri="{FF2B5EF4-FFF2-40B4-BE49-F238E27FC236}">
                            <a16:creationId xmlns:a16="http://schemas.microsoft.com/office/drawing/2014/main" id="{CEEFC8DA-1B94-4AF1-90E2-4B9454C1C88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49" name="AutoShape 1919">
                        <a:extLst>
                          <a:ext uri="{FF2B5EF4-FFF2-40B4-BE49-F238E27FC236}">
                            <a16:creationId xmlns:a16="http://schemas.microsoft.com/office/drawing/2014/main" id="{E9B0CCBF-20C2-4050-BF9C-DBC3256BB54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50" name="AutoShape 1920">
                        <a:extLst>
                          <a:ext uri="{FF2B5EF4-FFF2-40B4-BE49-F238E27FC236}">
                            <a16:creationId xmlns:a16="http://schemas.microsoft.com/office/drawing/2014/main" id="{D258FB99-A0EC-48E7-963A-E83839A0C35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44" name="Group 1921">
                      <a:extLst>
                        <a:ext uri="{FF2B5EF4-FFF2-40B4-BE49-F238E27FC236}">
                          <a16:creationId xmlns:a16="http://schemas.microsoft.com/office/drawing/2014/main" id="{C64BF495-A9DB-4572-90D6-27FFB0B1A84F}"/>
                        </a:ext>
                      </a:extLst>
                    </p:cNvPr>
                    <p:cNvGrpSpPr>
                      <a:grpSpLocks/>
                    </p:cNvGrpSpPr>
                    <p:nvPr/>
                  </p:nvGrpSpPr>
                  <p:grpSpPr bwMode="auto">
                    <a:xfrm>
                      <a:off x="2059" y="801"/>
                      <a:ext cx="40" cy="22"/>
                      <a:chOff x="1937" y="882"/>
                      <a:chExt cx="666" cy="347"/>
                    </a:xfrm>
                  </p:grpSpPr>
                  <p:sp>
                    <p:nvSpPr>
                      <p:cNvPr id="845" name="AutoShape 1922">
                        <a:extLst>
                          <a:ext uri="{FF2B5EF4-FFF2-40B4-BE49-F238E27FC236}">
                            <a16:creationId xmlns:a16="http://schemas.microsoft.com/office/drawing/2014/main" id="{235EC0AE-DB5B-426F-82F1-208DB583A15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46" name="AutoShape 1923">
                        <a:extLst>
                          <a:ext uri="{FF2B5EF4-FFF2-40B4-BE49-F238E27FC236}">
                            <a16:creationId xmlns:a16="http://schemas.microsoft.com/office/drawing/2014/main" id="{E669B8ED-FC11-43B1-8A1D-5D75BFE8753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47" name="AutoShape 1924">
                        <a:extLst>
                          <a:ext uri="{FF2B5EF4-FFF2-40B4-BE49-F238E27FC236}">
                            <a16:creationId xmlns:a16="http://schemas.microsoft.com/office/drawing/2014/main" id="{6AEE4282-761A-40A7-985F-965BB3977A9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1" name="Group 1925">
                    <a:extLst>
                      <a:ext uri="{FF2B5EF4-FFF2-40B4-BE49-F238E27FC236}">
                        <a16:creationId xmlns:a16="http://schemas.microsoft.com/office/drawing/2014/main" id="{C62BC1CA-98F1-4693-B4B8-AA1CF210C3E2}"/>
                      </a:ext>
                    </a:extLst>
                  </p:cNvPr>
                  <p:cNvGrpSpPr>
                    <a:grpSpLocks/>
                  </p:cNvGrpSpPr>
                  <p:nvPr/>
                </p:nvGrpSpPr>
                <p:grpSpPr bwMode="auto">
                  <a:xfrm>
                    <a:off x="1999" y="755"/>
                    <a:ext cx="100" cy="42"/>
                    <a:chOff x="1999" y="781"/>
                    <a:chExt cx="100" cy="42"/>
                  </a:xfrm>
                </p:grpSpPr>
                <p:grpSp>
                  <p:nvGrpSpPr>
                    <p:cNvPr id="830" name="Group 1926">
                      <a:extLst>
                        <a:ext uri="{FF2B5EF4-FFF2-40B4-BE49-F238E27FC236}">
                          <a16:creationId xmlns:a16="http://schemas.microsoft.com/office/drawing/2014/main" id="{546FF89F-B479-45F5-AF2A-F364DE4D4439}"/>
                        </a:ext>
                      </a:extLst>
                    </p:cNvPr>
                    <p:cNvGrpSpPr>
                      <a:grpSpLocks/>
                    </p:cNvGrpSpPr>
                    <p:nvPr/>
                  </p:nvGrpSpPr>
                  <p:grpSpPr bwMode="auto">
                    <a:xfrm>
                      <a:off x="1999" y="781"/>
                      <a:ext cx="40" cy="22"/>
                      <a:chOff x="1937" y="882"/>
                      <a:chExt cx="666" cy="347"/>
                    </a:xfrm>
                  </p:grpSpPr>
                  <p:sp>
                    <p:nvSpPr>
                      <p:cNvPr id="839" name="AutoShape 1927">
                        <a:extLst>
                          <a:ext uri="{FF2B5EF4-FFF2-40B4-BE49-F238E27FC236}">
                            <a16:creationId xmlns:a16="http://schemas.microsoft.com/office/drawing/2014/main" id="{D13CC3AA-DB33-42FB-A8BA-B58D5A0C3C0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40" name="AutoShape 1928">
                        <a:extLst>
                          <a:ext uri="{FF2B5EF4-FFF2-40B4-BE49-F238E27FC236}">
                            <a16:creationId xmlns:a16="http://schemas.microsoft.com/office/drawing/2014/main" id="{7E5EE193-280F-4D27-A5AE-25C87C31C9A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41" name="AutoShape 1929">
                        <a:extLst>
                          <a:ext uri="{FF2B5EF4-FFF2-40B4-BE49-F238E27FC236}">
                            <a16:creationId xmlns:a16="http://schemas.microsoft.com/office/drawing/2014/main" id="{00B672C3-EAF5-4E72-B530-73A779A2D68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31" name="Group 1930">
                      <a:extLst>
                        <a:ext uri="{FF2B5EF4-FFF2-40B4-BE49-F238E27FC236}">
                          <a16:creationId xmlns:a16="http://schemas.microsoft.com/office/drawing/2014/main" id="{5DA02513-7D52-481F-B346-F562F10BE0B6}"/>
                        </a:ext>
                      </a:extLst>
                    </p:cNvPr>
                    <p:cNvGrpSpPr>
                      <a:grpSpLocks/>
                    </p:cNvGrpSpPr>
                    <p:nvPr/>
                  </p:nvGrpSpPr>
                  <p:grpSpPr bwMode="auto">
                    <a:xfrm>
                      <a:off x="2029" y="791"/>
                      <a:ext cx="40" cy="22"/>
                      <a:chOff x="1937" y="882"/>
                      <a:chExt cx="666" cy="347"/>
                    </a:xfrm>
                  </p:grpSpPr>
                  <p:sp>
                    <p:nvSpPr>
                      <p:cNvPr id="836" name="AutoShape 1931">
                        <a:extLst>
                          <a:ext uri="{FF2B5EF4-FFF2-40B4-BE49-F238E27FC236}">
                            <a16:creationId xmlns:a16="http://schemas.microsoft.com/office/drawing/2014/main" id="{34F7527A-ADCD-412F-BAD6-76B2367E838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37" name="AutoShape 1932">
                        <a:extLst>
                          <a:ext uri="{FF2B5EF4-FFF2-40B4-BE49-F238E27FC236}">
                            <a16:creationId xmlns:a16="http://schemas.microsoft.com/office/drawing/2014/main" id="{2F35D6A3-2D06-4B58-8883-85993B5D362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38" name="AutoShape 1933">
                        <a:extLst>
                          <a:ext uri="{FF2B5EF4-FFF2-40B4-BE49-F238E27FC236}">
                            <a16:creationId xmlns:a16="http://schemas.microsoft.com/office/drawing/2014/main" id="{C9B927C3-EB19-4DDC-B8CC-F14608AD9F1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32" name="Group 1934">
                      <a:extLst>
                        <a:ext uri="{FF2B5EF4-FFF2-40B4-BE49-F238E27FC236}">
                          <a16:creationId xmlns:a16="http://schemas.microsoft.com/office/drawing/2014/main" id="{94239936-AE59-4061-A260-404463BA519A}"/>
                        </a:ext>
                      </a:extLst>
                    </p:cNvPr>
                    <p:cNvGrpSpPr>
                      <a:grpSpLocks/>
                    </p:cNvGrpSpPr>
                    <p:nvPr/>
                  </p:nvGrpSpPr>
                  <p:grpSpPr bwMode="auto">
                    <a:xfrm>
                      <a:off x="2059" y="801"/>
                      <a:ext cx="40" cy="22"/>
                      <a:chOff x="1937" y="882"/>
                      <a:chExt cx="666" cy="347"/>
                    </a:xfrm>
                  </p:grpSpPr>
                  <p:sp>
                    <p:nvSpPr>
                      <p:cNvPr id="833" name="AutoShape 1935">
                        <a:extLst>
                          <a:ext uri="{FF2B5EF4-FFF2-40B4-BE49-F238E27FC236}">
                            <a16:creationId xmlns:a16="http://schemas.microsoft.com/office/drawing/2014/main" id="{19FE5F63-63EC-47EA-BD43-0718CB6C19E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34" name="AutoShape 1936">
                        <a:extLst>
                          <a:ext uri="{FF2B5EF4-FFF2-40B4-BE49-F238E27FC236}">
                            <a16:creationId xmlns:a16="http://schemas.microsoft.com/office/drawing/2014/main" id="{1FC63A30-84CC-4D52-BA4B-88E01A4786C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35" name="AutoShape 1937">
                        <a:extLst>
                          <a:ext uri="{FF2B5EF4-FFF2-40B4-BE49-F238E27FC236}">
                            <a16:creationId xmlns:a16="http://schemas.microsoft.com/office/drawing/2014/main" id="{AE0141C7-C72B-4B59-89CE-D113922388D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2" name="Group 1938">
                    <a:extLst>
                      <a:ext uri="{FF2B5EF4-FFF2-40B4-BE49-F238E27FC236}">
                        <a16:creationId xmlns:a16="http://schemas.microsoft.com/office/drawing/2014/main" id="{5A8CBF68-8A3A-417F-AD32-90C0C53BEDE5}"/>
                      </a:ext>
                    </a:extLst>
                  </p:cNvPr>
                  <p:cNvGrpSpPr>
                    <a:grpSpLocks/>
                  </p:cNvGrpSpPr>
                  <p:nvPr/>
                </p:nvGrpSpPr>
                <p:grpSpPr bwMode="auto">
                  <a:xfrm>
                    <a:off x="1993" y="783"/>
                    <a:ext cx="100" cy="42"/>
                    <a:chOff x="1999" y="781"/>
                    <a:chExt cx="100" cy="42"/>
                  </a:xfrm>
                </p:grpSpPr>
                <p:grpSp>
                  <p:nvGrpSpPr>
                    <p:cNvPr id="818" name="Group 1939">
                      <a:extLst>
                        <a:ext uri="{FF2B5EF4-FFF2-40B4-BE49-F238E27FC236}">
                          <a16:creationId xmlns:a16="http://schemas.microsoft.com/office/drawing/2014/main" id="{818EFBD1-1D22-474F-B24C-03B3FBD96883}"/>
                        </a:ext>
                      </a:extLst>
                    </p:cNvPr>
                    <p:cNvGrpSpPr>
                      <a:grpSpLocks/>
                    </p:cNvGrpSpPr>
                    <p:nvPr/>
                  </p:nvGrpSpPr>
                  <p:grpSpPr bwMode="auto">
                    <a:xfrm>
                      <a:off x="1999" y="781"/>
                      <a:ext cx="40" cy="22"/>
                      <a:chOff x="1937" y="882"/>
                      <a:chExt cx="666" cy="347"/>
                    </a:xfrm>
                  </p:grpSpPr>
                  <p:sp>
                    <p:nvSpPr>
                      <p:cNvPr id="827" name="AutoShape 1940">
                        <a:extLst>
                          <a:ext uri="{FF2B5EF4-FFF2-40B4-BE49-F238E27FC236}">
                            <a16:creationId xmlns:a16="http://schemas.microsoft.com/office/drawing/2014/main" id="{028BF69E-9AAE-47BD-88CF-BD469624194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8" name="AutoShape 1941">
                        <a:extLst>
                          <a:ext uri="{FF2B5EF4-FFF2-40B4-BE49-F238E27FC236}">
                            <a16:creationId xmlns:a16="http://schemas.microsoft.com/office/drawing/2014/main" id="{CCC32014-7C10-4B56-B1F0-B572859B8A1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9" name="AutoShape 1942">
                        <a:extLst>
                          <a:ext uri="{FF2B5EF4-FFF2-40B4-BE49-F238E27FC236}">
                            <a16:creationId xmlns:a16="http://schemas.microsoft.com/office/drawing/2014/main" id="{E1C85D2E-3768-413C-9ED0-88350BDEADA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19" name="Group 1943">
                      <a:extLst>
                        <a:ext uri="{FF2B5EF4-FFF2-40B4-BE49-F238E27FC236}">
                          <a16:creationId xmlns:a16="http://schemas.microsoft.com/office/drawing/2014/main" id="{4B9EEAFE-7DBD-4270-92E9-E9CF5294EDB9}"/>
                        </a:ext>
                      </a:extLst>
                    </p:cNvPr>
                    <p:cNvGrpSpPr>
                      <a:grpSpLocks/>
                    </p:cNvGrpSpPr>
                    <p:nvPr/>
                  </p:nvGrpSpPr>
                  <p:grpSpPr bwMode="auto">
                    <a:xfrm>
                      <a:off x="2029" y="791"/>
                      <a:ext cx="40" cy="22"/>
                      <a:chOff x="1937" y="882"/>
                      <a:chExt cx="666" cy="347"/>
                    </a:xfrm>
                  </p:grpSpPr>
                  <p:sp>
                    <p:nvSpPr>
                      <p:cNvPr id="824" name="AutoShape 1944">
                        <a:extLst>
                          <a:ext uri="{FF2B5EF4-FFF2-40B4-BE49-F238E27FC236}">
                            <a16:creationId xmlns:a16="http://schemas.microsoft.com/office/drawing/2014/main" id="{3D5D893A-1CFD-4CAF-A763-3E1C965E87F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5" name="AutoShape 1945">
                        <a:extLst>
                          <a:ext uri="{FF2B5EF4-FFF2-40B4-BE49-F238E27FC236}">
                            <a16:creationId xmlns:a16="http://schemas.microsoft.com/office/drawing/2014/main" id="{7B39DD47-78F8-4259-94AE-9D4CEE6B5CF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6" name="AutoShape 1946">
                        <a:extLst>
                          <a:ext uri="{FF2B5EF4-FFF2-40B4-BE49-F238E27FC236}">
                            <a16:creationId xmlns:a16="http://schemas.microsoft.com/office/drawing/2014/main" id="{54A131F6-9010-4A49-A2A9-1070DE418AE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20" name="Group 1947">
                      <a:extLst>
                        <a:ext uri="{FF2B5EF4-FFF2-40B4-BE49-F238E27FC236}">
                          <a16:creationId xmlns:a16="http://schemas.microsoft.com/office/drawing/2014/main" id="{599A55D3-D4AE-4640-A453-9975F6CAC2A2}"/>
                        </a:ext>
                      </a:extLst>
                    </p:cNvPr>
                    <p:cNvGrpSpPr>
                      <a:grpSpLocks/>
                    </p:cNvGrpSpPr>
                    <p:nvPr/>
                  </p:nvGrpSpPr>
                  <p:grpSpPr bwMode="auto">
                    <a:xfrm>
                      <a:off x="2059" y="801"/>
                      <a:ext cx="40" cy="22"/>
                      <a:chOff x="1937" y="882"/>
                      <a:chExt cx="666" cy="347"/>
                    </a:xfrm>
                  </p:grpSpPr>
                  <p:sp>
                    <p:nvSpPr>
                      <p:cNvPr id="821" name="AutoShape 1948">
                        <a:extLst>
                          <a:ext uri="{FF2B5EF4-FFF2-40B4-BE49-F238E27FC236}">
                            <a16:creationId xmlns:a16="http://schemas.microsoft.com/office/drawing/2014/main" id="{3DE41BCA-EB31-4712-8B54-6F0DD74A06D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2" name="AutoShape 1949">
                        <a:extLst>
                          <a:ext uri="{FF2B5EF4-FFF2-40B4-BE49-F238E27FC236}">
                            <a16:creationId xmlns:a16="http://schemas.microsoft.com/office/drawing/2014/main" id="{DBF8B21E-648C-4E6E-890E-8600DE5972B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23" name="AutoShape 1950">
                        <a:extLst>
                          <a:ext uri="{FF2B5EF4-FFF2-40B4-BE49-F238E27FC236}">
                            <a16:creationId xmlns:a16="http://schemas.microsoft.com/office/drawing/2014/main" id="{71A67CEA-B6AD-479B-995E-574F1DA84D3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3" name="Group 1951">
                    <a:extLst>
                      <a:ext uri="{FF2B5EF4-FFF2-40B4-BE49-F238E27FC236}">
                        <a16:creationId xmlns:a16="http://schemas.microsoft.com/office/drawing/2014/main" id="{B579483D-02A4-4377-9470-237D9A2E28B0}"/>
                      </a:ext>
                    </a:extLst>
                  </p:cNvPr>
                  <p:cNvGrpSpPr>
                    <a:grpSpLocks/>
                  </p:cNvGrpSpPr>
                  <p:nvPr/>
                </p:nvGrpSpPr>
                <p:grpSpPr bwMode="auto">
                  <a:xfrm>
                    <a:off x="1993" y="777"/>
                    <a:ext cx="100" cy="42"/>
                    <a:chOff x="1999" y="781"/>
                    <a:chExt cx="100" cy="42"/>
                  </a:xfrm>
                </p:grpSpPr>
                <p:grpSp>
                  <p:nvGrpSpPr>
                    <p:cNvPr id="806" name="Group 1952">
                      <a:extLst>
                        <a:ext uri="{FF2B5EF4-FFF2-40B4-BE49-F238E27FC236}">
                          <a16:creationId xmlns:a16="http://schemas.microsoft.com/office/drawing/2014/main" id="{6475FECA-441B-4767-9AD9-AF4839F49F5E}"/>
                        </a:ext>
                      </a:extLst>
                    </p:cNvPr>
                    <p:cNvGrpSpPr>
                      <a:grpSpLocks/>
                    </p:cNvGrpSpPr>
                    <p:nvPr/>
                  </p:nvGrpSpPr>
                  <p:grpSpPr bwMode="auto">
                    <a:xfrm>
                      <a:off x="1999" y="781"/>
                      <a:ext cx="40" cy="22"/>
                      <a:chOff x="1937" y="882"/>
                      <a:chExt cx="666" cy="347"/>
                    </a:xfrm>
                  </p:grpSpPr>
                  <p:sp>
                    <p:nvSpPr>
                      <p:cNvPr id="815" name="AutoShape 1953">
                        <a:extLst>
                          <a:ext uri="{FF2B5EF4-FFF2-40B4-BE49-F238E27FC236}">
                            <a16:creationId xmlns:a16="http://schemas.microsoft.com/office/drawing/2014/main" id="{81C87075-B2F8-4CB5-B958-F67A74C7BAB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6" name="AutoShape 1954">
                        <a:extLst>
                          <a:ext uri="{FF2B5EF4-FFF2-40B4-BE49-F238E27FC236}">
                            <a16:creationId xmlns:a16="http://schemas.microsoft.com/office/drawing/2014/main" id="{EFF43E5B-5352-4BD6-B0F0-9B4775FEF34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7" name="AutoShape 1955">
                        <a:extLst>
                          <a:ext uri="{FF2B5EF4-FFF2-40B4-BE49-F238E27FC236}">
                            <a16:creationId xmlns:a16="http://schemas.microsoft.com/office/drawing/2014/main" id="{1DA0495B-2195-442C-91F9-A1F561CDD73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07" name="Group 1956">
                      <a:extLst>
                        <a:ext uri="{FF2B5EF4-FFF2-40B4-BE49-F238E27FC236}">
                          <a16:creationId xmlns:a16="http://schemas.microsoft.com/office/drawing/2014/main" id="{806A997E-F5A5-4381-B78E-8F3A31573DAD}"/>
                        </a:ext>
                      </a:extLst>
                    </p:cNvPr>
                    <p:cNvGrpSpPr>
                      <a:grpSpLocks/>
                    </p:cNvGrpSpPr>
                    <p:nvPr/>
                  </p:nvGrpSpPr>
                  <p:grpSpPr bwMode="auto">
                    <a:xfrm>
                      <a:off x="2029" y="791"/>
                      <a:ext cx="40" cy="22"/>
                      <a:chOff x="1937" y="882"/>
                      <a:chExt cx="666" cy="347"/>
                    </a:xfrm>
                  </p:grpSpPr>
                  <p:sp>
                    <p:nvSpPr>
                      <p:cNvPr id="812" name="AutoShape 1957">
                        <a:extLst>
                          <a:ext uri="{FF2B5EF4-FFF2-40B4-BE49-F238E27FC236}">
                            <a16:creationId xmlns:a16="http://schemas.microsoft.com/office/drawing/2014/main" id="{0D643D27-50D5-401D-92FA-CB7265A123E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3" name="AutoShape 1958">
                        <a:extLst>
                          <a:ext uri="{FF2B5EF4-FFF2-40B4-BE49-F238E27FC236}">
                            <a16:creationId xmlns:a16="http://schemas.microsoft.com/office/drawing/2014/main" id="{24859FCD-2E0E-497C-8D79-F7BD300C483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4" name="AutoShape 1959">
                        <a:extLst>
                          <a:ext uri="{FF2B5EF4-FFF2-40B4-BE49-F238E27FC236}">
                            <a16:creationId xmlns:a16="http://schemas.microsoft.com/office/drawing/2014/main" id="{A1425FFB-93D3-49F2-8D5B-E390481F8A0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808" name="Group 1960">
                      <a:extLst>
                        <a:ext uri="{FF2B5EF4-FFF2-40B4-BE49-F238E27FC236}">
                          <a16:creationId xmlns:a16="http://schemas.microsoft.com/office/drawing/2014/main" id="{B5CC5B5C-5302-4834-A7DD-DD47B5210E84}"/>
                        </a:ext>
                      </a:extLst>
                    </p:cNvPr>
                    <p:cNvGrpSpPr>
                      <a:grpSpLocks/>
                    </p:cNvGrpSpPr>
                    <p:nvPr/>
                  </p:nvGrpSpPr>
                  <p:grpSpPr bwMode="auto">
                    <a:xfrm>
                      <a:off x="2059" y="801"/>
                      <a:ext cx="40" cy="22"/>
                      <a:chOff x="1937" y="882"/>
                      <a:chExt cx="666" cy="347"/>
                    </a:xfrm>
                  </p:grpSpPr>
                  <p:sp>
                    <p:nvSpPr>
                      <p:cNvPr id="809" name="AutoShape 1961">
                        <a:extLst>
                          <a:ext uri="{FF2B5EF4-FFF2-40B4-BE49-F238E27FC236}">
                            <a16:creationId xmlns:a16="http://schemas.microsoft.com/office/drawing/2014/main" id="{27D58023-0252-4369-8274-952DD0D8D6C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0" name="AutoShape 1962">
                        <a:extLst>
                          <a:ext uri="{FF2B5EF4-FFF2-40B4-BE49-F238E27FC236}">
                            <a16:creationId xmlns:a16="http://schemas.microsoft.com/office/drawing/2014/main" id="{75B89502-C5F3-4F3D-9D64-21158D5FDD0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11" name="AutoShape 1963">
                        <a:extLst>
                          <a:ext uri="{FF2B5EF4-FFF2-40B4-BE49-F238E27FC236}">
                            <a16:creationId xmlns:a16="http://schemas.microsoft.com/office/drawing/2014/main" id="{57A7B547-B2A2-45F1-B5BE-18486713B7E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4" name="Group 1964">
                    <a:extLst>
                      <a:ext uri="{FF2B5EF4-FFF2-40B4-BE49-F238E27FC236}">
                        <a16:creationId xmlns:a16="http://schemas.microsoft.com/office/drawing/2014/main" id="{99657772-6BD7-4DDB-89FE-B2C585C59574}"/>
                      </a:ext>
                    </a:extLst>
                  </p:cNvPr>
                  <p:cNvGrpSpPr>
                    <a:grpSpLocks/>
                  </p:cNvGrpSpPr>
                  <p:nvPr/>
                </p:nvGrpSpPr>
                <p:grpSpPr bwMode="auto">
                  <a:xfrm>
                    <a:off x="1993" y="771"/>
                    <a:ext cx="100" cy="42"/>
                    <a:chOff x="1999" y="781"/>
                    <a:chExt cx="100" cy="42"/>
                  </a:xfrm>
                </p:grpSpPr>
                <p:grpSp>
                  <p:nvGrpSpPr>
                    <p:cNvPr id="794" name="Group 1965">
                      <a:extLst>
                        <a:ext uri="{FF2B5EF4-FFF2-40B4-BE49-F238E27FC236}">
                          <a16:creationId xmlns:a16="http://schemas.microsoft.com/office/drawing/2014/main" id="{160038EE-20FA-4D29-BB96-FDD203F88FD4}"/>
                        </a:ext>
                      </a:extLst>
                    </p:cNvPr>
                    <p:cNvGrpSpPr>
                      <a:grpSpLocks/>
                    </p:cNvGrpSpPr>
                    <p:nvPr/>
                  </p:nvGrpSpPr>
                  <p:grpSpPr bwMode="auto">
                    <a:xfrm>
                      <a:off x="1999" y="781"/>
                      <a:ext cx="40" cy="22"/>
                      <a:chOff x="1937" y="882"/>
                      <a:chExt cx="666" cy="347"/>
                    </a:xfrm>
                  </p:grpSpPr>
                  <p:sp>
                    <p:nvSpPr>
                      <p:cNvPr id="803" name="AutoShape 1966">
                        <a:extLst>
                          <a:ext uri="{FF2B5EF4-FFF2-40B4-BE49-F238E27FC236}">
                            <a16:creationId xmlns:a16="http://schemas.microsoft.com/office/drawing/2014/main" id="{5EA89C2C-8F40-4A9E-BC59-4FDBBC51751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04" name="AutoShape 1967">
                        <a:extLst>
                          <a:ext uri="{FF2B5EF4-FFF2-40B4-BE49-F238E27FC236}">
                            <a16:creationId xmlns:a16="http://schemas.microsoft.com/office/drawing/2014/main" id="{DB7BAB00-CAEC-4D2D-9124-575F93C88E5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05" name="AutoShape 1968">
                        <a:extLst>
                          <a:ext uri="{FF2B5EF4-FFF2-40B4-BE49-F238E27FC236}">
                            <a16:creationId xmlns:a16="http://schemas.microsoft.com/office/drawing/2014/main" id="{14F94963-20B2-472D-9325-909EC23E26B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95" name="Group 1969">
                      <a:extLst>
                        <a:ext uri="{FF2B5EF4-FFF2-40B4-BE49-F238E27FC236}">
                          <a16:creationId xmlns:a16="http://schemas.microsoft.com/office/drawing/2014/main" id="{9616E56E-5C92-4B67-B12E-D239BC3C6074}"/>
                        </a:ext>
                      </a:extLst>
                    </p:cNvPr>
                    <p:cNvGrpSpPr>
                      <a:grpSpLocks/>
                    </p:cNvGrpSpPr>
                    <p:nvPr/>
                  </p:nvGrpSpPr>
                  <p:grpSpPr bwMode="auto">
                    <a:xfrm>
                      <a:off x="2029" y="791"/>
                      <a:ext cx="40" cy="22"/>
                      <a:chOff x="1937" y="882"/>
                      <a:chExt cx="666" cy="347"/>
                    </a:xfrm>
                  </p:grpSpPr>
                  <p:sp>
                    <p:nvSpPr>
                      <p:cNvPr id="800" name="AutoShape 1970">
                        <a:extLst>
                          <a:ext uri="{FF2B5EF4-FFF2-40B4-BE49-F238E27FC236}">
                            <a16:creationId xmlns:a16="http://schemas.microsoft.com/office/drawing/2014/main" id="{761A4945-0A0D-4FB8-AB96-C9FA6005458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01" name="AutoShape 1971">
                        <a:extLst>
                          <a:ext uri="{FF2B5EF4-FFF2-40B4-BE49-F238E27FC236}">
                            <a16:creationId xmlns:a16="http://schemas.microsoft.com/office/drawing/2014/main" id="{C0443ABA-2DDE-4909-9D14-E52955D94B8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802" name="AutoShape 1972">
                        <a:extLst>
                          <a:ext uri="{FF2B5EF4-FFF2-40B4-BE49-F238E27FC236}">
                            <a16:creationId xmlns:a16="http://schemas.microsoft.com/office/drawing/2014/main" id="{1BDED633-4EDC-4DDE-91E7-2E04A1C778A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96" name="Group 1973">
                      <a:extLst>
                        <a:ext uri="{FF2B5EF4-FFF2-40B4-BE49-F238E27FC236}">
                          <a16:creationId xmlns:a16="http://schemas.microsoft.com/office/drawing/2014/main" id="{3A402DDB-238B-4D96-8763-0ED027C834C3}"/>
                        </a:ext>
                      </a:extLst>
                    </p:cNvPr>
                    <p:cNvGrpSpPr>
                      <a:grpSpLocks/>
                    </p:cNvGrpSpPr>
                    <p:nvPr/>
                  </p:nvGrpSpPr>
                  <p:grpSpPr bwMode="auto">
                    <a:xfrm>
                      <a:off x="2059" y="801"/>
                      <a:ext cx="40" cy="22"/>
                      <a:chOff x="1937" y="882"/>
                      <a:chExt cx="666" cy="347"/>
                    </a:xfrm>
                  </p:grpSpPr>
                  <p:sp>
                    <p:nvSpPr>
                      <p:cNvPr id="797" name="AutoShape 1974">
                        <a:extLst>
                          <a:ext uri="{FF2B5EF4-FFF2-40B4-BE49-F238E27FC236}">
                            <a16:creationId xmlns:a16="http://schemas.microsoft.com/office/drawing/2014/main" id="{E4BDC0E0-9E90-4A82-AFC8-9DF98194538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98" name="AutoShape 1975">
                        <a:extLst>
                          <a:ext uri="{FF2B5EF4-FFF2-40B4-BE49-F238E27FC236}">
                            <a16:creationId xmlns:a16="http://schemas.microsoft.com/office/drawing/2014/main" id="{5222D75D-6C18-4113-8D40-8EF3DDBB77D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99" name="AutoShape 1976">
                        <a:extLst>
                          <a:ext uri="{FF2B5EF4-FFF2-40B4-BE49-F238E27FC236}">
                            <a16:creationId xmlns:a16="http://schemas.microsoft.com/office/drawing/2014/main" id="{9382EBE3-2097-4D9B-8543-F55452429F2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5" name="Group 1977">
                    <a:extLst>
                      <a:ext uri="{FF2B5EF4-FFF2-40B4-BE49-F238E27FC236}">
                        <a16:creationId xmlns:a16="http://schemas.microsoft.com/office/drawing/2014/main" id="{A3B1CE6C-F8F0-424D-87F1-1AFC1CAB2A81}"/>
                      </a:ext>
                    </a:extLst>
                  </p:cNvPr>
                  <p:cNvGrpSpPr>
                    <a:grpSpLocks/>
                  </p:cNvGrpSpPr>
                  <p:nvPr/>
                </p:nvGrpSpPr>
                <p:grpSpPr bwMode="auto">
                  <a:xfrm>
                    <a:off x="1987" y="785"/>
                    <a:ext cx="100" cy="42"/>
                    <a:chOff x="1999" y="781"/>
                    <a:chExt cx="100" cy="42"/>
                  </a:xfrm>
                </p:grpSpPr>
                <p:grpSp>
                  <p:nvGrpSpPr>
                    <p:cNvPr id="782" name="Group 1978">
                      <a:extLst>
                        <a:ext uri="{FF2B5EF4-FFF2-40B4-BE49-F238E27FC236}">
                          <a16:creationId xmlns:a16="http://schemas.microsoft.com/office/drawing/2014/main" id="{610DD977-D56D-4C88-9677-FC7ACE8528D9}"/>
                        </a:ext>
                      </a:extLst>
                    </p:cNvPr>
                    <p:cNvGrpSpPr>
                      <a:grpSpLocks/>
                    </p:cNvGrpSpPr>
                    <p:nvPr/>
                  </p:nvGrpSpPr>
                  <p:grpSpPr bwMode="auto">
                    <a:xfrm>
                      <a:off x="1999" y="781"/>
                      <a:ext cx="40" cy="22"/>
                      <a:chOff x="1937" y="882"/>
                      <a:chExt cx="666" cy="347"/>
                    </a:xfrm>
                  </p:grpSpPr>
                  <p:sp>
                    <p:nvSpPr>
                      <p:cNvPr id="791" name="AutoShape 1979">
                        <a:extLst>
                          <a:ext uri="{FF2B5EF4-FFF2-40B4-BE49-F238E27FC236}">
                            <a16:creationId xmlns:a16="http://schemas.microsoft.com/office/drawing/2014/main" id="{D0E91463-9CA4-404A-A564-EE82DAA9F1A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92" name="AutoShape 1980">
                        <a:extLst>
                          <a:ext uri="{FF2B5EF4-FFF2-40B4-BE49-F238E27FC236}">
                            <a16:creationId xmlns:a16="http://schemas.microsoft.com/office/drawing/2014/main" id="{217EC9BD-3A2F-494C-8320-5B42B7BBE27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93" name="AutoShape 1981">
                        <a:extLst>
                          <a:ext uri="{FF2B5EF4-FFF2-40B4-BE49-F238E27FC236}">
                            <a16:creationId xmlns:a16="http://schemas.microsoft.com/office/drawing/2014/main" id="{DAAD959F-6FF1-4F02-BCCD-30BC7FF7F0B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83" name="Group 1982">
                      <a:extLst>
                        <a:ext uri="{FF2B5EF4-FFF2-40B4-BE49-F238E27FC236}">
                          <a16:creationId xmlns:a16="http://schemas.microsoft.com/office/drawing/2014/main" id="{46AB76A9-117B-41A3-A1FD-09837ECCE08C}"/>
                        </a:ext>
                      </a:extLst>
                    </p:cNvPr>
                    <p:cNvGrpSpPr>
                      <a:grpSpLocks/>
                    </p:cNvGrpSpPr>
                    <p:nvPr/>
                  </p:nvGrpSpPr>
                  <p:grpSpPr bwMode="auto">
                    <a:xfrm>
                      <a:off x="2029" y="791"/>
                      <a:ext cx="40" cy="22"/>
                      <a:chOff x="1937" y="882"/>
                      <a:chExt cx="666" cy="347"/>
                    </a:xfrm>
                  </p:grpSpPr>
                  <p:sp>
                    <p:nvSpPr>
                      <p:cNvPr id="788" name="AutoShape 1983">
                        <a:extLst>
                          <a:ext uri="{FF2B5EF4-FFF2-40B4-BE49-F238E27FC236}">
                            <a16:creationId xmlns:a16="http://schemas.microsoft.com/office/drawing/2014/main" id="{D12ECFE6-B4A6-4D2A-9731-2514BF99DB7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89" name="AutoShape 1984">
                        <a:extLst>
                          <a:ext uri="{FF2B5EF4-FFF2-40B4-BE49-F238E27FC236}">
                            <a16:creationId xmlns:a16="http://schemas.microsoft.com/office/drawing/2014/main" id="{3F28045A-55E7-482A-990C-80221C04175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90" name="AutoShape 1985">
                        <a:extLst>
                          <a:ext uri="{FF2B5EF4-FFF2-40B4-BE49-F238E27FC236}">
                            <a16:creationId xmlns:a16="http://schemas.microsoft.com/office/drawing/2014/main" id="{C093F05B-910A-4926-A14D-42E96E57832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84" name="Group 1986">
                      <a:extLst>
                        <a:ext uri="{FF2B5EF4-FFF2-40B4-BE49-F238E27FC236}">
                          <a16:creationId xmlns:a16="http://schemas.microsoft.com/office/drawing/2014/main" id="{6624D5C8-BE4D-4A8B-9499-C6E92E08163A}"/>
                        </a:ext>
                      </a:extLst>
                    </p:cNvPr>
                    <p:cNvGrpSpPr>
                      <a:grpSpLocks/>
                    </p:cNvGrpSpPr>
                    <p:nvPr/>
                  </p:nvGrpSpPr>
                  <p:grpSpPr bwMode="auto">
                    <a:xfrm>
                      <a:off x="2059" y="801"/>
                      <a:ext cx="40" cy="22"/>
                      <a:chOff x="1937" y="882"/>
                      <a:chExt cx="666" cy="347"/>
                    </a:xfrm>
                  </p:grpSpPr>
                  <p:sp>
                    <p:nvSpPr>
                      <p:cNvPr id="785" name="AutoShape 1987">
                        <a:extLst>
                          <a:ext uri="{FF2B5EF4-FFF2-40B4-BE49-F238E27FC236}">
                            <a16:creationId xmlns:a16="http://schemas.microsoft.com/office/drawing/2014/main" id="{02A93AFF-765E-45E9-B292-C2AA150281B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86" name="AutoShape 1988">
                        <a:extLst>
                          <a:ext uri="{FF2B5EF4-FFF2-40B4-BE49-F238E27FC236}">
                            <a16:creationId xmlns:a16="http://schemas.microsoft.com/office/drawing/2014/main" id="{4AFE0F79-CFBC-4A9F-90D8-D655F6AF89F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87" name="AutoShape 1989">
                        <a:extLst>
                          <a:ext uri="{FF2B5EF4-FFF2-40B4-BE49-F238E27FC236}">
                            <a16:creationId xmlns:a16="http://schemas.microsoft.com/office/drawing/2014/main" id="{5B71DE74-4828-4342-8B86-596331FA6F2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6" name="Group 1990">
                    <a:extLst>
                      <a:ext uri="{FF2B5EF4-FFF2-40B4-BE49-F238E27FC236}">
                        <a16:creationId xmlns:a16="http://schemas.microsoft.com/office/drawing/2014/main" id="{48C61C30-F034-4419-A9C8-05AEB98B767F}"/>
                      </a:ext>
                    </a:extLst>
                  </p:cNvPr>
                  <p:cNvGrpSpPr>
                    <a:grpSpLocks/>
                  </p:cNvGrpSpPr>
                  <p:nvPr/>
                </p:nvGrpSpPr>
                <p:grpSpPr bwMode="auto">
                  <a:xfrm>
                    <a:off x="1987" y="779"/>
                    <a:ext cx="100" cy="42"/>
                    <a:chOff x="1999" y="781"/>
                    <a:chExt cx="100" cy="42"/>
                  </a:xfrm>
                </p:grpSpPr>
                <p:grpSp>
                  <p:nvGrpSpPr>
                    <p:cNvPr id="770" name="Group 1991">
                      <a:extLst>
                        <a:ext uri="{FF2B5EF4-FFF2-40B4-BE49-F238E27FC236}">
                          <a16:creationId xmlns:a16="http://schemas.microsoft.com/office/drawing/2014/main" id="{49D0EA49-854F-4314-9FB8-8F7FC5CFEE97}"/>
                        </a:ext>
                      </a:extLst>
                    </p:cNvPr>
                    <p:cNvGrpSpPr>
                      <a:grpSpLocks/>
                    </p:cNvGrpSpPr>
                    <p:nvPr/>
                  </p:nvGrpSpPr>
                  <p:grpSpPr bwMode="auto">
                    <a:xfrm>
                      <a:off x="1999" y="781"/>
                      <a:ext cx="40" cy="22"/>
                      <a:chOff x="1937" y="882"/>
                      <a:chExt cx="666" cy="347"/>
                    </a:xfrm>
                  </p:grpSpPr>
                  <p:sp>
                    <p:nvSpPr>
                      <p:cNvPr id="779" name="AutoShape 1992">
                        <a:extLst>
                          <a:ext uri="{FF2B5EF4-FFF2-40B4-BE49-F238E27FC236}">
                            <a16:creationId xmlns:a16="http://schemas.microsoft.com/office/drawing/2014/main" id="{32FAF004-C8DA-4563-9CC7-E4E25A35819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80" name="AutoShape 1993">
                        <a:extLst>
                          <a:ext uri="{FF2B5EF4-FFF2-40B4-BE49-F238E27FC236}">
                            <a16:creationId xmlns:a16="http://schemas.microsoft.com/office/drawing/2014/main" id="{66948E5E-E5E8-48D0-8936-21DEF99799F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81" name="AutoShape 1994">
                        <a:extLst>
                          <a:ext uri="{FF2B5EF4-FFF2-40B4-BE49-F238E27FC236}">
                            <a16:creationId xmlns:a16="http://schemas.microsoft.com/office/drawing/2014/main" id="{BFA098C6-D01F-468C-9743-56C1D2E0C3D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71" name="Group 1995">
                      <a:extLst>
                        <a:ext uri="{FF2B5EF4-FFF2-40B4-BE49-F238E27FC236}">
                          <a16:creationId xmlns:a16="http://schemas.microsoft.com/office/drawing/2014/main" id="{27963269-6D53-4C70-B026-B10759D8F19A}"/>
                        </a:ext>
                      </a:extLst>
                    </p:cNvPr>
                    <p:cNvGrpSpPr>
                      <a:grpSpLocks/>
                    </p:cNvGrpSpPr>
                    <p:nvPr/>
                  </p:nvGrpSpPr>
                  <p:grpSpPr bwMode="auto">
                    <a:xfrm>
                      <a:off x="2029" y="791"/>
                      <a:ext cx="40" cy="22"/>
                      <a:chOff x="1937" y="882"/>
                      <a:chExt cx="666" cy="347"/>
                    </a:xfrm>
                  </p:grpSpPr>
                  <p:sp>
                    <p:nvSpPr>
                      <p:cNvPr id="776" name="AutoShape 1996">
                        <a:extLst>
                          <a:ext uri="{FF2B5EF4-FFF2-40B4-BE49-F238E27FC236}">
                            <a16:creationId xmlns:a16="http://schemas.microsoft.com/office/drawing/2014/main" id="{EA74D9E2-B3C3-4641-BB0D-F7C2E01DD6B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77" name="AutoShape 1997">
                        <a:extLst>
                          <a:ext uri="{FF2B5EF4-FFF2-40B4-BE49-F238E27FC236}">
                            <a16:creationId xmlns:a16="http://schemas.microsoft.com/office/drawing/2014/main" id="{172203C8-ED1A-4F99-9EA6-920321EF81C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78" name="AutoShape 1998">
                        <a:extLst>
                          <a:ext uri="{FF2B5EF4-FFF2-40B4-BE49-F238E27FC236}">
                            <a16:creationId xmlns:a16="http://schemas.microsoft.com/office/drawing/2014/main" id="{740BA927-893D-438A-A434-5433901C266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72" name="Group 1999">
                      <a:extLst>
                        <a:ext uri="{FF2B5EF4-FFF2-40B4-BE49-F238E27FC236}">
                          <a16:creationId xmlns:a16="http://schemas.microsoft.com/office/drawing/2014/main" id="{1F1BE2E8-A99E-4130-8E14-8A7D20338A3E}"/>
                        </a:ext>
                      </a:extLst>
                    </p:cNvPr>
                    <p:cNvGrpSpPr>
                      <a:grpSpLocks/>
                    </p:cNvGrpSpPr>
                    <p:nvPr/>
                  </p:nvGrpSpPr>
                  <p:grpSpPr bwMode="auto">
                    <a:xfrm>
                      <a:off x="2059" y="801"/>
                      <a:ext cx="40" cy="22"/>
                      <a:chOff x="1937" y="882"/>
                      <a:chExt cx="666" cy="347"/>
                    </a:xfrm>
                  </p:grpSpPr>
                  <p:sp>
                    <p:nvSpPr>
                      <p:cNvPr id="773" name="AutoShape 2000">
                        <a:extLst>
                          <a:ext uri="{FF2B5EF4-FFF2-40B4-BE49-F238E27FC236}">
                            <a16:creationId xmlns:a16="http://schemas.microsoft.com/office/drawing/2014/main" id="{49BC5D78-665C-4481-89DF-EED97F7010A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74" name="AutoShape 2001">
                        <a:extLst>
                          <a:ext uri="{FF2B5EF4-FFF2-40B4-BE49-F238E27FC236}">
                            <a16:creationId xmlns:a16="http://schemas.microsoft.com/office/drawing/2014/main" id="{9190D107-3EDE-4374-9CDE-162DC8223D7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75" name="AutoShape 2002">
                        <a:extLst>
                          <a:ext uri="{FF2B5EF4-FFF2-40B4-BE49-F238E27FC236}">
                            <a16:creationId xmlns:a16="http://schemas.microsoft.com/office/drawing/2014/main" id="{5EF092C0-13C1-4DE1-8BF2-E1160FD5BCD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57" name="Group 2003">
                    <a:extLst>
                      <a:ext uri="{FF2B5EF4-FFF2-40B4-BE49-F238E27FC236}">
                        <a16:creationId xmlns:a16="http://schemas.microsoft.com/office/drawing/2014/main" id="{28C3298B-1775-4B98-966D-21D85A773EEC}"/>
                      </a:ext>
                    </a:extLst>
                  </p:cNvPr>
                  <p:cNvGrpSpPr>
                    <a:grpSpLocks/>
                  </p:cNvGrpSpPr>
                  <p:nvPr/>
                </p:nvGrpSpPr>
                <p:grpSpPr bwMode="auto">
                  <a:xfrm>
                    <a:off x="1988" y="775"/>
                    <a:ext cx="100" cy="42"/>
                    <a:chOff x="1999" y="781"/>
                    <a:chExt cx="100" cy="42"/>
                  </a:xfrm>
                </p:grpSpPr>
                <p:grpSp>
                  <p:nvGrpSpPr>
                    <p:cNvPr id="758" name="Group 2004">
                      <a:extLst>
                        <a:ext uri="{FF2B5EF4-FFF2-40B4-BE49-F238E27FC236}">
                          <a16:creationId xmlns:a16="http://schemas.microsoft.com/office/drawing/2014/main" id="{EB353539-C665-4D13-A64D-2F19568D1DCF}"/>
                        </a:ext>
                      </a:extLst>
                    </p:cNvPr>
                    <p:cNvGrpSpPr>
                      <a:grpSpLocks/>
                    </p:cNvGrpSpPr>
                    <p:nvPr/>
                  </p:nvGrpSpPr>
                  <p:grpSpPr bwMode="auto">
                    <a:xfrm>
                      <a:off x="1999" y="781"/>
                      <a:ext cx="40" cy="22"/>
                      <a:chOff x="1937" y="882"/>
                      <a:chExt cx="666" cy="347"/>
                    </a:xfrm>
                  </p:grpSpPr>
                  <p:sp>
                    <p:nvSpPr>
                      <p:cNvPr id="767" name="AutoShape 2005">
                        <a:extLst>
                          <a:ext uri="{FF2B5EF4-FFF2-40B4-BE49-F238E27FC236}">
                            <a16:creationId xmlns:a16="http://schemas.microsoft.com/office/drawing/2014/main" id="{A2BC5153-FD69-4679-A743-4AEF1A9E900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8" name="AutoShape 2006">
                        <a:extLst>
                          <a:ext uri="{FF2B5EF4-FFF2-40B4-BE49-F238E27FC236}">
                            <a16:creationId xmlns:a16="http://schemas.microsoft.com/office/drawing/2014/main" id="{969F1A75-7901-4582-B1E7-43D551606A2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9" name="AutoShape 2007">
                        <a:extLst>
                          <a:ext uri="{FF2B5EF4-FFF2-40B4-BE49-F238E27FC236}">
                            <a16:creationId xmlns:a16="http://schemas.microsoft.com/office/drawing/2014/main" id="{0C7CDB9A-2842-434D-9F1F-5DE1612C173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59" name="Group 2008">
                      <a:extLst>
                        <a:ext uri="{FF2B5EF4-FFF2-40B4-BE49-F238E27FC236}">
                          <a16:creationId xmlns:a16="http://schemas.microsoft.com/office/drawing/2014/main" id="{C6382E5D-2802-4823-8155-0521246DE1D2}"/>
                        </a:ext>
                      </a:extLst>
                    </p:cNvPr>
                    <p:cNvGrpSpPr>
                      <a:grpSpLocks/>
                    </p:cNvGrpSpPr>
                    <p:nvPr/>
                  </p:nvGrpSpPr>
                  <p:grpSpPr bwMode="auto">
                    <a:xfrm>
                      <a:off x="2029" y="791"/>
                      <a:ext cx="40" cy="22"/>
                      <a:chOff x="1937" y="882"/>
                      <a:chExt cx="666" cy="347"/>
                    </a:xfrm>
                  </p:grpSpPr>
                  <p:sp>
                    <p:nvSpPr>
                      <p:cNvPr id="764" name="AutoShape 2009">
                        <a:extLst>
                          <a:ext uri="{FF2B5EF4-FFF2-40B4-BE49-F238E27FC236}">
                            <a16:creationId xmlns:a16="http://schemas.microsoft.com/office/drawing/2014/main" id="{22B739B8-8DB6-40E5-B540-CCBA877EB79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5" name="AutoShape 2010">
                        <a:extLst>
                          <a:ext uri="{FF2B5EF4-FFF2-40B4-BE49-F238E27FC236}">
                            <a16:creationId xmlns:a16="http://schemas.microsoft.com/office/drawing/2014/main" id="{65255A95-1E9E-4B2F-B8D3-6893B5615CF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6" name="AutoShape 2011">
                        <a:extLst>
                          <a:ext uri="{FF2B5EF4-FFF2-40B4-BE49-F238E27FC236}">
                            <a16:creationId xmlns:a16="http://schemas.microsoft.com/office/drawing/2014/main" id="{EBEEFEB4-1682-4C44-8A28-60D5FAA6DB2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60" name="Group 2012">
                      <a:extLst>
                        <a:ext uri="{FF2B5EF4-FFF2-40B4-BE49-F238E27FC236}">
                          <a16:creationId xmlns:a16="http://schemas.microsoft.com/office/drawing/2014/main" id="{5DDA25C8-5F84-4B3E-B766-C1759C4B904A}"/>
                        </a:ext>
                      </a:extLst>
                    </p:cNvPr>
                    <p:cNvGrpSpPr>
                      <a:grpSpLocks/>
                    </p:cNvGrpSpPr>
                    <p:nvPr/>
                  </p:nvGrpSpPr>
                  <p:grpSpPr bwMode="auto">
                    <a:xfrm>
                      <a:off x="2059" y="801"/>
                      <a:ext cx="40" cy="22"/>
                      <a:chOff x="1937" y="882"/>
                      <a:chExt cx="666" cy="347"/>
                    </a:xfrm>
                  </p:grpSpPr>
                  <p:sp>
                    <p:nvSpPr>
                      <p:cNvPr id="761" name="AutoShape 2013">
                        <a:extLst>
                          <a:ext uri="{FF2B5EF4-FFF2-40B4-BE49-F238E27FC236}">
                            <a16:creationId xmlns:a16="http://schemas.microsoft.com/office/drawing/2014/main" id="{A9E35434-D6FC-4F4A-8AC5-8D5A3B3F13E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2" name="AutoShape 2014">
                        <a:extLst>
                          <a:ext uri="{FF2B5EF4-FFF2-40B4-BE49-F238E27FC236}">
                            <a16:creationId xmlns:a16="http://schemas.microsoft.com/office/drawing/2014/main" id="{F9F0AD69-3804-40DD-860D-8A74605687A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63" name="AutoShape 2015">
                        <a:extLst>
                          <a:ext uri="{FF2B5EF4-FFF2-40B4-BE49-F238E27FC236}">
                            <a16:creationId xmlns:a16="http://schemas.microsoft.com/office/drawing/2014/main" id="{D3961E82-7F7A-496D-85F5-79EAE26FB2D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716" name="AutoShape 2016">
                  <a:extLst>
                    <a:ext uri="{FF2B5EF4-FFF2-40B4-BE49-F238E27FC236}">
                      <a16:creationId xmlns:a16="http://schemas.microsoft.com/office/drawing/2014/main" id="{7F2B9587-2CAC-4E41-8B09-2E0F72EC69BB}"/>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7" name="AutoShape 2017">
                  <a:extLst>
                    <a:ext uri="{FF2B5EF4-FFF2-40B4-BE49-F238E27FC236}">
                      <a16:creationId xmlns:a16="http://schemas.microsoft.com/office/drawing/2014/main" id="{3049588C-3AAB-4F23-A978-68524E50E5B1}"/>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18" name="AutoShape 2018" descr="大波">
                  <a:extLst>
                    <a:ext uri="{FF2B5EF4-FFF2-40B4-BE49-F238E27FC236}">
                      <a16:creationId xmlns:a16="http://schemas.microsoft.com/office/drawing/2014/main" id="{51B00D9C-8163-4C84-B7FB-4D8A44E027E8}"/>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719" name="Group 2019">
                  <a:extLst>
                    <a:ext uri="{FF2B5EF4-FFF2-40B4-BE49-F238E27FC236}">
                      <a16:creationId xmlns:a16="http://schemas.microsoft.com/office/drawing/2014/main" id="{E71BD341-B114-470A-9C06-9EDA3CFA3D76}"/>
                    </a:ext>
                  </a:extLst>
                </p:cNvPr>
                <p:cNvGrpSpPr>
                  <a:grpSpLocks/>
                </p:cNvGrpSpPr>
                <p:nvPr/>
              </p:nvGrpSpPr>
              <p:grpSpPr bwMode="auto">
                <a:xfrm>
                  <a:off x="1915" y="747"/>
                  <a:ext cx="49" cy="103"/>
                  <a:chOff x="1915" y="747"/>
                  <a:chExt cx="49" cy="103"/>
                </a:xfrm>
              </p:grpSpPr>
              <p:grpSp>
                <p:nvGrpSpPr>
                  <p:cNvPr id="721" name="Group 2020">
                    <a:extLst>
                      <a:ext uri="{FF2B5EF4-FFF2-40B4-BE49-F238E27FC236}">
                        <a16:creationId xmlns:a16="http://schemas.microsoft.com/office/drawing/2014/main" id="{2457FC40-5396-45DB-9211-BFDF7AA917B5}"/>
                      </a:ext>
                    </a:extLst>
                  </p:cNvPr>
                  <p:cNvGrpSpPr>
                    <a:grpSpLocks/>
                  </p:cNvGrpSpPr>
                  <p:nvPr/>
                </p:nvGrpSpPr>
                <p:grpSpPr bwMode="auto">
                  <a:xfrm rot="-6844529">
                    <a:off x="1886" y="779"/>
                    <a:ext cx="100" cy="42"/>
                    <a:chOff x="1999" y="781"/>
                    <a:chExt cx="100" cy="42"/>
                  </a:xfrm>
                </p:grpSpPr>
                <p:grpSp>
                  <p:nvGrpSpPr>
                    <p:cNvPr id="735" name="Group 2021">
                      <a:extLst>
                        <a:ext uri="{FF2B5EF4-FFF2-40B4-BE49-F238E27FC236}">
                          <a16:creationId xmlns:a16="http://schemas.microsoft.com/office/drawing/2014/main" id="{A13BC59D-8002-4C12-AFB4-986D3CB7B86E}"/>
                        </a:ext>
                      </a:extLst>
                    </p:cNvPr>
                    <p:cNvGrpSpPr>
                      <a:grpSpLocks/>
                    </p:cNvGrpSpPr>
                    <p:nvPr/>
                  </p:nvGrpSpPr>
                  <p:grpSpPr bwMode="auto">
                    <a:xfrm>
                      <a:off x="1999" y="781"/>
                      <a:ext cx="40" cy="22"/>
                      <a:chOff x="1937" y="882"/>
                      <a:chExt cx="666" cy="347"/>
                    </a:xfrm>
                  </p:grpSpPr>
                  <p:sp>
                    <p:nvSpPr>
                      <p:cNvPr id="744" name="AutoShape 2022">
                        <a:extLst>
                          <a:ext uri="{FF2B5EF4-FFF2-40B4-BE49-F238E27FC236}">
                            <a16:creationId xmlns:a16="http://schemas.microsoft.com/office/drawing/2014/main" id="{11253632-2395-411B-A909-21EBB65B1E9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45" name="AutoShape 2023">
                        <a:extLst>
                          <a:ext uri="{FF2B5EF4-FFF2-40B4-BE49-F238E27FC236}">
                            <a16:creationId xmlns:a16="http://schemas.microsoft.com/office/drawing/2014/main" id="{F13D532C-874E-405A-A795-C49EC0CDC49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46" name="AutoShape 2024">
                        <a:extLst>
                          <a:ext uri="{FF2B5EF4-FFF2-40B4-BE49-F238E27FC236}">
                            <a16:creationId xmlns:a16="http://schemas.microsoft.com/office/drawing/2014/main" id="{582A0740-9200-4709-86A2-C7A1ADDCEEE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36" name="Group 2025">
                      <a:extLst>
                        <a:ext uri="{FF2B5EF4-FFF2-40B4-BE49-F238E27FC236}">
                          <a16:creationId xmlns:a16="http://schemas.microsoft.com/office/drawing/2014/main" id="{9C4B357C-CE96-466A-8379-4D77E5900570}"/>
                        </a:ext>
                      </a:extLst>
                    </p:cNvPr>
                    <p:cNvGrpSpPr>
                      <a:grpSpLocks/>
                    </p:cNvGrpSpPr>
                    <p:nvPr/>
                  </p:nvGrpSpPr>
                  <p:grpSpPr bwMode="auto">
                    <a:xfrm>
                      <a:off x="2029" y="791"/>
                      <a:ext cx="40" cy="22"/>
                      <a:chOff x="1937" y="882"/>
                      <a:chExt cx="666" cy="347"/>
                    </a:xfrm>
                  </p:grpSpPr>
                  <p:sp>
                    <p:nvSpPr>
                      <p:cNvPr id="741" name="AutoShape 2026">
                        <a:extLst>
                          <a:ext uri="{FF2B5EF4-FFF2-40B4-BE49-F238E27FC236}">
                            <a16:creationId xmlns:a16="http://schemas.microsoft.com/office/drawing/2014/main" id="{437CECF0-2140-4AC4-A263-06AE9D9327F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42" name="AutoShape 2027">
                        <a:extLst>
                          <a:ext uri="{FF2B5EF4-FFF2-40B4-BE49-F238E27FC236}">
                            <a16:creationId xmlns:a16="http://schemas.microsoft.com/office/drawing/2014/main" id="{33A17FA6-F686-48DE-9354-7A790D18C02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43" name="AutoShape 2028">
                        <a:extLst>
                          <a:ext uri="{FF2B5EF4-FFF2-40B4-BE49-F238E27FC236}">
                            <a16:creationId xmlns:a16="http://schemas.microsoft.com/office/drawing/2014/main" id="{B1DA158C-039F-46E6-B7A8-6760097FC4D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37" name="Group 2029">
                      <a:extLst>
                        <a:ext uri="{FF2B5EF4-FFF2-40B4-BE49-F238E27FC236}">
                          <a16:creationId xmlns:a16="http://schemas.microsoft.com/office/drawing/2014/main" id="{749470EB-259D-4808-A6FD-1BC55C657090}"/>
                        </a:ext>
                      </a:extLst>
                    </p:cNvPr>
                    <p:cNvGrpSpPr>
                      <a:grpSpLocks/>
                    </p:cNvGrpSpPr>
                    <p:nvPr/>
                  </p:nvGrpSpPr>
                  <p:grpSpPr bwMode="auto">
                    <a:xfrm>
                      <a:off x="2059" y="801"/>
                      <a:ext cx="40" cy="22"/>
                      <a:chOff x="1937" y="882"/>
                      <a:chExt cx="666" cy="347"/>
                    </a:xfrm>
                  </p:grpSpPr>
                  <p:sp>
                    <p:nvSpPr>
                      <p:cNvPr id="738" name="AutoShape 2030">
                        <a:extLst>
                          <a:ext uri="{FF2B5EF4-FFF2-40B4-BE49-F238E27FC236}">
                            <a16:creationId xmlns:a16="http://schemas.microsoft.com/office/drawing/2014/main" id="{CC5EAA0C-FD01-4C27-92C9-03A6034E764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39" name="AutoShape 2031">
                        <a:extLst>
                          <a:ext uri="{FF2B5EF4-FFF2-40B4-BE49-F238E27FC236}">
                            <a16:creationId xmlns:a16="http://schemas.microsoft.com/office/drawing/2014/main" id="{EBF38725-56AB-4D15-9512-7BF94DA944E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40" name="AutoShape 2032">
                        <a:extLst>
                          <a:ext uri="{FF2B5EF4-FFF2-40B4-BE49-F238E27FC236}">
                            <a16:creationId xmlns:a16="http://schemas.microsoft.com/office/drawing/2014/main" id="{9677748A-3F57-4C20-A665-30AB950D90E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722" name="Group 2033">
                    <a:extLst>
                      <a:ext uri="{FF2B5EF4-FFF2-40B4-BE49-F238E27FC236}">
                        <a16:creationId xmlns:a16="http://schemas.microsoft.com/office/drawing/2014/main" id="{6E20D03D-7FD9-4E92-9523-6746949102BD}"/>
                      </a:ext>
                    </a:extLst>
                  </p:cNvPr>
                  <p:cNvGrpSpPr>
                    <a:grpSpLocks/>
                  </p:cNvGrpSpPr>
                  <p:nvPr/>
                </p:nvGrpSpPr>
                <p:grpSpPr bwMode="auto">
                  <a:xfrm rot="-6844529">
                    <a:off x="1893" y="776"/>
                    <a:ext cx="100" cy="42"/>
                    <a:chOff x="1999" y="781"/>
                    <a:chExt cx="100" cy="42"/>
                  </a:xfrm>
                </p:grpSpPr>
                <p:grpSp>
                  <p:nvGrpSpPr>
                    <p:cNvPr id="723" name="Group 2034">
                      <a:extLst>
                        <a:ext uri="{FF2B5EF4-FFF2-40B4-BE49-F238E27FC236}">
                          <a16:creationId xmlns:a16="http://schemas.microsoft.com/office/drawing/2014/main" id="{8D028479-1286-47EF-AD94-6B723054CF3C}"/>
                        </a:ext>
                      </a:extLst>
                    </p:cNvPr>
                    <p:cNvGrpSpPr>
                      <a:grpSpLocks/>
                    </p:cNvGrpSpPr>
                    <p:nvPr/>
                  </p:nvGrpSpPr>
                  <p:grpSpPr bwMode="auto">
                    <a:xfrm>
                      <a:off x="1999" y="781"/>
                      <a:ext cx="40" cy="22"/>
                      <a:chOff x="1937" y="882"/>
                      <a:chExt cx="666" cy="347"/>
                    </a:xfrm>
                  </p:grpSpPr>
                  <p:sp>
                    <p:nvSpPr>
                      <p:cNvPr id="732" name="AutoShape 2035">
                        <a:extLst>
                          <a:ext uri="{FF2B5EF4-FFF2-40B4-BE49-F238E27FC236}">
                            <a16:creationId xmlns:a16="http://schemas.microsoft.com/office/drawing/2014/main" id="{E432EBFC-8379-4679-8A83-667C0FE5DDF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33" name="AutoShape 2036">
                        <a:extLst>
                          <a:ext uri="{FF2B5EF4-FFF2-40B4-BE49-F238E27FC236}">
                            <a16:creationId xmlns:a16="http://schemas.microsoft.com/office/drawing/2014/main" id="{9FC90D8A-1F8E-48A8-A0BA-8EC5444F55D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34" name="AutoShape 2037">
                        <a:extLst>
                          <a:ext uri="{FF2B5EF4-FFF2-40B4-BE49-F238E27FC236}">
                            <a16:creationId xmlns:a16="http://schemas.microsoft.com/office/drawing/2014/main" id="{C3F16FFB-4D3F-4F50-B494-65BF775E59D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24" name="Group 2038">
                      <a:extLst>
                        <a:ext uri="{FF2B5EF4-FFF2-40B4-BE49-F238E27FC236}">
                          <a16:creationId xmlns:a16="http://schemas.microsoft.com/office/drawing/2014/main" id="{54FD9BEC-2FF0-499B-AAD4-9107376CE3D4}"/>
                        </a:ext>
                      </a:extLst>
                    </p:cNvPr>
                    <p:cNvGrpSpPr>
                      <a:grpSpLocks/>
                    </p:cNvGrpSpPr>
                    <p:nvPr/>
                  </p:nvGrpSpPr>
                  <p:grpSpPr bwMode="auto">
                    <a:xfrm>
                      <a:off x="2029" y="791"/>
                      <a:ext cx="40" cy="22"/>
                      <a:chOff x="1937" y="882"/>
                      <a:chExt cx="666" cy="347"/>
                    </a:xfrm>
                  </p:grpSpPr>
                  <p:sp>
                    <p:nvSpPr>
                      <p:cNvPr id="729" name="AutoShape 2039">
                        <a:extLst>
                          <a:ext uri="{FF2B5EF4-FFF2-40B4-BE49-F238E27FC236}">
                            <a16:creationId xmlns:a16="http://schemas.microsoft.com/office/drawing/2014/main" id="{3BD32E4B-6501-4CF7-AC3E-CA6CB39990E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30" name="AutoShape 2040">
                        <a:extLst>
                          <a:ext uri="{FF2B5EF4-FFF2-40B4-BE49-F238E27FC236}">
                            <a16:creationId xmlns:a16="http://schemas.microsoft.com/office/drawing/2014/main" id="{23F4F273-52D3-43C8-8FBA-F744EBF597C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31" name="AutoShape 2041">
                        <a:extLst>
                          <a:ext uri="{FF2B5EF4-FFF2-40B4-BE49-F238E27FC236}">
                            <a16:creationId xmlns:a16="http://schemas.microsoft.com/office/drawing/2014/main" id="{EF36DA9B-E99E-4C82-ACFA-8A6A2445A70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725" name="Group 2042">
                      <a:extLst>
                        <a:ext uri="{FF2B5EF4-FFF2-40B4-BE49-F238E27FC236}">
                          <a16:creationId xmlns:a16="http://schemas.microsoft.com/office/drawing/2014/main" id="{BEA9C08D-874D-40D1-BEEC-10E8B05C9099}"/>
                        </a:ext>
                      </a:extLst>
                    </p:cNvPr>
                    <p:cNvGrpSpPr>
                      <a:grpSpLocks/>
                    </p:cNvGrpSpPr>
                    <p:nvPr/>
                  </p:nvGrpSpPr>
                  <p:grpSpPr bwMode="auto">
                    <a:xfrm>
                      <a:off x="2059" y="801"/>
                      <a:ext cx="40" cy="22"/>
                      <a:chOff x="1937" y="882"/>
                      <a:chExt cx="666" cy="347"/>
                    </a:xfrm>
                  </p:grpSpPr>
                  <p:sp>
                    <p:nvSpPr>
                      <p:cNvPr id="726" name="AutoShape 2043">
                        <a:extLst>
                          <a:ext uri="{FF2B5EF4-FFF2-40B4-BE49-F238E27FC236}">
                            <a16:creationId xmlns:a16="http://schemas.microsoft.com/office/drawing/2014/main" id="{DDAF2B24-E478-4C49-97ED-B5B4E3ED4D1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27" name="AutoShape 2044">
                        <a:extLst>
                          <a:ext uri="{FF2B5EF4-FFF2-40B4-BE49-F238E27FC236}">
                            <a16:creationId xmlns:a16="http://schemas.microsoft.com/office/drawing/2014/main" id="{4145C23E-992B-47E8-8CC7-A020EEED576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28" name="AutoShape 2045">
                        <a:extLst>
                          <a:ext uri="{FF2B5EF4-FFF2-40B4-BE49-F238E27FC236}">
                            <a16:creationId xmlns:a16="http://schemas.microsoft.com/office/drawing/2014/main" id="{272C5697-034C-4A97-BC70-61490F45ED2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720" name="AutoShape 2046">
                  <a:extLst>
                    <a:ext uri="{FF2B5EF4-FFF2-40B4-BE49-F238E27FC236}">
                      <a16:creationId xmlns:a16="http://schemas.microsoft.com/office/drawing/2014/main" id="{B9B3FE3C-52ED-4DCC-B430-702E9F668D3F}"/>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7" name="Group 1861">
                <a:extLst>
                  <a:ext uri="{FF2B5EF4-FFF2-40B4-BE49-F238E27FC236}">
                    <a16:creationId xmlns:a16="http://schemas.microsoft.com/office/drawing/2014/main" id="{CB1EF404-61AB-40D6-87EB-094BE569A1FF}"/>
                  </a:ext>
                </a:extLst>
              </p:cNvPr>
              <p:cNvGrpSpPr>
                <a:grpSpLocks/>
              </p:cNvGrpSpPr>
              <p:nvPr/>
            </p:nvGrpSpPr>
            <p:grpSpPr bwMode="auto">
              <a:xfrm>
                <a:off x="1142972" y="3422661"/>
                <a:ext cx="792161" cy="257623"/>
                <a:chOff x="1760" y="640"/>
                <a:chExt cx="380" cy="214"/>
              </a:xfrm>
            </p:grpSpPr>
            <p:sp>
              <p:nvSpPr>
                <p:cNvPr id="523" name="AutoShape 1862">
                  <a:extLst>
                    <a:ext uri="{FF2B5EF4-FFF2-40B4-BE49-F238E27FC236}">
                      <a16:creationId xmlns:a16="http://schemas.microsoft.com/office/drawing/2014/main" id="{88B937B7-BEDC-483D-A599-702A2639C6A2}"/>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4" name="AutoShape 1863">
                  <a:extLst>
                    <a:ext uri="{FF2B5EF4-FFF2-40B4-BE49-F238E27FC236}">
                      <a16:creationId xmlns:a16="http://schemas.microsoft.com/office/drawing/2014/main" id="{10F0009B-6C03-4FF7-888C-702A5BFB2B95}"/>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5" name="AutoShape 1864">
                  <a:extLst>
                    <a:ext uri="{FF2B5EF4-FFF2-40B4-BE49-F238E27FC236}">
                      <a16:creationId xmlns:a16="http://schemas.microsoft.com/office/drawing/2014/main" id="{2F976CB8-99DE-4C88-AEF6-A46E24023D2A}"/>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6" name="AutoShape 1865">
                  <a:extLst>
                    <a:ext uri="{FF2B5EF4-FFF2-40B4-BE49-F238E27FC236}">
                      <a16:creationId xmlns:a16="http://schemas.microsoft.com/office/drawing/2014/main" id="{B84479F9-4C0B-409E-A231-B3E24295864C}"/>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7" name="AutoShape 1866">
                  <a:extLst>
                    <a:ext uri="{FF2B5EF4-FFF2-40B4-BE49-F238E27FC236}">
                      <a16:creationId xmlns:a16="http://schemas.microsoft.com/office/drawing/2014/main" id="{2FBDF70B-9164-4F30-B7CD-FD77B9EE8116}"/>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8" name="AutoShape 1867">
                  <a:extLst>
                    <a:ext uri="{FF2B5EF4-FFF2-40B4-BE49-F238E27FC236}">
                      <a16:creationId xmlns:a16="http://schemas.microsoft.com/office/drawing/2014/main" id="{50B24FA6-CA5C-4700-BC25-B703504AAEE1}"/>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529" name="Group 1868">
                  <a:extLst>
                    <a:ext uri="{FF2B5EF4-FFF2-40B4-BE49-F238E27FC236}">
                      <a16:creationId xmlns:a16="http://schemas.microsoft.com/office/drawing/2014/main" id="{E2D4BAEB-F08C-4D83-BD77-83169D374214}"/>
                    </a:ext>
                  </a:extLst>
                </p:cNvPr>
                <p:cNvGrpSpPr>
                  <a:grpSpLocks/>
                </p:cNvGrpSpPr>
                <p:nvPr/>
              </p:nvGrpSpPr>
              <p:grpSpPr bwMode="auto">
                <a:xfrm>
                  <a:off x="2017" y="808"/>
                  <a:ext cx="40" cy="22"/>
                  <a:chOff x="1937" y="882"/>
                  <a:chExt cx="666" cy="347"/>
                </a:xfrm>
              </p:grpSpPr>
              <p:sp>
                <p:nvSpPr>
                  <p:cNvPr id="705" name="AutoShape 1869">
                    <a:extLst>
                      <a:ext uri="{FF2B5EF4-FFF2-40B4-BE49-F238E27FC236}">
                        <a16:creationId xmlns:a16="http://schemas.microsoft.com/office/drawing/2014/main" id="{56176106-D366-4D01-A4A9-E5D28D379E2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6" name="AutoShape 1870">
                    <a:extLst>
                      <a:ext uri="{FF2B5EF4-FFF2-40B4-BE49-F238E27FC236}">
                        <a16:creationId xmlns:a16="http://schemas.microsoft.com/office/drawing/2014/main" id="{60246327-53E4-4895-B0E0-A832CF50D3A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7" name="AutoShape 1871">
                    <a:extLst>
                      <a:ext uri="{FF2B5EF4-FFF2-40B4-BE49-F238E27FC236}">
                        <a16:creationId xmlns:a16="http://schemas.microsoft.com/office/drawing/2014/main" id="{6B68D7B4-05EF-43F1-A708-F1957648933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30" name="Group 1872">
                  <a:extLst>
                    <a:ext uri="{FF2B5EF4-FFF2-40B4-BE49-F238E27FC236}">
                      <a16:creationId xmlns:a16="http://schemas.microsoft.com/office/drawing/2014/main" id="{49182BB2-B97F-4832-8DAD-A14D5667CFC4}"/>
                    </a:ext>
                  </a:extLst>
                </p:cNvPr>
                <p:cNvGrpSpPr>
                  <a:grpSpLocks/>
                </p:cNvGrpSpPr>
                <p:nvPr/>
              </p:nvGrpSpPr>
              <p:grpSpPr bwMode="auto">
                <a:xfrm>
                  <a:off x="1986" y="750"/>
                  <a:ext cx="112" cy="72"/>
                  <a:chOff x="1987" y="755"/>
                  <a:chExt cx="112" cy="72"/>
                </a:xfrm>
              </p:grpSpPr>
              <p:grpSp>
                <p:nvGrpSpPr>
                  <p:cNvPr id="562" name="Group 1873">
                    <a:extLst>
                      <a:ext uri="{FF2B5EF4-FFF2-40B4-BE49-F238E27FC236}">
                        <a16:creationId xmlns:a16="http://schemas.microsoft.com/office/drawing/2014/main" id="{65778CB5-FB5C-49E0-8B02-CFB19FCE4B66}"/>
                      </a:ext>
                    </a:extLst>
                  </p:cNvPr>
                  <p:cNvGrpSpPr>
                    <a:grpSpLocks/>
                  </p:cNvGrpSpPr>
                  <p:nvPr/>
                </p:nvGrpSpPr>
                <p:grpSpPr bwMode="auto">
                  <a:xfrm>
                    <a:off x="1999" y="781"/>
                    <a:ext cx="100" cy="42"/>
                    <a:chOff x="1999" y="781"/>
                    <a:chExt cx="100" cy="42"/>
                  </a:xfrm>
                </p:grpSpPr>
                <p:grpSp>
                  <p:nvGrpSpPr>
                    <p:cNvPr id="693" name="Group 1874">
                      <a:extLst>
                        <a:ext uri="{FF2B5EF4-FFF2-40B4-BE49-F238E27FC236}">
                          <a16:creationId xmlns:a16="http://schemas.microsoft.com/office/drawing/2014/main" id="{41582DBD-EAF2-430C-A63F-A0F8D5A76FC3}"/>
                        </a:ext>
                      </a:extLst>
                    </p:cNvPr>
                    <p:cNvGrpSpPr>
                      <a:grpSpLocks/>
                    </p:cNvGrpSpPr>
                    <p:nvPr/>
                  </p:nvGrpSpPr>
                  <p:grpSpPr bwMode="auto">
                    <a:xfrm>
                      <a:off x="1999" y="781"/>
                      <a:ext cx="40" cy="22"/>
                      <a:chOff x="1937" y="882"/>
                      <a:chExt cx="666" cy="347"/>
                    </a:xfrm>
                  </p:grpSpPr>
                  <p:sp>
                    <p:nvSpPr>
                      <p:cNvPr id="702" name="AutoShape 1875">
                        <a:extLst>
                          <a:ext uri="{FF2B5EF4-FFF2-40B4-BE49-F238E27FC236}">
                            <a16:creationId xmlns:a16="http://schemas.microsoft.com/office/drawing/2014/main" id="{D84EE6CC-36F7-40AF-AA22-EE25B7C2884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3" name="AutoShape 1876">
                        <a:extLst>
                          <a:ext uri="{FF2B5EF4-FFF2-40B4-BE49-F238E27FC236}">
                            <a16:creationId xmlns:a16="http://schemas.microsoft.com/office/drawing/2014/main" id="{B6900489-C67A-4276-BC6B-F8ABF53A22F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4" name="AutoShape 1877">
                        <a:extLst>
                          <a:ext uri="{FF2B5EF4-FFF2-40B4-BE49-F238E27FC236}">
                            <a16:creationId xmlns:a16="http://schemas.microsoft.com/office/drawing/2014/main" id="{8F4B6C44-3D8D-4153-9537-C32BA77CC0C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94" name="Group 1878">
                      <a:extLst>
                        <a:ext uri="{FF2B5EF4-FFF2-40B4-BE49-F238E27FC236}">
                          <a16:creationId xmlns:a16="http://schemas.microsoft.com/office/drawing/2014/main" id="{2F9C1829-8920-4E0B-9D76-90D947C63AE9}"/>
                        </a:ext>
                      </a:extLst>
                    </p:cNvPr>
                    <p:cNvGrpSpPr>
                      <a:grpSpLocks/>
                    </p:cNvGrpSpPr>
                    <p:nvPr/>
                  </p:nvGrpSpPr>
                  <p:grpSpPr bwMode="auto">
                    <a:xfrm>
                      <a:off x="2029" y="791"/>
                      <a:ext cx="40" cy="22"/>
                      <a:chOff x="1937" y="882"/>
                      <a:chExt cx="666" cy="347"/>
                    </a:xfrm>
                  </p:grpSpPr>
                  <p:sp>
                    <p:nvSpPr>
                      <p:cNvPr id="699" name="AutoShape 1879">
                        <a:extLst>
                          <a:ext uri="{FF2B5EF4-FFF2-40B4-BE49-F238E27FC236}">
                            <a16:creationId xmlns:a16="http://schemas.microsoft.com/office/drawing/2014/main" id="{95E61072-8FDF-4F52-89DB-C49C5B0F698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0" name="AutoShape 1880">
                        <a:extLst>
                          <a:ext uri="{FF2B5EF4-FFF2-40B4-BE49-F238E27FC236}">
                            <a16:creationId xmlns:a16="http://schemas.microsoft.com/office/drawing/2014/main" id="{7BED5C41-A3FF-4580-B324-F4DF043112E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701" name="AutoShape 1881">
                        <a:extLst>
                          <a:ext uri="{FF2B5EF4-FFF2-40B4-BE49-F238E27FC236}">
                            <a16:creationId xmlns:a16="http://schemas.microsoft.com/office/drawing/2014/main" id="{1A201635-F5AD-4EC7-95E2-8E6BA4EB10F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95" name="Group 1882">
                      <a:extLst>
                        <a:ext uri="{FF2B5EF4-FFF2-40B4-BE49-F238E27FC236}">
                          <a16:creationId xmlns:a16="http://schemas.microsoft.com/office/drawing/2014/main" id="{726EE8D0-C341-4FFC-BD8E-E80C39D2DFA0}"/>
                        </a:ext>
                      </a:extLst>
                    </p:cNvPr>
                    <p:cNvGrpSpPr>
                      <a:grpSpLocks/>
                    </p:cNvGrpSpPr>
                    <p:nvPr/>
                  </p:nvGrpSpPr>
                  <p:grpSpPr bwMode="auto">
                    <a:xfrm>
                      <a:off x="2059" y="801"/>
                      <a:ext cx="40" cy="22"/>
                      <a:chOff x="1937" y="882"/>
                      <a:chExt cx="666" cy="347"/>
                    </a:xfrm>
                  </p:grpSpPr>
                  <p:sp>
                    <p:nvSpPr>
                      <p:cNvPr id="696" name="AutoShape 1883">
                        <a:extLst>
                          <a:ext uri="{FF2B5EF4-FFF2-40B4-BE49-F238E27FC236}">
                            <a16:creationId xmlns:a16="http://schemas.microsoft.com/office/drawing/2014/main" id="{A3D5AE95-3AB4-445E-AD59-F8FE6E2BB7D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97" name="AutoShape 1884">
                        <a:extLst>
                          <a:ext uri="{FF2B5EF4-FFF2-40B4-BE49-F238E27FC236}">
                            <a16:creationId xmlns:a16="http://schemas.microsoft.com/office/drawing/2014/main" id="{50DDC890-6979-4151-9A26-3E669042058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98" name="AutoShape 1885">
                        <a:extLst>
                          <a:ext uri="{FF2B5EF4-FFF2-40B4-BE49-F238E27FC236}">
                            <a16:creationId xmlns:a16="http://schemas.microsoft.com/office/drawing/2014/main" id="{985ACDFE-05D9-42B6-9E45-2953E634163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3" name="Group 1886">
                    <a:extLst>
                      <a:ext uri="{FF2B5EF4-FFF2-40B4-BE49-F238E27FC236}">
                        <a16:creationId xmlns:a16="http://schemas.microsoft.com/office/drawing/2014/main" id="{F5EB1928-DEE8-4F4A-90DE-A380623AEC51}"/>
                      </a:ext>
                    </a:extLst>
                  </p:cNvPr>
                  <p:cNvGrpSpPr>
                    <a:grpSpLocks/>
                  </p:cNvGrpSpPr>
                  <p:nvPr/>
                </p:nvGrpSpPr>
                <p:grpSpPr bwMode="auto">
                  <a:xfrm>
                    <a:off x="1999" y="775"/>
                    <a:ext cx="100" cy="42"/>
                    <a:chOff x="1999" y="781"/>
                    <a:chExt cx="100" cy="42"/>
                  </a:xfrm>
                </p:grpSpPr>
                <p:grpSp>
                  <p:nvGrpSpPr>
                    <p:cNvPr id="681" name="Group 1887">
                      <a:extLst>
                        <a:ext uri="{FF2B5EF4-FFF2-40B4-BE49-F238E27FC236}">
                          <a16:creationId xmlns:a16="http://schemas.microsoft.com/office/drawing/2014/main" id="{A0882539-302C-4AF2-BE79-9ADCDED14911}"/>
                        </a:ext>
                      </a:extLst>
                    </p:cNvPr>
                    <p:cNvGrpSpPr>
                      <a:grpSpLocks/>
                    </p:cNvGrpSpPr>
                    <p:nvPr/>
                  </p:nvGrpSpPr>
                  <p:grpSpPr bwMode="auto">
                    <a:xfrm>
                      <a:off x="1999" y="781"/>
                      <a:ext cx="40" cy="22"/>
                      <a:chOff x="1937" y="882"/>
                      <a:chExt cx="666" cy="347"/>
                    </a:xfrm>
                  </p:grpSpPr>
                  <p:sp>
                    <p:nvSpPr>
                      <p:cNvPr id="690" name="AutoShape 1888">
                        <a:extLst>
                          <a:ext uri="{FF2B5EF4-FFF2-40B4-BE49-F238E27FC236}">
                            <a16:creationId xmlns:a16="http://schemas.microsoft.com/office/drawing/2014/main" id="{DE752B4C-297E-40EF-9F0B-5EC69298CBE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91" name="AutoShape 1889">
                        <a:extLst>
                          <a:ext uri="{FF2B5EF4-FFF2-40B4-BE49-F238E27FC236}">
                            <a16:creationId xmlns:a16="http://schemas.microsoft.com/office/drawing/2014/main" id="{D92FD3A7-510A-459F-A03E-C2D3E01B43A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92" name="AutoShape 1890">
                        <a:extLst>
                          <a:ext uri="{FF2B5EF4-FFF2-40B4-BE49-F238E27FC236}">
                            <a16:creationId xmlns:a16="http://schemas.microsoft.com/office/drawing/2014/main" id="{5034E400-9425-4E33-92C8-DD487A77596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82" name="Group 1891">
                      <a:extLst>
                        <a:ext uri="{FF2B5EF4-FFF2-40B4-BE49-F238E27FC236}">
                          <a16:creationId xmlns:a16="http://schemas.microsoft.com/office/drawing/2014/main" id="{8C37131B-81AC-486A-8A45-2AA7D300F5B7}"/>
                        </a:ext>
                      </a:extLst>
                    </p:cNvPr>
                    <p:cNvGrpSpPr>
                      <a:grpSpLocks/>
                    </p:cNvGrpSpPr>
                    <p:nvPr/>
                  </p:nvGrpSpPr>
                  <p:grpSpPr bwMode="auto">
                    <a:xfrm>
                      <a:off x="2029" y="791"/>
                      <a:ext cx="40" cy="22"/>
                      <a:chOff x="1937" y="882"/>
                      <a:chExt cx="666" cy="347"/>
                    </a:xfrm>
                  </p:grpSpPr>
                  <p:sp>
                    <p:nvSpPr>
                      <p:cNvPr id="687" name="AutoShape 1892">
                        <a:extLst>
                          <a:ext uri="{FF2B5EF4-FFF2-40B4-BE49-F238E27FC236}">
                            <a16:creationId xmlns:a16="http://schemas.microsoft.com/office/drawing/2014/main" id="{E9E73F8D-26AF-4FF3-95BA-BAC50689239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88" name="AutoShape 1893">
                        <a:extLst>
                          <a:ext uri="{FF2B5EF4-FFF2-40B4-BE49-F238E27FC236}">
                            <a16:creationId xmlns:a16="http://schemas.microsoft.com/office/drawing/2014/main" id="{E8BF28D7-95AB-4FBF-86E8-375B38AA95D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89" name="AutoShape 1894">
                        <a:extLst>
                          <a:ext uri="{FF2B5EF4-FFF2-40B4-BE49-F238E27FC236}">
                            <a16:creationId xmlns:a16="http://schemas.microsoft.com/office/drawing/2014/main" id="{ED260122-97A3-4571-896F-A1C655B88AF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83" name="Group 1895">
                      <a:extLst>
                        <a:ext uri="{FF2B5EF4-FFF2-40B4-BE49-F238E27FC236}">
                          <a16:creationId xmlns:a16="http://schemas.microsoft.com/office/drawing/2014/main" id="{BC389C35-883D-4D4D-B160-7BF06C52961F}"/>
                        </a:ext>
                      </a:extLst>
                    </p:cNvPr>
                    <p:cNvGrpSpPr>
                      <a:grpSpLocks/>
                    </p:cNvGrpSpPr>
                    <p:nvPr/>
                  </p:nvGrpSpPr>
                  <p:grpSpPr bwMode="auto">
                    <a:xfrm>
                      <a:off x="2059" y="801"/>
                      <a:ext cx="40" cy="22"/>
                      <a:chOff x="1937" y="882"/>
                      <a:chExt cx="666" cy="347"/>
                    </a:xfrm>
                  </p:grpSpPr>
                  <p:sp>
                    <p:nvSpPr>
                      <p:cNvPr id="684" name="AutoShape 1896">
                        <a:extLst>
                          <a:ext uri="{FF2B5EF4-FFF2-40B4-BE49-F238E27FC236}">
                            <a16:creationId xmlns:a16="http://schemas.microsoft.com/office/drawing/2014/main" id="{AB12D161-FA4A-4D9D-AFCA-31FCC07AA26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85" name="AutoShape 1897">
                        <a:extLst>
                          <a:ext uri="{FF2B5EF4-FFF2-40B4-BE49-F238E27FC236}">
                            <a16:creationId xmlns:a16="http://schemas.microsoft.com/office/drawing/2014/main" id="{699B5161-1C47-496E-A192-772171B6A0D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86" name="AutoShape 1898">
                        <a:extLst>
                          <a:ext uri="{FF2B5EF4-FFF2-40B4-BE49-F238E27FC236}">
                            <a16:creationId xmlns:a16="http://schemas.microsoft.com/office/drawing/2014/main" id="{DDDA5B82-8406-4015-BFF0-9C4D8F9FCD7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4" name="Group 1899">
                    <a:extLst>
                      <a:ext uri="{FF2B5EF4-FFF2-40B4-BE49-F238E27FC236}">
                        <a16:creationId xmlns:a16="http://schemas.microsoft.com/office/drawing/2014/main" id="{58C3D5C3-ECAF-45D2-96F6-90316AC6846D}"/>
                      </a:ext>
                    </a:extLst>
                  </p:cNvPr>
                  <p:cNvGrpSpPr>
                    <a:grpSpLocks/>
                  </p:cNvGrpSpPr>
                  <p:nvPr/>
                </p:nvGrpSpPr>
                <p:grpSpPr bwMode="auto">
                  <a:xfrm>
                    <a:off x="1999" y="769"/>
                    <a:ext cx="100" cy="42"/>
                    <a:chOff x="1999" y="781"/>
                    <a:chExt cx="100" cy="42"/>
                  </a:xfrm>
                </p:grpSpPr>
                <p:grpSp>
                  <p:nvGrpSpPr>
                    <p:cNvPr id="669" name="Group 1900">
                      <a:extLst>
                        <a:ext uri="{FF2B5EF4-FFF2-40B4-BE49-F238E27FC236}">
                          <a16:creationId xmlns:a16="http://schemas.microsoft.com/office/drawing/2014/main" id="{ADC5ACE8-9539-4E61-B77E-6D805E912DB3}"/>
                        </a:ext>
                      </a:extLst>
                    </p:cNvPr>
                    <p:cNvGrpSpPr>
                      <a:grpSpLocks/>
                    </p:cNvGrpSpPr>
                    <p:nvPr/>
                  </p:nvGrpSpPr>
                  <p:grpSpPr bwMode="auto">
                    <a:xfrm>
                      <a:off x="1999" y="781"/>
                      <a:ext cx="40" cy="22"/>
                      <a:chOff x="1937" y="882"/>
                      <a:chExt cx="666" cy="347"/>
                    </a:xfrm>
                  </p:grpSpPr>
                  <p:sp>
                    <p:nvSpPr>
                      <p:cNvPr id="678" name="AutoShape 1901">
                        <a:extLst>
                          <a:ext uri="{FF2B5EF4-FFF2-40B4-BE49-F238E27FC236}">
                            <a16:creationId xmlns:a16="http://schemas.microsoft.com/office/drawing/2014/main" id="{DC767173-1DAF-42BA-ABF5-018E275AC95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79" name="AutoShape 1902">
                        <a:extLst>
                          <a:ext uri="{FF2B5EF4-FFF2-40B4-BE49-F238E27FC236}">
                            <a16:creationId xmlns:a16="http://schemas.microsoft.com/office/drawing/2014/main" id="{1FD654AE-7629-4AEF-AEAE-0633E6DDB97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80" name="AutoShape 1903">
                        <a:extLst>
                          <a:ext uri="{FF2B5EF4-FFF2-40B4-BE49-F238E27FC236}">
                            <a16:creationId xmlns:a16="http://schemas.microsoft.com/office/drawing/2014/main" id="{A8C2BEC7-79C2-4595-8D58-732AAB9A9BA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70" name="Group 1904">
                      <a:extLst>
                        <a:ext uri="{FF2B5EF4-FFF2-40B4-BE49-F238E27FC236}">
                          <a16:creationId xmlns:a16="http://schemas.microsoft.com/office/drawing/2014/main" id="{AF2B4672-50A5-4290-A65E-9B34E09D83D0}"/>
                        </a:ext>
                      </a:extLst>
                    </p:cNvPr>
                    <p:cNvGrpSpPr>
                      <a:grpSpLocks/>
                    </p:cNvGrpSpPr>
                    <p:nvPr/>
                  </p:nvGrpSpPr>
                  <p:grpSpPr bwMode="auto">
                    <a:xfrm>
                      <a:off x="2029" y="791"/>
                      <a:ext cx="40" cy="22"/>
                      <a:chOff x="1937" y="882"/>
                      <a:chExt cx="666" cy="347"/>
                    </a:xfrm>
                  </p:grpSpPr>
                  <p:sp>
                    <p:nvSpPr>
                      <p:cNvPr id="675" name="AutoShape 1905">
                        <a:extLst>
                          <a:ext uri="{FF2B5EF4-FFF2-40B4-BE49-F238E27FC236}">
                            <a16:creationId xmlns:a16="http://schemas.microsoft.com/office/drawing/2014/main" id="{4AB3B9DA-2DF8-42BB-97C3-164B173749E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76" name="AutoShape 1906">
                        <a:extLst>
                          <a:ext uri="{FF2B5EF4-FFF2-40B4-BE49-F238E27FC236}">
                            <a16:creationId xmlns:a16="http://schemas.microsoft.com/office/drawing/2014/main" id="{1337D881-76E2-4E7C-9ACB-A43F5C71A46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77" name="AutoShape 1907">
                        <a:extLst>
                          <a:ext uri="{FF2B5EF4-FFF2-40B4-BE49-F238E27FC236}">
                            <a16:creationId xmlns:a16="http://schemas.microsoft.com/office/drawing/2014/main" id="{6B1408EC-2660-4CFD-AE2E-8E036529A8E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71" name="Group 1908">
                      <a:extLst>
                        <a:ext uri="{FF2B5EF4-FFF2-40B4-BE49-F238E27FC236}">
                          <a16:creationId xmlns:a16="http://schemas.microsoft.com/office/drawing/2014/main" id="{A48F3094-F8B1-4B16-B043-8C4145C244CF}"/>
                        </a:ext>
                      </a:extLst>
                    </p:cNvPr>
                    <p:cNvGrpSpPr>
                      <a:grpSpLocks/>
                    </p:cNvGrpSpPr>
                    <p:nvPr/>
                  </p:nvGrpSpPr>
                  <p:grpSpPr bwMode="auto">
                    <a:xfrm>
                      <a:off x="2059" y="801"/>
                      <a:ext cx="40" cy="22"/>
                      <a:chOff x="1937" y="882"/>
                      <a:chExt cx="666" cy="347"/>
                    </a:xfrm>
                  </p:grpSpPr>
                  <p:sp>
                    <p:nvSpPr>
                      <p:cNvPr id="672" name="AutoShape 1909">
                        <a:extLst>
                          <a:ext uri="{FF2B5EF4-FFF2-40B4-BE49-F238E27FC236}">
                            <a16:creationId xmlns:a16="http://schemas.microsoft.com/office/drawing/2014/main" id="{230E3464-9D99-48DC-B2D9-7042BAABB82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73" name="AutoShape 1910">
                        <a:extLst>
                          <a:ext uri="{FF2B5EF4-FFF2-40B4-BE49-F238E27FC236}">
                            <a16:creationId xmlns:a16="http://schemas.microsoft.com/office/drawing/2014/main" id="{E7B31DE1-9E8D-4BB8-A596-A1770B4153A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74" name="AutoShape 1911">
                        <a:extLst>
                          <a:ext uri="{FF2B5EF4-FFF2-40B4-BE49-F238E27FC236}">
                            <a16:creationId xmlns:a16="http://schemas.microsoft.com/office/drawing/2014/main" id="{CD2B7469-AF43-4E96-9C88-C3661FEB7D7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5" name="Group 1912">
                    <a:extLst>
                      <a:ext uri="{FF2B5EF4-FFF2-40B4-BE49-F238E27FC236}">
                        <a16:creationId xmlns:a16="http://schemas.microsoft.com/office/drawing/2014/main" id="{8DCBE26E-1598-43F1-A803-C2FB77D5A6EC}"/>
                      </a:ext>
                    </a:extLst>
                  </p:cNvPr>
                  <p:cNvGrpSpPr>
                    <a:grpSpLocks/>
                  </p:cNvGrpSpPr>
                  <p:nvPr/>
                </p:nvGrpSpPr>
                <p:grpSpPr bwMode="auto">
                  <a:xfrm>
                    <a:off x="1999" y="762"/>
                    <a:ext cx="100" cy="42"/>
                    <a:chOff x="1999" y="781"/>
                    <a:chExt cx="100" cy="42"/>
                  </a:xfrm>
                </p:grpSpPr>
                <p:grpSp>
                  <p:nvGrpSpPr>
                    <p:cNvPr id="657" name="Group 1913">
                      <a:extLst>
                        <a:ext uri="{FF2B5EF4-FFF2-40B4-BE49-F238E27FC236}">
                          <a16:creationId xmlns:a16="http://schemas.microsoft.com/office/drawing/2014/main" id="{87E1363F-1C2B-453E-BDB8-EE9C56E16601}"/>
                        </a:ext>
                      </a:extLst>
                    </p:cNvPr>
                    <p:cNvGrpSpPr>
                      <a:grpSpLocks/>
                    </p:cNvGrpSpPr>
                    <p:nvPr/>
                  </p:nvGrpSpPr>
                  <p:grpSpPr bwMode="auto">
                    <a:xfrm>
                      <a:off x="1999" y="781"/>
                      <a:ext cx="40" cy="22"/>
                      <a:chOff x="1937" y="882"/>
                      <a:chExt cx="666" cy="347"/>
                    </a:xfrm>
                  </p:grpSpPr>
                  <p:sp>
                    <p:nvSpPr>
                      <p:cNvPr id="666" name="AutoShape 1914">
                        <a:extLst>
                          <a:ext uri="{FF2B5EF4-FFF2-40B4-BE49-F238E27FC236}">
                            <a16:creationId xmlns:a16="http://schemas.microsoft.com/office/drawing/2014/main" id="{10846B3F-7316-49FC-901E-C587DC34FF4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7" name="AutoShape 1915">
                        <a:extLst>
                          <a:ext uri="{FF2B5EF4-FFF2-40B4-BE49-F238E27FC236}">
                            <a16:creationId xmlns:a16="http://schemas.microsoft.com/office/drawing/2014/main" id="{E9573CDD-0CD9-427A-A898-B95C16CAFA7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8" name="AutoShape 1916">
                        <a:extLst>
                          <a:ext uri="{FF2B5EF4-FFF2-40B4-BE49-F238E27FC236}">
                            <a16:creationId xmlns:a16="http://schemas.microsoft.com/office/drawing/2014/main" id="{1883B596-5B1C-45F1-83A0-6A517F09736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58" name="Group 1917">
                      <a:extLst>
                        <a:ext uri="{FF2B5EF4-FFF2-40B4-BE49-F238E27FC236}">
                          <a16:creationId xmlns:a16="http://schemas.microsoft.com/office/drawing/2014/main" id="{0B2D34A1-D2C2-4FD4-AE1C-3077878C2077}"/>
                        </a:ext>
                      </a:extLst>
                    </p:cNvPr>
                    <p:cNvGrpSpPr>
                      <a:grpSpLocks/>
                    </p:cNvGrpSpPr>
                    <p:nvPr/>
                  </p:nvGrpSpPr>
                  <p:grpSpPr bwMode="auto">
                    <a:xfrm>
                      <a:off x="2029" y="791"/>
                      <a:ext cx="40" cy="22"/>
                      <a:chOff x="1937" y="882"/>
                      <a:chExt cx="666" cy="347"/>
                    </a:xfrm>
                  </p:grpSpPr>
                  <p:sp>
                    <p:nvSpPr>
                      <p:cNvPr id="663" name="AutoShape 1918">
                        <a:extLst>
                          <a:ext uri="{FF2B5EF4-FFF2-40B4-BE49-F238E27FC236}">
                            <a16:creationId xmlns:a16="http://schemas.microsoft.com/office/drawing/2014/main" id="{7D21AE68-0F0E-494E-9E63-BA6628F86C0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4" name="AutoShape 1919">
                        <a:extLst>
                          <a:ext uri="{FF2B5EF4-FFF2-40B4-BE49-F238E27FC236}">
                            <a16:creationId xmlns:a16="http://schemas.microsoft.com/office/drawing/2014/main" id="{6C255C11-E5F4-4440-83B3-B6AE9EA936C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5" name="AutoShape 1920">
                        <a:extLst>
                          <a:ext uri="{FF2B5EF4-FFF2-40B4-BE49-F238E27FC236}">
                            <a16:creationId xmlns:a16="http://schemas.microsoft.com/office/drawing/2014/main" id="{23310434-6E7B-4184-8453-0E26E5C40B6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59" name="Group 1921">
                      <a:extLst>
                        <a:ext uri="{FF2B5EF4-FFF2-40B4-BE49-F238E27FC236}">
                          <a16:creationId xmlns:a16="http://schemas.microsoft.com/office/drawing/2014/main" id="{C97F60FC-8997-479C-909E-BAA59873D341}"/>
                        </a:ext>
                      </a:extLst>
                    </p:cNvPr>
                    <p:cNvGrpSpPr>
                      <a:grpSpLocks/>
                    </p:cNvGrpSpPr>
                    <p:nvPr/>
                  </p:nvGrpSpPr>
                  <p:grpSpPr bwMode="auto">
                    <a:xfrm>
                      <a:off x="2059" y="801"/>
                      <a:ext cx="40" cy="22"/>
                      <a:chOff x="1937" y="882"/>
                      <a:chExt cx="666" cy="347"/>
                    </a:xfrm>
                  </p:grpSpPr>
                  <p:sp>
                    <p:nvSpPr>
                      <p:cNvPr id="660" name="AutoShape 1922">
                        <a:extLst>
                          <a:ext uri="{FF2B5EF4-FFF2-40B4-BE49-F238E27FC236}">
                            <a16:creationId xmlns:a16="http://schemas.microsoft.com/office/drawing/2014/main" id="{AE321F95-EE78-4C13-B0BC-ECE0A6D6995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1" name="AutoShape 1923">
                        <a:extLst>
                          <a:ext uri="{FF2B5EF4-FFF2-40B4-BE49-F238E27FC236}">
                            <a16:creationId xmlns:a16="http://schemas.microsoft.com/office/drawing/2014/main" id="{5F0C7CC5-01E0-4AF1-BAA3-FB024335C29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62" name="AutoShape 1924">
                        <a:extLst>
                          <a:ext uri="{FF2B5EF4-FFF2-40B4-BE49-F238E27FC236}">
                            <a16:creationId xmlns:a16="http://schemas.microsoft.com/office/drawing/2014/main" id="{D7E15F63-41F7-4DA3-A6D6-42455B7A3C0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6" name="Group 1925">
                    <a:extLst>
                      <a:ext uri="{FF2B5EF4-FFF2-40B4-BE49-F238E27FC236}">
                        <a16:creationId xmlns:a16="http://schemas.microsoft.com/office/drawing/2014/main" id="{977C31F6-84DA-4009-BA7F-8D23F98C3662}"/>
                      </a:ext>
                    </a:extLst>
                  </p:cNvPr>
                  <p:cNvGrpSpPr>
                    <a:grpSpLocks/>
                  </p:cNvGrpSpPr>
                  <p:nvPr/>
                </p:nvGrpSpPr>
                <p:grpSpPr bwMode="auto">
                  <a:xfrm>
                    <a:off x="1999" y="755"/>
                    <a:ext cx="100" cy="42"/>
                    <a:chOff x="1999" y="781"/>
                    <a:chExt cx="100" cy="42"/>
                  </a:xfrm>
                </p:grpSpPr>
                <p:grpSp>
                  <p:nvGrpSpPr>
                    <p:cNvPr id="645" name="Group 1926">
                      <a:extLst>
                        <a:ext uri="{FF2B5EF4-FFF2-40B4-BE49-F238E27FC236}">
                          <a16:creationId xmlns:a16="http://schemas.microsoft.com/office/drawing/2014/main" id="{D5BCC157-0A0C-452B-97A3-1AC9EEB1C9AD}"/>
                        </a:ext>
                      </a:extLst>
                    </p:cNvPr>
                    <p:cNvGrpSpPr>
                      <a:grpSpLocks/>
                    </p:cNvGrpSpPr>
                    <p:nvPr/>
                  </p:nvGrpSpPr>
                  <p:grpSpPr bwMode="auto">
                    <a:xfrm>
                      <a:off x="1999" y="781"/>
                      <a:ext cx="40" cy="22"/>
                      <a:chOff x="1937" y="882"/>
                      <a:chExt cx="666" cy="347"/>
                    </a:xfrm>
                  </p:grpSpPr>
                  <p:sp>
                    <p:nvSpPr>
                      <p:cNvPr id="654" name="AutoShape 1927">
                        <a:extLst>
                          <a:ext uri="{FF2B5EF4-FFF2-40B4-BE49-F238E27FC236}">
                            <a16:creationId xmlns:a16="http://schemas.microsoft.com/office/drawing/2014/main" id="{3FA6A1A8-BC45-4F50-90E3-888194C42ED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55" name="AutoShape 1928">
                        <a:extLst>
                          <a:ext uri="{FF2B5EF4-FFF2-40B4-BE49-F238E27FC236}">
                            <a16:creationId xmlns:a16="http://schemas.microsoft.com/office/drawing/2014/main" id="{9A239882-1733-4C6B-867D-5C32F3C5019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56" name="AutoShape 1929">
                        <a:extLst>
                          <a:ext uri="{FF2B5EF4-FFF2-40B4-BE49-F238E27FC236}">
                            <a16:creationId xmlns:a16="http://schemas.microsoft.com/office/drawing/2014/main" id="{0AAF6F6F-1316-4ABF-A8B1-3EC70D29936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46" name="Group 1930">
                      <a:extLst>
                        <a:ext uri="{FF2B5EF4-FFF2-40B4-BE49-F238E27FC236}">
                          <a16:creationId xmlns:a16="http://schemas.microsoft.com/office/drawing/2014/main" id="{6C1FA703-97D7-4FB4-A747-8AEA775BA1A6}"/>
                        </a:ext>
                      </a:extLst>
                    </p:cNvPr>
                    <p:cNvGrpSpPr>
                      <a:grpSpLocks/>
                    </p:cNvGrpSpPr>
                    <p:nvPr/>
                  </p:nvGrpSpPr>
                  <p:grpSpPr bwMode="auto">
                    <a:xfrm>
                      <a:off x="2029" y="791"/>
                      <a:ext cx="40" cy="22"/>
                      <a:chOff x="1937" y="882"/>
                      <a:chExt cx="666" cy="347"/>
                    </a:xfrm>
                  </p:grpSpPr>
                  <p:sp>
                    <p:nvSpPr>
                      <p:cNvPr id="651" name="AutoShape 1931">
                        <a:extLst>
                          <a:ext uri="{FF2B5EF4-FFF2-40B4-BE49-F238E27FC236}">
                            <a16:creationId xmlns:a16="http://schemas.microsoft.com/office/drawing/2014/main" id="{9E0CEA98-2B5C-4E61-A182-79A7E458855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52" name="AutoShape 1932">
                        <a:extLst>
                          <a:ext uri="{FF2B5EF4-FFF2-40B4-BE49-F238E27FC236}">
                            <a16:creationId xmlns:a16="http://schemas.microsoft.com/office/drawing/2014/main" id="{27491F11-DD90-4571-9BFE-4270EEB9827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53" name="AutoShape 1933">
                        <a:extLst>
                          <a:ext uri="{FF2B5EF4-FFF2-40B4-BE49-F238E27FC236}">
                            <a16:creationId xmlns:a16="http://schemas.microsoft.com/office/drawing/2014/main" id="{C15E2853-08B3-489F-8241-22726A70A71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47" name="Group 1934">
                      <a:extLst>
                        <a:ext uri="{FF2B5EF4-FFF2-40B4-BE49-F238E27FC236}">
                          <a16:creationId xmlns:a16="http://schemas.microsoft.com/office/drawing/2014/main" id="{862A33EA-606C-462A-91D9-289DF67D1398}"/>
                        </a:ext>
                      </a:extLst>
                    </p:cNvPr>
                    <p:cNvGrpSpPr>
                      <a:grpSpLocks/>
                    </p:cNvGrpSpPr>
                    <p:nvPr/>
                  </p:nvGrpSpPr>
                  <p:grpSpPr bwMode="auto">
                    <a:xfrm>
                      <a:off x="2059" y="801"/>
                      <a:ext cx="40" cy="22"/>
                      <a:chOff x="1937" y="882"/>
                      <a:chExt cx="666" cy="347"/>
                    </a:xfrm>
                  </p:grpSpPr>
                  <p:sp>
                    <p:nvSpPr>
                      <p:cNvPr id="648" name="AutoShape 1935">
                        <a:extLst>
                          <a:ext uri="{FF2B5EF4-FFF2-40B4-BE49-F238E27FC236}">
                            <a16:creationId xmlns:a16="http://schemas.microsoft.com/office/drawing/2014/main" id="{24969A9A-F719-426A-877D-2F0FEA4DBFA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49" name="AutoShape 1936">
                        <a:extLst>
                          <a:ext uri="{FF2B5EF4-FFF2-40B4-BE49-F238E27FC236}">
                            <a16:creationId xmlns:a16="http://schemas.microsoft.com/office/drawing/2014/main" id="{52B1DAEB-C0E4-4E84-BDD0-A0231D5328D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50" name="AutoShape 1937">
                        <a:extLst>
                          <a:ext uri="{FF2B5EF4-FFF2-40B4-BE49-F238E27FC236}">
                            <a16:creationId xmlns:a16="http://schemas.microsoft.com/office/drawing/2014/main" id="{D43FB279-19D1-46B8-A143-1285306A6C9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7" name="Group 1938">
                    <a:extLst>
                      <a:ext uri="{FF2B5EF4-FFF2-40B4-BE49-F238E27FC236}">
                        <a16:creationId xmlns:a16="http://schemas.microsoft.com/office/drawing/2014/main" id="{CC426FE4-02BF-4C12-8EFE-294A78132460}"/>
                      </a:ext>
                    </a:extLst>
                  </p:cNvPr>
                  <p:cNvGrpSpPr>
                    <a:grpSpLocks/>
                  </p:cNvGrpSpPr>
                  <p:nvPr/>
                </p:nvGrpSpPr>
                <p:grpSpPr bwMode="auto">
                  <a:xfrm>
                    <a:off x="1993" y="783"/>
                    <a:ext cx="100" cy="42"/>
                    <a:chOff x="1999" y="781"/>
                    <a:chExt cx="100" cy="42"/>
                  </a:xfrm>
                </p:grpSpPr>
                <p:grpSp>
                  <p:nvGrpSpPr>
                    <p:cNvPr id="633" name="Group 1939">
                      <a:extLst>
                        <a:ext uri="{FF2B5EF4-FFF2-40B4-BE49-F238E27FC236}">
                          <a16:creationId xmlns:a16="http://schemas.microsoft.com/office/drawing/2014/main" id="{83CA694F-950A-415E-8684-1CA427196F4C}"/>
                        </a:ext>
                      </a:extLst>
                    </p:cNvPr>
                    <p:cNvGrpSpPr>
                      <a:grpSpLocks/>
                    </p:cNvGrpSpPr>
                    <p:nvPr/>
                  </p:nvGrpSpPr>
                  <p:grpSpPr bwMode="auto">
                    <a:xfrm>
                      <a:off x="1999" y="781"/>
                      <a:ext cx="40" cy="22"/>
                      <a:chOff x="1937" y="882"/>
                      <a:chExt cx="666" cy="347"/>
                    </a:xfrm>
                  </p:grpSpPr>
                  <p:sp>
                    <p:nvSpPr>
                      <p:cNvPr id="642" name="AutoShape 1940">
                        <a:extLst>
                          <a:ext uri="{FF2B5EF4-FFF2-40B4-BE49-F238E27FC236}">
                            <a16:creationId xmlns:a16="http://schemas.microsoft.com/office/drawing/2014/main" id="{00B7E98D-D143-44A0-A421-19CF70A4051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43" name="AutoShape 1941">
                        <a:extLst>
                          <a:ext uri="{FF2B5EF4-FFF2-40B4-BE49-F238E27FC236}">
                            <a16:creationId xmlns:a16="http://schemas.microsoft.com/office/drawing/2014/main" id="{74A3B869-E1AC-4FD0-9DDB-9C55B286B31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44" name="AutoShape 1942">
                        <a:extLst>
                          <a:ext uri="{FF2B5EF4-FFF2-40B4-BE49-F238E27FC236}">
                            <a16:creationId xmlns:a16="http://schemas.microsoft.com/office/drawing/2014/main" id="{6AF8FAD8-805D-41A8-B722-B4E3B8FBE36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34" name="Group 1943">
                      <a:extLst>
                        <a:ext uri="{FF2B5EF4-FFF2-40B4-BE49-F238E27FC236}">
                          <a16:creationId xmlns:a16="http://schemas.microsoft.com/office/drawing/2014/main" id="{4DE547CB-361B-41AE-AFFD-2B7102B5C226}"/>
                        </a:ext>
                      </a:extLst>
                    </p:cNvPr>
                    <p:cNvGrpSpPr>
                      <a:grpSpLocks/>
                    </p:cNvGrpSpPr>
                    <p:nvPr/>
                  </p:nvGrpSpPr>
                  <p:grpSpPr bwMode="auto">
                    <a:xfrm>
                      <a:off x="2029" y="791"/>
                      <a:ext cx="40" cy="22"/>
                      <a:chOff x="1937" y="882"/>
                      <a:chExt cx="666" cy="347"/>
                    </a:xfrm>
                  </p:grpSpPr>
                  <p:sp>
                    <p:nvSpPr>
                      <p:cNvPr id="639" name="AutoShape 1944">
                        <a:extLst>
                          <a:ext uri="{FF2B5EF4-FFF2-40B4-BE49-F238E27FC236}">
                            <a16:creationId xmlns:a16="http://schemas.microsoft.com/office/drawing/2014/main" id="{87139F46-AEF7-4BCA-8457-E1409A53EAC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40" name="AutoShape 1945">
                        <a:extLst>
                          <a:ext uri="{FF2B5EF4-FFF2-40B4-BE49-F238E27FC236}">
                            <a16:creationId xmlns:a16="http://schemas.microsoft.com/office/drawing/2014/main" id="{F9B23CD6-11F4-4E40-AEE8-B1F2C08CAB5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41" name="AutoShape 1946">
                        <a:extLst>
                          <a:ext uri="{FF2B5EF4-FFF2-40B4-BE49-F238E27FC236}">
                            <a16:creationId xmlns:a16="http://schemas.microsoft.com/office/drawing/2014/main" id="{04B218BD-3A18-460F-B5AE-C080694554A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35" name="Group 1947">
                      <a:extLst>
                        <a:ext uri="{FF2B5EF4-FFF2-40B4-BE49-F238E27FC236}">
                          <a16:creationId xmlns:a16="http://schemas.microsoft.com/office/drawing/2014/main" id="{F1E59911-6B51-4F38-B10A-EB8C2FB90956}"/>
                        </a:ext>
                      </a:extLst>
                    </p:cNvPr>
                    <p:cNvGrpSpPr>
                      <a:grpSpLocks/>
                    </p:cNvGrpSpPr>
                    <p:nvPr/>
                  </p:nvGrpSpPr>
                  <p:grpSpPr bwMode="auto">
                    <a:xfrm>
                      <a:off x="2059" y="801"/>
                      <a:ext cx="40" cy="22"/>
                      <a:chOff x="1937" y="882"/>
                      <a:chExt cx="666" cy="347"/>
                    </a:xfrm>
                  </p:grpSpPr>
                  <p:sp>
                    <p:nvSpPr>
                      <p:cNvPr id="636" name="AutoShape 1948">
                        <a:extLst>
                          <a:ext uri="{FF2B5EF4-FFF2-40B4-BE49-F238E27FC236}">
                            <a16:creationId xmlns:a16="http://schemas.microsoft.com/office/drawing/2014/main" id="{D6E3ABDF-8141-4435-A17F-38E960F1316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37" name="AutoShape 1949">
                        <a:extLst>
                          <a:ext uri="{FF2B5EF4-FFF2-40B4-BE49-F238E27FC236}">
                            <a16:creationId xmlns:a16="http://schemas.microsoft.com/office/drawing/2014/main" id="{AE152183-403E-4714-8235-7119E4F9931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38" name="AutoShape 1950">
                        <a:extLst>
                          <a:ext uri="{FF2B5EF4-FFF2-40B4-BE49-F238E27FC236}">
                            <a16:creationId xmlns:a16="http://schemas.microsoft.com/office/drawing/2014/main" id="{3FAC1CFF-7E15-4B5F-BD6E-E4B1365F066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8" name="Group 1951">
                    <a:extLst>
                      <a:ext uri="{FF2B5EF4-FFF2-40B4-BE49-F238E27FC236}">
                        <a16:creationId xmlns:a16="http://schemas.microsoft.com/office/drawing/2014/main" id="{86D0BF9A-04DB-4E43-8F6A-8AC0483F9388}"/>
                      </a:ext>
                    </a:extLst>
                  </p:cNvPr>
                  <p:cNvGrpSpPr>
                    <a:grpSpLocks/>
                  </p:cNvGrpSpPr>
                  <p:nvPr/>
                </p:nvGrpSpPr>
                <p:grpSpPr bwMode="auto">
                  <a:xfrm>
                    <a:off x="1993" y="777"/>
                    <a:ext cx="100" cy="42"/>
                    <a:chOff x="1999" y="781"/>
                    <a:chExt cx="100" cy="42"/>
                  </a:xfrm>
                </p:grpSpPr>
                <p:grpSp>
                  <p:nvGrpSpPr>
                    <p:cNvPr id="621" name="Group 1952">
                      <a:extLst>
                        <a:ext uri="{FF2B5EF4-FFF2-40B4-BE49-F238E27FC236}">
                          <a16:creationId xmlns:a16="http://schemas.microsoft.com/office/drawing/2014/main" id="{CCA315DB-E579-4802-9344-B7625FD0EC6C}"/>
                        </a:ext>
                      </a:extLst>
                    </p:cNvPr>
                    <p:cNvGrpSpPr>
                      <a:grpSpLocks/>
                    </p:cNvGrpSpPr>
                    <p:nvPr/>
                  </p:nvGrpSpPr>
                  <p:grpSpPr bwMode="auto">
                    <a:xfrm>
                      <a:off x="1999" y="781"/>
                      <a:ext cx="40" cy="22"/>
                      <a:chOff x="1937" y="882"/>
                      <a:chExt cx="666" cy="347"/>
                    </a:xfrm>
                  </p:grpSpPr>
                  <p:sp>
                    <p:nvSpPr>
                      <p:cNvPr id="630" name="AutoShape 1953">
                        <a:extLst>
                          <a:ext uri="{FF2B5EF4-FFF2-40B4-BE49-F238E27FC236}">
                            <a16:creationId xmlns:a16="http://schemas.microsoft.com/office/drawing/2014/main" id="{FB297853-29F5-4B21-AA43-FC38572A0C7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31" name="AutoShape 1954">
                        <a:extLst>
                          <a:ext uri="{FF2B5EF4-FFF2-40B4-BE49-F238E27FC236}">
                            <a16:creationId xmlns:a16="http://schemas.microsoft.com/office/drawing/2014/main" id="{C4A9438E-A54D-4EE7-867C-886B6693299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32" name="AutoShape 1955">
                        <a:extLst>
                          <a:ext uri="{FF2B5EF4-FFF2-40B4-BE49-F238E27FC236}">
                            <a16:creationId xmlns:a16="http://schemas.microsoft.com/office/drawing/2014/main" id="{BA8174C4-8CE6-4F7C-A8E2-E796921CCDD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22" name="Group 1956">
                      <a:extLst>
                        <a:ext uri="{FF2B5EF4-FFF2-40B4-BE49-F238E27FC236}">
                          <a16:creationId xmlns:a16="http://schemas.microsoft.com/office/drawing/2014/main" id="{FF2DFED2-6A4F-411B-A7DC-0DDF721E0DE6}"/>
                        </a:ext>
                      </a:extLst>
                    </p:cNvPr>
                    <p:cNvGrpSpPr>
                      <a:grpSpLocks/>
                    </p:cNvGrpSpPr>
                    <p:nvPr/>
                  </p:nvGrpSpPr>
                  <p:grpSpPr bwMode="auto">
                    <a:xfrm>
                      <a:off x="2029" y="791"/>
                      <a:ext cx="40" cy="22"/>
                      <a:chOff x="1937" y="882"/>
                      <a:chExt cx="666" cy="347"/>
                    </a:xfrm>
                  </p:grpSpPr>
                  <p:sp>
                    <p:nvSpPr>
                      <p:cNvPr id="627" name="AutoShape 1957">
                        <a:extLst>
                          <a:ext uri="{FF2B5EF4-FFF2-40B4-BE49-F238E27FC236}">
                            <a16:creationId xmlns:a16="http://schemas.microsoft.com/office/drawing/2014/main" id="{D0EE0AFE-9EBF-433E-85CD-07E97D59E8B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28" name="AutoShape 1958">
                        <a:extLst>
                          <a:ext uri="{FF2B5EF4-FFF2-40B4-BE49-F238E27FC236}">
                            <a16:creationId xmlns:a16="http://schemas.microsoft.com/office/drawing/2014/main" id="{24B6BF15-A5A9-475D-9951-C050D127A5A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29" name="AutoShape 1959">
                        <a:extLst>
                          <a:ext uri="{FF2B5EF4-FFF2-40B4-BE49-F238E27FC236}">
                            <a16:creationId xmlns:a16="http://schemas.microsoft.com/office/drawing/2014/main" id="{56C6B136-9798-49FB-B1C1-0999BBE2B6D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23" name="Group 1960">
                      <a:extLst>
                        <a:ext uri="{FF2B5EF4-FFF2-40B4-BE49-F238E27FC236}">
                          <a16:creationId xmlns:a16="http://schemas.microsoft.com/office/drawing/2014/main" id="{DE406F6D-BC0E-4B91-A16C-6AA2DED68A25}"/>
                        </a:ext>
                      </a:extLst>
                    </p:cNvPr>
                    <p:cNvGrpSpPr>
                      <a:grpSpLocks/>
                    </p:cNvGrpSpPr>
                    <p:nvPr/>
                  </p:nvGrpSpPr>
                  <p:grpSpPr bwMode="auto">
                    <a:xfrm>
                      <a:off x="2059" y="801"/>
                      <a:ext cx="40" cy="22"/>
                      <a:chOff x="1937" y="882"/>
                      <a:chExt cx="666" cy="347"/>
                    </a:xfrm>
                  </p:grpSpPr>
                  <p:sp>
                    <p:nvSpPr>
                      <p:cNvPr id="624" name="AutoShape 1961">
                        <a:extLst>
                          <a:ext uri="{FF2B5EF4-FFF2-40B4-BE49-F238E27FC236}">
                            <a16:creationId xmlns:a16="http://schemas.microsoft.com/office/drawing/2014/main" id="{6B6C2046-67AF-41C2-90B4-BFF73B82A6A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25" name="AutoShape 1962">
                        <a:extLst>
                          <a:ext uri="{FF2B5EF4-FFF2-40B4-BE49-F238E27FC236}">
                            <a16:creationId xmlns:a16="http://schemas.microsoft.com/office/drawing/2014/main" id="{0C6C2E14-8239-40DE-94E7-EE99D37F345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26" name="AutoShape 1963">
                        <a:extLst>
                          <a:ext uri="{FF2B5EF4-FFF2-40B4-BE49-F238E27FC236}">
                            <a16:creationId xmlns:a16="http://schemas.microsoft.com/office/drawing/2014/main" id="{7C6714B0-C4D2-4262-AD04-5D0076C2611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69" name="Group 1964">
                    <a:extLst>
                      <a:ext uri="{FF2B5EF4-FFF2-40B4-BE49-F238E27FC236}">
                        <a16:creationId xmlns:a16="http://schemas.microsoft.com/office/drawing/2014/main" id="{BC7BC162-A256-4738-80FE-98DAF45E4782}"/>
                      </a:ext>
                    </a:extLst>
                  </p:cNvPr>
                  <p:cNvGrpSpPr>
                    <a:grpSpLocks/>
                  </p:cNvGrpSpPr>
                  <p:nvPr/>
                </p:nvGrpSpPr>
                <p:grpSpPr bwMode="auto">
                  <a:xfrm>
                    <a:off x="1993" y="771"/>
                    <a:ext cx="100" cy="42"/>
                    <a:chOff x="1999" y="781"/>
                    <a:chExt cx="100" cy="42"/>
                  </a:xfrm>
                </p:grpSpPr>
                <p:grpSp>
                  <p:nvGrpSpPr>
                    <p:cNvPr id="609" name="Group 1965">
                      <a:extLst>
                        <a:ext uri="{FF2B5EF4-FFF2-40B4-BE49-F238E27FC236}">
                          <a16:creationId xmlns:a16="http://schemas.microsoft.com/office/drawing/2014/main" id="{63EC3C68-24E2-4012-91A5-07E272AEB28D}"/>
                        </a:ext>
                      </a:extLst>
                    </p:cNvPr>
                    <p:cNvGrpSpPr>
                      <a:grpSpLocks/>
                    </p:cNvGrpSpPr>
                    <p:nvPr/>
                  </p:nvGrpSpPr>
                  <p:grpSpPr bwMode="auto">
                    <a:xfrm>
                      <a:off x="1999" y="781"/>
                      <a:ext cx="40" cy="22"/>
                      <a:chOff x="1937" y="882"/>
                      <a:chExt cx="666" cy="347"/>
                    </a:xfrm>
                  </p:grpSpPr>
                  <p:sp>
                    <p:nvSpPr>
                      <p:cNvPr id="618" name="AutoShape 1966">
                        <a:extLst>
                          <a:ext uri="{FF2B5EF4-FFF2-40B4-BE49-F238E27FC236}">
                            <a16:creationId xmlns:a16="http://schemas.microsoft.com/office/drawing/2014/main" id="{7028C692-C182-4618-8041-E6106A41725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19" name="AutoShape 1967">
                        <a:extLst>
                          <a:ext uri="{FF2B5EF4-FFF2-40B4-BE49-F238E27FC236}">
                            <a16:creationId xmlns:a16="http://schemas.microsoft.com/office/drawing/2014/main" id="{FA2048D0-B18E-43A3-90BD-D5654C7B13C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20" name="AutoShape 1968">
                        <a:extLst>
                          <a:ext uri="{FF2B5EF4-FFF2-40B4-BE49-F238E27FC236}">
                            <a16:creationId xmlns:a16="http://schemas.microsoft.com/office/drawing/2014/main" id="{5133DC33-7E65-4562-BC3C-24508CBC40C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10" name="Group 1969">
                      <a:extLst>
                        <a:ext uri="{FF2B5EF4-FFF2-40B4-BE49-F238E27FC236}">
                          <a16:creationId xmlns:a16="http://schemas.microsoft.com/office/drawing/2014/main" id="{3BCFFE58-9DC7-40D8-9BC8-B2579BABFBBC}"/>
                        </a:ext>
                      </a:extLst>
                    </p:cNvPr>
                    <p:cNvGrpSpPr>
                      <a:grpSpLocks/>
                    </p:cNvGrpSpPr>
                    <p:nvPr/>
                  </p:nvGrpSpPr>
                  <p:grpSpPr bwMode="auto">
                    <a:xfrm>
                      <a:off x="2029" y="791"/>
                      <a:ext cx="40" cy="22"/>
                      <a:chOff x="1937" y="882"/>
                      <a:chExt cx="666" cy="347"/>
                    </a:xfrm>
                  </p:grpSpPr>
                  <p:sp>
                    <p:nvSpPr>
                      <p:cNvPr id="615" name="AutoShape 1970">
                        <a:extLst>
                          <a:ext uri="{FF2B5EF4-FFF2-40B4-BE49-F238E27FC236}">
                            <a16:creationId xmlns:a16="http://schemas.microsoft.com/office/drawing/2014/main" id="{BBBA75B5-4E96-4479-B5D1-0EC9C7C87CF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16" name="AutoShape 1971">
                        <a:extLst>
                          <a:ext uri="{FF2B5EF4-FFF2-40B4-BE49-F238E27FC236}">
                            <a16:creationId xmlns:a16="http://schemas.microsoft.com/office/drawing/2014/main" id="{C65FB9D7-05FE-48D7-AA9A-D119D9BAF5B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17" name="AutoShape 1972">
                        <a:extLst>
                          <a:ext uri="{FF2B5EF4-FFF2-40B4-BE49-F238E27FC236}">
                            <a16:creationId xmlns:a16="http://schemas.microsoft.com/office/drawing/2014/main" id="{212EA20D-2BC3-4067-830D-D35F7AE8F7E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611" name="Group 1973">
                      <a:extLst>
                        <a:ext uri="{FF2B5EF4-FFF2-40B4-BE49-F238E27FC236}">
                          <a16:creationId xmlns:a16="http://schemas.microsoft.com/office/drawing/2014/main" id="{F5931FF8-C03B-48DC-A6C2-43B194C646D5}"/>
                        </a:ext>
                      </a:extLst>
                    </p:cNvPr>
                    <p:cNvGrpSpPr>
                      <a:grpSpLocks/>
                    </p:cNvGrpSpPr>
                    <p:nvPr/>
                  </p:nvGrpSpPr>
                  <p:grpSpPr bwMode="auto">
                    <a:xfrm>
                      <a:off x="2059" y="801"/>
                      <a:ext cx="40" cy="22"/>
                      <a:chOff x="1937" y="882"/>
                      <a:chExt cx="666" cy="347"/>
                    </a:xfrm>
                  </p:grpSpPr>
                  <p:sp>
                    <p:nvSpPr>
                      <p:cNvPr id="612" name="AutoShape 1974">
                        <a:extLst>
                          <a:ext uri="{FF2B5EF4-FFF2-40B4-BE49-F238E27FC236}">
                            <a16:creationId xmlns:a16="http://schemas.microsoft.com/office/drawing/2014/main" id="{993435A9-231B-4BE6-A277-B38A52FD7FF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13" name="AutoShape 1975">
                        <a:extLst>
                          <a:ext uri="{FF2B5EF4-FFF2-40B4-BE49-F238E27FC236}">
                            <a16:creationId xmlns:a16="http://schemas.microsoft.com/office/drawing/2014/main" id="{09B3FA57-C420-4319-AD1F-2D575F3449E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14" name="AutoShape 1976">
                        <a:extLst>
                          <a:ext uri="{FF2B5EF4-FFF2-40B4-BE49-F238E27FC236}">
                            <a16:creationId xmlns:a16="http://schemas.microsoft.com/office/drawing/2014/main" id="{F1BE9BE8-BD24-4137-97AF-4A77A091E02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70" name="Group 1977">
                    <a:extLst>
                      <a:ext uri="{FF2B5EF4-FFF2-40B4-BE49-F238E27FC236}">
                        <a16:creationId xmlns:a16="http://schemas.microsoft.com/office/drawing/2014/main" id="{9406205A-994A-48F6-984A-4348D51D9BE4}"/>
                      </a:ext>
                    </a:extLst>
                  </p:cNvPr>
                  <p:cNvGrpSpPr>
                    <a:grpSpLocks/>
                  </p:cNvGrpSpPr>
                  <p:nvPr/>
                </p:nvGrpSpPr>
                <p:grpSpPr bwMode="auto">
                  <a:xfrm>
                    <a:off x="1987" y="785"/>
                    <a:ext cx="100" cy="42"/>
                    <a:chOff x="1999" y="781"/>
                    <a:chExt cx="100" cy="42"/>
                  </a:xfrm>
                </p:grpSpPr>
                <p:grpSp>
                  <p:nvGrpSpPr>
                    <p:cNvPr id="597" name="Group 1978">
                      <a:extLst>
                        <a:ext uri="{FF2B5EF4-FFF2-40B4-BE49-F238E27FC236}">
                          <a16:creationId xmlns:a16="http://schemas.microsoft.com/office/drawing/2014/main" id="{C16C598C-2621-4435-BC22-96A91537FF69}"/>
                        </a:ext>
                      </a:extLst>
                    </p:cNvPr>
                    <p:cNvGrpSpPr>
                      <a:grpSpLocks/>
                    </p:cNvGrpSpPr>
                    <p:nvPr/>
                  </p:nvGrpSpPr>
                  <p:grpSpPr bwMode="auto">
                    <a:xfrm>
                      <a:off x="1999" y="781"/>
                      <a:ext cx="40" cy="22"/>
                      <a:chOff x="1937" y="882"/>
                      <a:chExt cx="666" cy="347"/>
                    </a:xfrm>
                  </p:grpSpPr>
                  <p:sp>
                    <p:nvSpPr>
                      <p:cNvPr id="606" name="AutoShape 1979">
                        <a:extLst>
                          <a:ext uri="{FF2B5EF4-FFF2-40B4-BE49-F238E27FC236}">
                            <a16:creationId xmlns:a16="http://schemas.microsoft.com/office/drawing/2014/main" id="{38624331-2BFB-4969-8E8C-FB401E0A911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7" name="AutoShape 1980">
                        <a:extLst>
                          <a:ext uri="{FF2B5EF4-FFF2-40B4-BE49-F238E27FC236}">
                            <a16:creationId xmlns:a16="http://schemas.microsoft.com/office/drawing/2014/main" id="{1589F1B2-1900-4872-AEB5-B16F7F73303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8" name="AutoShape 1981">
                        <a:extLst>
                          <a:ext uri="{FF2B5EF4-FFF2-40B4-BE49-F238E27FC236}">
                            <a16:creationId xmlns:a16="http://schemas.microsoft.com/office/drawing/2014/main" id="{B3E11886-0B8E-494A-A829-72CA273FC04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98" name="Group 1982">
                      <a:extLst>
                        <a:ext uri="{FF2B5EF4-FFF2-40B4-BE49-F238E27FC236}">
                          <a16:creationId xmlns:a16="http://schemas.microsoft.com/office/drawing/2014/main" id="{AD1D90DD-ABA9-4657-8817-DAF00FBA50AC}"/>
                        </a:ext>
                      </a:extLst>
                    </p:cNvPr>
                    <p:cNvGrpSpPr>
                      <a:grpSpLocks/>
                    </p:cNvGrpSpPr>
                    <p:nvPr/>
                  </p:nvGrpSpPr>
                  <p:grpSpPr bwMode="auto">
                    <a:xfrm>
                      <a:off x="2029" y="791"/>
                      <a:ext cx="40" cy="22"/>
                      <a:chOff x="1937" y="882"/>
                      <a:chExt cx="666" cy="347"/>
                    </a:xfrm>
                  </p:grpSpPr>
                  <p:sp>
                    <p:nvSpPr>
                      <p:cNvPr id="603" name="AutoShape 1983">
                        <a:extLst>
                          <a:ext uri="{FF2B5EF4-FFF2-40B4-BE49-F238E27FC236}">
                            <a16:creationId xmlns:a16="http://schemas.microsoft.com/office/drawing/2014/main" id="{86E3EE8C-85AE-4218-9092-24A6F6D944F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4" name="AutoShape 1984">
                        <a:extLst>
                          <a:ext uri="{FF2B5EF4-FFF2-40B4-BE49-F238E27FC236}">
                            <a16:creationId xmlns:a16="http://schemas.microsoft.com/office/drawing/2014/main" id="{662D5468-3B14-4584-B767-33820DD23D9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5" name="AutoShape 1985">
                        <a:extLst>
                          <a:ext uri="{FF2B5EF4-FFF2-40B4-BE49-F238E27FC236}">
                            <a16:creationId xmlns:a16="http://schemas.microsoft.com/office/drawing/2014/main" id="{173C30BA-7687-4D4B-BEF6-E9BA18C081E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99" name="Group 1986">
                      <a:extLst>
                        <a:ext uri="{FF2B5EF4-FFF2-40B4-BE49-F238E27FC236}">
                          <a16:creationId xmlns:a16="http://schemas.microsoft.com/office/drawing/2014/main" id="{6C272D71-88B4-4988-96C2-FA49BA1547B2}"/>
                        </a:ext>
                      </a:extLst>
                    </p:cNvPr>
                    <p:cNvGrpSpPr>
                      <a:grpSpLocks/>
                    </p:cNvGrpSpPr>
                    <p:nvPr/>
                  </p:nvGrpSpPr>
                  <p:grpSpPr bwMode="auto">
                    <a:xfrm>
                      <a:off x="2059" y="801"/>
                      <a:ext cx="40" cy="22"/>
                      <a:chOff x="1937" y="882"/>
                      <a:chExt cx="666" cy="347"/>
                    </a:xfrm>
                  </p:grpSpPr>
                  <p:sp>
                    <p:nvSpPr>
                      <p:cNvPr id="600" name="AutoShape 1987">
                        <a:extLst>
                          <a:ext uri="{FF2B5EF4-FFF2-40B4-BE49-F238E27FC236}">
                            <a16:creationId xmlns:a16="http://schemas.microsoft.com/office/drawing/2014/main" id="{CAC1D5C8-ACF1-4BCC-9B47-B1938A8AD06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1" name="AutoShape 1988">
                        <a:extLst>
                          <a:ext uri="{FF2B5EF4-FFF2-40B4-BE49-F238E27FC236}">
                            <a16:creationId xmlns:a16="http://schemas.microsoft.com/office/drawing/2014/main" id="{8FA765AC-6E35-428D-961A-8078094DA0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602" name="AutoShape 1989">
                        <a:extLst>
                          <a:ext uri="{FF2B5EF4-FFF2-40B4-BE49-F238E27FC236}">
                            <a16:creationId xmlns:a16="http://schemas.microsoft.com/office/drawing/2014/main" id="{A638B5BA-9ECD-4203-B9A0-D94FBAB2A67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71" name="Group 1990">
                    <a:extLst>
                      <a:ext uri="{FF2B5EF4-FFF2-40B4-BE49-F238E27FC236}">
                        <a16:creationId xmlns:a16="http://schemas.microsoft.com/office/drawing/2014/main" id="{41EFE9AA-68B6-4059-9ED1-5341813A54CD}"/>
                      </a:ext>
                    </a:extLst>
                  </p:cNvPr>
                  <p:cNvGrpSpPr>
                    <a:grpSpLocks/>
                  </p:cNvGrpSpPr>
                  <p:nvPr/>
                </p:nvGrpSpPr>
                <p:grpSpPr bwMode="auto">
                  <a:xfrm>
                    <a:off x="1987" y="779"/>
                    <a:ext cx="100" cy="42"/>
                    <a:chOff x="1999" y="781"/>
                    <a:chExt cx="100" cy="42"/>
                  </a:xfrm>
                </p:grpSpPr>
                <p:grpSp>
                  <p:nvGrpSpPr>
                    <p:cNvPr id="585" name="Group 1991">
                      <a:extLst>
                        <a:ext uri="{FF2B5EF4-FFF2-40B4-BE49-F238E27FC236}">
                          <a16:creationId xmlns:a16="http://schemas.microsoft.com/office/drawing/2014/main" id="{77FD5A9B-37B5-492F-8596-16F0297610BF}"/>
                        </a:ext>
                      </a:extLst>
                    </p:cNvPr>
                    <p:cNvGrpSpPr>
                      <a:grpSpLocks/>
                    </p:cNvGrpSpPr>
                    <p:nvPr/>
                  </p:nvGrpSpPr>
                  <p:grpSpPr bwMode="auto">
                    <a:xfrm>
                      <a:off x="1999" y="781"/>
                      <a:ext cx="40" cy="22"/>
                      <a:chOff x="1937" y="882"/>
                      <a:chExt cx="666" cy="347"/>
                    </a:xfrm>
                  </p:grpSpPr>
                  <p:sp>
                    <p:nvSpPr>
                      <p:cNvPr id="594" name="AutoShape 1992">
                        <a:extLst>
                          <a:ext uri="{FF2B5EF4-FFF2-40B4-BE49-F238E27FC236}">
                            <a16:creationId xmlns:a16="http://schemas.microsoft.com/office/drawing/2014/main" id="{B8084F1F-843E-4353-808E-3EDD3121799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95" name="AutoShape 1993">
                        <a:extLst>
                          <a:ext uri="{FF2B5EF4-FFF2-40B4-BE49-F238E27FC236}">
                            <a16:creationId xmlns:a16="http://schemas.microsoft.com/office/drawing/2014/main" id="{E69BD188-BC9B-4490-A087-DA94CB8861F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96" name="AutoShape 1994">
                        <a:extLst>
                          <a:ext uri="{FF2B5EF4-FFF2-40B4-BE49-F238E27FC236}">
                            <a16:creationId xmlns:a16="http://schemas.microsoft.com/office/drawing/2014/main" id="{2BFB2530-FFE0-4C1F-A095-9018516EB1A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86" name="Group 1995">
                      <a:extLst>
                        <a:ext uri="{FF2B5EF4-FFF2-40B4-BE49-F238E27FC236}">
                          <a16:creationId xmlns:a16="http://schemas.microsoft.com/office/drawing/2014/main" id="{5F318D13-F91D-4C07-A5DD-42F5F7179B44}"/>
                        </a:ext>
                      </a:extLst>
                    </p:cNvPr>
                    <p:cNvGrpSpPr>
                      <a:grpSpLocks/>
                    </p:cNvGrpSpPr>
                    <p:nvPr/>
                  </p:nvGrpSpPr>
                  <p:grpSpPr bwMode="auto">
                    <a:xfrm>
                      <a:off x="2029" y="791"/>
                      <a:ext cx="40" cy="22"/>
                      <a:chOff x="1937" y="882"/>
                      <a:chExt cx="666" cy="347"/>
                    </a:xfrm>
                  </p:grpSpPr>
                  <p:sp>
                    <p:nvSpPr>
                      <p:cNvPr id="591" name="AutoShape 1996">
                        <a:extLst>
                          <a:ext uri="{FF2B5EF4-FFF2-40B4-BE49-F238E27FC236}">
                            <a16:creationId xmlns:a16="http://schemas.microsoft.com/office/drawing/2014/main" id="{7F4FF4B9-0AC4-4405-941C-3F7F699EF4E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92" name="AutoShape 1997">
                        <a:extLst>
                          <a:ext uri="{FF2B5EF4-FFF2-40B4-BE49-F238E27FC236}">
                            <a16:creationId xmlns:a16="http://schemas.microsoft.com/office/drawing/2014/main" id="{47009F45-C42A-41B0-B1E4-1793D64E072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93" name="AutoShape 1998">
                        <a:extLst>
                          <a:ext uri="{FF2B5EF4-FFF2-40B4-BE49-F238E27FC236}">
                            <a16:creationId xmlns:a16="http://schemas.microsoft.com/office/drawing/2014/main" id="{D7051A90-C99D-49FC-BB1B-7979781C4DC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87" name="Group 1999">
                      <a:extLst>
                        <a:ext uri="{FF2B5EF4-FFF2-40B4-BE49-F238E27FC236}">
                          <a16:creationId xmlns:a16="http://schemas.microsoft.com/office/drawing/2014/main" id="{A491DF55-B29A-461D-A1B7-E94D70F4B848}"/>
                        </a:ext>
                      </a:extLst>
                    </p:cNvPr>
                    <p:cNvGrpSpPr>
                      <a:grpSpLocks/>
                    </p:cNvGrpSpPr>
                    <p:nvPr/>
                  </p:nvGrpSpPr>
                  <p:grpSpPr bwMode="auto">
                    <a:xfrm>
                      <a:off x="2059" y="801"/>
                      <a:ext cx="40" cy="22"/>
                      <a:chOff x="1937" y="882"/>
                      <a:chExt cx="666" cy="347"/>
                    </a:xfrm>
                  </p:grpSpPr>
                  <p:sp>
                    <p:nvSpPr>
                      <p:cNvPr id="588" name="AutoShape 2000">
                        <a:extLst>
                          <a:ext uri="{FF2B5EF4-FFF2-40B4-BE49-F238E27FC236}">
                            <a16:creationId xmlns:a16="http://schemas.microsoft.com/office/drawing/2014/main" id="{D9D29A95-9E23-4584-8698-5B433D62F29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89" name="AutoShape 2001">
                        <a:extLst>
                          <a:ext uri="{FF2B5EF4-FFF2-40B4-BE49-F238E27FC236}">
                            <a16:creationId xmlns:a16="http://schemas.microsoft.com/office/drawing/2014/main" id="{F3120686-235D-4847-8641-DE56A6CFD9D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90" name="AutoShape 2002">
                        <a:extLst>
                          <a:ext uri="{FF2B5EF4-FFF2-40B4-BE49-F238E27FC236}">
                            <a16:creationId xmlns:a16="http://schemas.microsoft.com/office/drawing/2014/main" id="{299BCE27-8B2E-4705-A18C-B8EA0C9F75B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72" name="Group 2003">
                    <a:extLst>
                      <a:ext uri="{FF2B5EF4-FFF2-40B4-BE49-F238E27FC236}">
                        <a16:creationId xmlns:a16="http://schemas.microsoft.com/office/drawing/2014/main" id="{DC7AE413-EA24-4936-B642-093B36E53389}"/>
                      </a:ext>
                    </a:extLst>
                  </p:cNvPr>
                  <p:cNvGrpSpPr>
                    <a:grpSpLocks/>
                  </p:cNvGrpSpPr>
                  <p:nvPr/>
                </p:nvGrpSpPr>
                <p:grpSpPr bwMode="auto">
                  <a:xfrm>
                    <a:off x="1988" y="775"/>
                    <a:ext cx="100" cy="42"/>
                    <a:chOff x="1999" y="781"/>
                    <a:chExt cx="100" cy="42"/>
                  </a:xfrm>
                </p:grpSpPr>
                <p:grpSp>
                  <p:nvGrpSpPr>
                    <p:cNvPr id="573" name="Group 2004">
                      <a:extLst>
                        <a:ext uri="{FF2B5EF4-FFF2-40B4-BE49-F238E27FC236}">
                          <a16:creationId xmlns:a16="http://schemas.microsoft.com/office/drawing/2014/main" id="{F54E10C6-9DB7-41BB-A189-2707C8EF73BA}"/>
                        </a:ext>
                      </a:extLst>
                    </p:cNvPr>
                    <p:cNvGrpSpPr>
                      <a:grpSpLocks/>
                    </p:cNvGrpSpPr>
                    <p:nvPr/>
                  </p:nvGrpSpPr>
                  <p:grpSpPr bwMode="auto">
                    <a:xfrm>
                      <a:off x="1999" y="781"/>
                      <a:ext cx="40" cy="22"/>
                      <a:chOff x="1937" y="882"/>
                      <a:chExt cx="666" cy="347"/>
                    </a:xfrm>
                  </p:grpSpPr>
                  <p:sp>
                    <p:nvSpPr>
                      <p:cNvPr id="582" name="AutoShape 2005">
                        <a:extLst>
                          <a:ext uri="{FF2B5EF4-FFF2-40B4-BE49-F238E27FC236}">
                            <a16:creationId xmlns:a16="http://schemas.microsoft.com/office/drawing/2014/main" id="{DFF8257D-7B1A-4DB5-88C0-FEDA94499AA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83" name="AutoShape 2006">
                        <a:extLst>
                          <a:ext uri="{FF2B5EF4-FFF2-40B4-BE49-F238E27FC236}">
                            <a16:creationId xmlns:a16="http://schemas.microsoft.com/office/drawing/2014/main" id="{B4E8CE18-F4FF-4530-B319-BC543A7CA35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84" name="AutoShape 2007">
                        <a:extLst>
                          <a:ext uri="{FF2B5EF4-FFF2-40B4-BE49-F238E27FC236}">
                            <a16:creationId xmlns:a16="http://schemas.microsoft.com/office/drawing/2014/main" id="{6A6072AE-46C8-4FA1-B23C-609A1A8FB08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74" name="Group 2008">
                      <a:extLst>
                        <a:ext uri="{FF2B5EF4-FFF2-40B4-BE49-F238E27FC236}">
                          <a16:creationId xmlns:a16="http://schemas.microsoft.com/office/drawing/2014/main" id="{6B2FFCF0-851A-4867-BB0F-56EBE4D5D267}"/>
                        </a:ext>
                      </a:extLst>
                    </p:cNvPr>
                    <p:cNvGrpSpPr>
                      <a:grpSpLocks/>
                    </p:cNvGrpSpPr>
                    <p:nvPr/>
                  </p:nvGrpSpPr>
                  <p:grpSpPr bwMode="auto">
                    <a:xfrm>
                      <a:off x="2029" y="791"/>
                      <a:ext cx="40" cy="22"/>
                      <a:chOff x="1937" y="882"/>
                      <a:chExt cx="666" cy="347"/>
                    </a:xfrm>
                  </p:grpSpPr>
                  <p:sp>
                    <p:nvSpPr>
                      <p:cNvPr id="579" name="AutoShape 2009">
                        <a:extLst>
                          <a:ext uri="{FF2B5EF4-FFF2-40B4-BE49-F238E27FC236}">
                            <a16:creationId xmlns:a16="http://schemas.microsoft.com/office/drawing/2014/main" id="{1AE4286A-8F3A-4617-AB50-52CAC661B83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80" name="AutoShape 2010">
                        <a:extLst>
                          <a:ext uri="{FF2B5EF4-FFF2-40B4-BE49-F238E27FC236}">
                            <a16:creationId xmlns:a16="http://schemas.microsoft.com/office/drawing/2014/main" id="{568E3635-8E79-401B-A21A-7DC1E1C58D5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81" name="AutoShape 2011">
                        <a:extLst>
                          <a:ext uri="{FF2B5EF4-FFF2-40B4-BE49-F238E27FC236}">
                            <a16:creationId xmlns:a16="http://schemas.microsoft.com/office/drawing/2014/main" id="{C0AA3AC8-67BE-4079-A941-1A7C6E6D3B7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75" name="Group 2012">
                      <a:extLst>
                        <a:ext uri="{FF2B5EF4-FFF2-40B4-BE49-F238E27FC236}">
                          <a16:creationId xmlns:a16="http://schemas.microsoft.com/office/drawing/2014/main" id="{8430DE46-9267-44C9-89FA-7D9BFB9D9A4F}"/>
                        </a:ext>
                      </a:extLst>
                    </p:cNvPr>
                    <p:cNvGrpSpPr>
                      <a:grpSpLocks/>
                    </p:cNvGrpSpPr>
                    <p:nvPr/>
                  </p:nvGrpSpPr>
                  <p:grpSpPr bwMode="auto">
                    <a:xfrm>
                      <a:off x="2059" y="801"/>
                      <a:ext cx="40" cy="22"/>
                      <a:chOff x="1937" y="882"/>
                      <a:chExt cx="666" cy="347"/>
                    </a:xfrm>
                  </p:grpSpPr>
                  <p:sp>
                    <p:nvSpPr>
                      <p:cNvPr id="576" name="AutoShape 2013">
                        <a:extLst>
                          <a:ext uri="{FF2B5EF4-FFF2-40B4-BE49-F238E27FC236}">
                            <a16:creationId xmlns:a16="http://schemas.microsoft.com/office/drawing/2014/main" id="{84B7BADD-49F5-4A8B-AB77-1ABD46AC95A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77" name="AutoShape 2014">
                        <a:extLst>
                          <a:ext uri="{FF2B5EF4-FFF2-40B4-BE49-F238E27FC236}">
                            <a16:creationId xmlns:a16="http://schemas.microsoft.com/office/drawing/2014/main" id="{C68FDBB8-3478-49CF-91CC-5307B8318EB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78" name="AutoShape 2015">
                        <a:extLst>
                          <a:ext uri="{FF2B5EF4-FFF2-40B4-BE49-F238E27FC236}">
                            <a16:creationId xmlns:a16="http://schemas.microsoft.com/office/drawing/2014/main" id="{20492D1E-7D90-4AA1-80B8-DCD5D2ACE3D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531" name="AutoShape 2016">
                  <a:extLst>
                    <a:ext uri="{FF2B5EF4-FFF2-40B4-BE49-F238E27FC236}">
                      <a16:creationId xmlns:a16="http://schemas.microsoft.com/office/drawing/2014/main" id="{E9E0C8F2-5E6E-484D-8098-F6593D7D807C}"/>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32" name="AutoShape 2017">
                  <a:extLst>
                    <a:ext uri="{FF2B5EF4-FFF2-40B4-BE49-F238E27FC236}">
                      <a16:creationId xmlns:a16="http://schemas.microsoft.com/office/drawing/2014/main" id="{C39D0D4B-81D7-495B-988D-AA79DAD9843D}"/>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33" name="AutoShape 2018" descr="大波">
                  <a:extLst>
                    <a:ext uri="{FF2B5EF4-FFF2-40B4-BE49-F238E27FC236}">
                      <a16:creationId xmlns:a16="http://schemas.microsoft.com/office/drawing/2014/main" id="{00093D79-F6EA-40CD-82F8-F0F7F3AA8C43}"/>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534" name="Group 2019">
                  <a:extLst>
                    <a:ext uri="{FF2B5EF4-FFF2-40B4-BE49-F238E27FC236}">
                      <a16:creationId xmlns:a16="http://schemas.microsoft.com/office/drawing/2014/main" id="{A9665F1A-2C68-445A-9664-0ABA0E8A8B85}"/>
                    </a:ext>
                  </a:extLst>
                </p:cNvPr>
                <p:cNvGrpSpPr>
                  <a:grpSpLocks/>
                </p:cNvGrpSpPr>
                <p:nvPr/>
              </p:nvGrpSpPr>
              <p:grpSpPr bwMode="auto">
                <a:xfrm>
                  <a:off x="1917" y="751"/>
                  <a:ext cx="49" cy="103"/>
                  <a:chOff x="1917" y="751"/>
                  <a:chExt cx="49" cy="103"/>
                </a:xfrm>
              </p:grpSpPr>
              <p:grpSp>
                <p:nvGrpSpPr>
                  <p:cNvPr id="536" name="Group 2020">
                    <a:extLst>
                      <a:ext uri="{FF2B5EF4-FFF2-40B4-BE49-F238E27FC236}">
                        <a16:creationId xmlns:a16="http://schemas.microsoft.com/office/drawing/2014/main" id="{1749CFB1-E859-46D0-91A5-2C5286E5134B}"/>
                      </a:ext>
                    </a:extLst>
                  </p:cNvPr>
                  <p:cNvGrpSpPr>
                    <a:grpSpLocks/>
                  </p:cNvGrpSpPr>
                  <p:nvPr/>
                </p:nvGrpSpPr>
                <p:grpSpPr bwMode="auto">
                  <a:xfrm rot="-6844529">
                    <a:off x="1888" y="783"/>
                    <a:ext cx="100" cy="42"/>
                    <a:chOff x="1999" y="781"/>
                    <a:chExt cx="100" cy="42"/>
                  </a:xfrm>
                </p:grpSpPr>
                <p:grpSp>
                  <p:nvGrpSpPr>
                    <p:cNvPr id="550" name="Group 2021">
                      <a:extLst>
                        <a:ext uri="{FF2B5EF4-FFF2-40B4-BE49-F238E27FC236}">
                          <a16:creationId xmlns:a16="http://schemas.microsoft.com/office/drawing/2014/main" id="{314CF5E1-945B-46CF-B2C8-BDB18A535D0C}"/>
                        </a:ext>
                      </a:extLst>
                    </p:cNvPr>
                    <p:cNvGrpSpPr>
                      <a:grpSpLocks/>
                    </p:cNvGrpSpPr>
                    <p:nvPr/>
                  </p:nvGrpSpPr>
                  <p:grpSpPr bwMode="auto">
                    <a:xfrm>
                      <a:off x="1999" y="781"/>
                      <a:ext cx="40" cy="22"/>
                      <a:chOff x="1937" y="882"/>
                      <a:chExt cx="666" cy="347"/>
                    </a:xfrm>
                  </p:grpSpPr>
                  <p:sp>
                    <p:nvSpPr>
                      <p:cNvPr id="559" name="AutoShape 2022">
                        <a:extLst>
                          <a:ext uri="{FF2B5EF4-FFF2-40B4-BE49-F238E27FC236}">
                            <a16:creationId xmlns:a16="http://schemas.microsoft.com/office/drawing/2014/main" id="{2C65DD57-7860-4CD2-A7FC-1C373A32D16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60" name="AutoShape 2023">
                        <a:extLst>
                          <a:ext uri="{FF2B5EF4-FFF2-40B4-BE49-F238E27FC236}">
                            <a16:creationId xmlns:a16="http://schemas.microsoft.com/office/drawing/2014/main" id="{1BBF61DC-3FF3-4B32-A89A-F09186FB9CE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61" name="AutoShape 2024">
                        <a:extLst>
                          <a:ext uri="{FF2B5EF4-FFF2-40B4-BE49-F238E27FC236}">
                            <a16:creationId xmlns:a16="http://schemas.microsoft.com/office/drawing/2014/main" id="{8155482F-BCF2-4D16-A664-C248320D6F1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51" name="Group 2025">
                      <a:extLst>
                        <a:ext uri="{FF2B5EF4-FFF2-40B4-BE49-F238E27FC236}">
                          <a16:creationId xmlns:a16="http://schemas.microsoft.com/office/drawing/2014/main" id="{94BE0400-FA3A-4CED-BDBB-7F3B0247C398}"/>
                        </a:ext>
                      </a:extLst>
                    </p:cNvPr>
                    <p:cNvGrpSpPr>
                      <a:grpSpLocks/>
                    </p:cNvGrpSpPr>
                    <p:nvPr/>
                  </p:nvGrpSpPr>
                  <p:grpSpPr bwMode="auto">
                    <a:xfrm>
                      <a:off x="2029" y="791"/>
                      <a:ext cx="40" cy="22"/>
                      <a:chOff x="1937" y="882"/>
                      <a:chExt cx="666" cy="347"/>
                    </a:xfrm>
                  </p:grpSpPr>
                  <p:sp>
                    <p:nvSpPr>
                      <p:cNvPr id="556" name="AutoShape 2026">
                        <a:extLst>
                          <a:ext uri="{FF2B5EF4-FFF2-40B4-BE49-F238E27FC236}">
                            <a16:creationId xmlns:a16="http://schemas.microsoft.com/office/drawing/2014/main" id="{35E574D3-6C80-4136-BD82-B69EDDA95B6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57" name="AutoShape 2027">
                        <a:extLst>
                          <a:ext uri="{FF2B5EF4-FFF2-40B4-BE49-F238E27FC236}">
                            <a16:creationId xmlns:a16="http://schemas.microsoft.com/office/drawing/2014/main" id="{20DADA9A-F178-476B-A03E-4553ABAEBA4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58" name="AutoShape 2028">
                        <a:extLst>
                          <a:ext uri="{FF2B5EF4-FFF2-40B4-BE49-F238E27FC236}">
                            <a16:creationId xmlns:a16="http://schemas.microsoft.com/office/drawing/2014/main" id="{655FCD15-C43C-4E61-A76A-AD84ADBD63E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52" name="Group 2029">
                      <a:extLst>
                        <a:ext uri="{FF2B5EF4-FFF2-40B4-BE49-F238E27FC236}">
                          <a16:creationId xmlns:a16="http://schemas.microsoft.com/office/drawing/2014/main" id="{717C2BD4-B10C-4ADE-9520-E0806F1FE29B}"/>
                        </a:ext>
                      </a:extLst>
                    </p:cNvPr>
                    <p:cNvGrpSpPr>
                      <a:grpSpLocks/>
                    </p:cNvGrpSpPr>
                    <p:nvPr/>
                  </p:nvGrpSpPr>
                  <p:grpSpPr bwMode="auto">
                    <a:xfrm>
                      <a:off x="2059" y="801"/>
                      <a:ext cx="40" cy="22"/>
                      <a:chOff x="1937" y="882"/>
                      <a:chExt cx="666" cy="347"/>
                    </a:xfrm>
                  </p:grpSpPr>
                  <p:sp>
                    <p:nvSpPr>
                      <p:cNvPr id="553" name="AutoShape 2030">
                        <a:extLst>
                          <a:ext uri="{FF2B5EF4-FFF2-40B4-BE49-F238E27FC236}">
                            <a16:creationId xmlns:a16="http://schemas.microsoft.com/office/drawing/2014/main" id="{8C16CBF6-FD6B-4FAF-9FBE-F2B9BDA9779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54" name="AutoShape 2031">
                        <a:extLst>
                          <a:ext uri="{FF2B5EF4-FFF2-40B4-BE49-F238E27FC236}">
                            <a16:creationId xmlns:a16="http://schemas.microsoft.com/office/drawing/2014/main" id="{41DDF1B4-44DB-4896-9591-B67C28F2FDB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55" name="AutoShape 2032">
                        <a:extLst>
                          <a:ext uri="{FF2B5EF4-FFF2-40B4-BE49-F238E27FC236}">
                            <a16:creationId xmlns:a16="http://schemas.microsoft.com/office/drawing/2014/main" id="{36032F44-236A-421A-A3E9-C24397EBA05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537" name="Group 2033">
                    <a:extLst>
                      <a:ext uri="{FF2B5EF4-FFF2-40B4-BE49-F238E27FC236}">
                        <a16:creationId xmlns:a16="http://schemas.microsoft.com/office/drawing/2014/main" id="{189C7C40-7FD4-453A-BEDA-6A39CC10465D}"/>
                      </a:ext>
                    </a:extLst>
                  </p:cNvPr>
                  <p:cNvGrpSpPr>
                    <a:grpSpLocks/>
                  </p:cNvGrpSpPr>
                  <p:nvPr/>
                </p:nvGrpSpPr>
                <p:grpSpPr bwMode="auto">
                  <a:xfrm rot="-6844529">
                    <a:off x="1895" y="780"/>
                    <a:ext cx="100" cy="42"/>
                    <a:chOff x="1999" y="781"/>
                    <a:chExt cx="100" cy="42"/>
                  </a:xfrm>
                </p:grpSpPr>
                <p:grpSp>
                  <p:nvGrpSpPr>
                    <p:cNvPr id="538" name="Group 2034">
                      <a:extLst>
                        <a:ext uri="{FF2B5EF4-FFF2-40B4-BE49-F238E27FC236}">
                          <a16:creationId xmlns:a16="http://schemas.microsoft.com/office/drawing/2014/main" id="{1A6E6F18-096A-4F83-8F77-4D09CDBB3C1F}"/>
                        </a:ext>
                      </a:extLst>
                    </p:cNvPr>
                    <p:cNvGrpSpPr>
                      <a:grpSpLocks/>
                    </p:cNvGrpSpPr>
                    <p:nvPr/>
                  </p:nvGrpSpPr>
                  <p:grpSpPr bwMode="auto">
                    <a:xfrm>
                      <a:off x="1999" y="781"/>
                      <a:ext cx="40" cy="22"/>
                      <a:chOff x="1937" y="882"/>
                      <a:chExt cx="666" cy="347"/>
                    </a:xfrm>
                  </p:grpSpPr>
                  <p:sp>
                    <p:nvSpPr>
                      <p:cNvPr id="547" name="AutoShape 2035">
                        <a:extLst>
                          <a:ext uri="{FF2B5EF4-FFF2-40B4-BE49-F238E27FC236}">
                            <a16:creationId xmlns:a16="http://schemas.microsoft.com/office/drawing/2014/main" id="{758E17FC-28F3-40D3-9FA5-B7C1F965891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8" name="AutoShape 2036">
                        <a:extLst>
                          <a:ext uri="{FF2B5EF4-FFF2-40B4-BE49-F238E27FC236}">
                            <a16:creationId xmlns:a16="http://schemas.microsoft.com/office/drawing/2014/main" id="{D59350F5-836E-46D4-BA76-CC4DA68AF81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9" name="AutoShape 2037">
                        <a:extLst>
                          <a:ext uri="{FF2B5EF4-FFF2-40B4-BE49-F238E27FC236}">
                            <a16:creationId xmlns:a16="http://schemas.microsoft.com/office/drawing/2014/main" id="{E95C0C8E-747D-4176-A71F-531D6EBE473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39" name="Group 2038">
                      <a:extLst>
                        <a:ext uri="{FF2B5EF4-FFF2-40B4-BE49-F238E27FC236}">
                          <a16:creationId xmlns:a16="http://schemas.microsoft.com/office/drawing/2014/main" id="{89A9FBDA-9AA0-43EC-94CA-A03C4CF083DD}"/>
                        </a:ext>
                      </a:extLst>
                    </p:cNvPr>
                    <p:cNvGrpSpPr>
                      <a:grpSpLocks/>
                    </p:cNvGrpSpPr>
                    <p:nvPr/>
                  </p:nvGrpSpPr>
                  <p:grpSpPr bwMode="auto">
                    <a:xfrm>
                      <a:off x="2029" y="791"/>
                      <a:ext cx="40" cy="22"/>
                      <a:chOff x="1937" y="882"/>
                      <a:chExt cx="666" cy="347"/>
                    </a:xfrm>
                  </p:grpSpPr>
                  <p:sp>
                    <p:nvSpPr>
                      <p:cNvPr id="544" name="AutoShape 2039">
                        <a:extLst>
                          <a:ext uri="{FF2B5EF4-FFF2-40B4-BE49-F238E27FC236}">
                            <a16:creationId xmlns:a16="http://schemas.microsoft.com/office/drawing/2014/main" id="{B7728498-19EA-4014-AC2E-747E786054A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5" name="AutoShape 2040">
                        <a:extLst>
                          <a:ext uri="{FF2B5EF4-FFF2-40B4-BE49-F238E27FC236}">
                            <a16:creationId xmlns:a16="http://schemas.microsoft.com/office/drawing/2014/main" id="{A5ACF971-D266-4355-B649-6E1FAFD926C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6" name="AutoShape 2041">
                        <a:extLst>
                          <a:ext uri="{FF2B5EF4-FFF2-40B4-BE49-F238E27FC236}">
                            <a16:creationId xmlns:a16="http://schemas.microsoft.com/office/drawing/2014/main" id="{6A96D641-EB29-43CD-8461-93E710E102D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40" name="Group 2042">
                      <a:extLst>
                        <a:ext uri="{FF2B5EF4-FFF2-40B4-BE49-F238E27FC236}">
                          <a16:creationId xmlns:a16="http://schemas.microsoft.com/office/drawing/2014/main" id="{859DA830-1DD2-4C95-8C42-0C398D25FC25}"/>
                        </a:ext>
                      </a:extLst>
                    </p:cNvPr>
                    <p:cNvGrpSpPr>
                      <a:grpSpLocks/>
                    </p:cNvGrpSpPr>
                    <p:nvPr/>
                  </p:nvGrpSpPr>
                  <p:grpSpPr bwMode="auto">
                    <a:xfrm>
                      <a:off x="2059" y="801"/>
                      <a:ext cx="40" cy="22"/>
                      <a:chOff x="1937" y="882"/>
                      <a:chExt cx="666" cy="347"/>
                    </a:xfrm>
                  </p:grpSpPr>
                  <p:sp>
                    <p:nvSpPr>
                      <p:cNvPr id="541" name="AutoShape 2043">
                        <a:extLst>
                          <a:ext uri="{FF2B5EF4-FFF2-40B4-BE49-F238E27FC236}">
                            <a16:creationId xmlns:a16="http://schemas.microsoft.com/office/drawing/2014/main" id="{282EF62D-390F-400F-A313-097A60A88BB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2" name="AutoShape 2044">
                        <a:extLst>
                          <a:ext uri="{FF2B5EF4-FFF2-40B4-BE49-F238E27FC236}">
                            <a16:creationId xmlns:a16="http://schemas.microsoft.com/office/drawing/2014/main" id="{0CED9494-E09D-47D6-ABC4-2CACD99EEA0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43" name="AutoShape 2045">
                        <a:extLst>
                          <a:ext uri="{FF2B5EF4-FFF2-40B4-BE49-F238E27FC236}">
                            <a16:creationId xmlns:a16="http://schemas.microsoft.com/office/drawing/2014/main" id="{C2B5F09D-27B0-4F4D-AE4A-23116FD17AB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535" name="AutoShape 2046">
                  <a:extLst>
                    <a:ext uri="{FF2B5EF4-FFF2-40B4-BE49-F238E27FC236}">
                      <a16:creationId xmlns:a16="http://schemas.microsoft.com/office/drawing/2014/main" id="{CC7BBD7B-4D91-4DE3-92AB-C851E635EA6B}"/>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8" name="Group 1861">
                <a:extLst>
                  <a:ext uri="{FF2B5EF4-FFF2-40B4-BE49-F238E27FC236}">
                    <a16:creationId xmlns:a16="http://schemas.microsoft.com/office/drawing/2014/main" id="{CF5DF925-0D2D-4D50-A908-F0DCC13B9CFB}"/>
                  </a:ext>
                </a:extLst>
              </p:cNvPr>
              <p:cNvGrpSpPr>
                <a:grpSpLocks/>
              </p:cNvGrpSpPr>
              <p:nvPr/>
            </p:nvGrpSpPr>
            <p:grpSpPr bwMode="auto">
              <a:xfrm>
                <a:off x="642906" y="3425834"/>
                <a:ext cx="792161" cy="262438"/>
                <a:chOff x="1760" y="640"/>
                <a:chExt cx="380" cy="218"/>
              </a:xfrm>
            </p:grpSpPr>
            <p:sp>
              <p:nvSpPr>
                <p:cNvPr id="338" name="AutoShape 1862">
                  <a:extLst>
                    <a:ext uri="{FF2B5EF4-FFF2-40B4-BE49-F238E27FC236}">
                      <a16:creationId xmlns:a16="http://schemas.microsoft.com/office/drawing/2014/main" id="{CAB7C248-089C-416D-8F14-6CF7E42F0768}"/>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9" name="AutoShape 1863">
                  <a:extLst>
                    <a:ext uri="{FF2B5EF4-FFF2-40B4-BE49-F238E27FC236}">
                      <a16:creationId xmlns:a16="http://schemas.microsoft.com/office/drawing/2014/main" id="{D41EC5CC-1C74-4512-ABC9-DD77622F01D3}"/>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0" name="AutoShape 1864">
                  <a:extLst>
                    <a:ext uri="{FF2B5EF4-FFF2-40B4-BE49-F238E27FC236}">
                      <a16:creationId xmlns:a16="http://schemas.microsoft.com/office/drawing/2014/main" id="{B7925265-03F3-4ADC-AA67-8E33A1E72088}"/>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1" name="AutoShape 1865">
                  <a:extLst>
                    <a:ext uri="{FF2B5EF4-FFF2-40B4-BE49-F238E27FC236}">
                      <a16:creationId xmlns:a16="http://schemas.microsoft.com/office/drawing/2014/main" id="{03FD6CFC-A257-41FD-80D9-6BC21E12AAC7}"/>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2" name="AutoShape 1866">
                  <a:extLst>
                    <a:ext uri="{FF2B5EF4-FFF2-40B4-BE49-F238E27FC236}">
                      <a16:creationId xmlns:a16="http://schemas.microsoft.com/office/drawing/2014/main" id="{BD62DA02-1780-4C14-A9CA-BD9A2AEE3103}"/>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3" name="AutoShape 1867">
                  <a:extLst>
                    <a:ext uri="{FF2B5EF4-FFF2-40B4-BE49-F238E27FC236}">
                      <a16:creationId xmlns:a16="http://schemas.microsoft.com/office/drawing/2014/main" id="{902547B1-B8A8-4F68-96E2-0CAAA1698ED4}"/>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344" name="Group 1868">
                  <a:extLst>
                    <a:ext uri="{FF2B5EF4-FFF2-40B4-BE49-F238E27FC236}">
                      <a16:creationId xmlns:a16="http://schemas.microsoft.com/office/drawing/2014/main" id="{48209AD5-F0E7-43DB-AEF4-36F222277044}"/>
                    </a:ext>
                  </a:extLst>
                </p:cNvPr>
                <p:cNvGrpSpPr>
                  <a:grpSpLocks/>
                </p:cNvGrpSpPr>
                <p:nvPr/>
              </p:nvGrpSpPr>
              <p:grpSpPr bwMode="auto">
                <a:xfrm>
                  <a:off x="2017" y="808"/>
                  <a:ext cx="40" cy="22"/>
                  <a:chOff x="1937" y="882"/>
                  <a:chExt cx="666" cy="347"/>
                </a:xfrm>
              </p:grpSpPr>
              <p:sp>
                <p:nvSpPr>
                  <p:cNvPr id="520" name="AutoShape 1869">
                    <a:extLst>
                      <a:ext uri="{FF2B5EF4-FFF2-40B4-BE49-F238E27FC236}">
                        <a16:creationId xmlns:a16="http://schemas.microsoft.com/office/drawing/2014/main" id="{DA689CCC-5F16-4200-83F1-E502FD89BF4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1" name="AutoShape 1870">
                    <a:extLst>
                      <a:ext uri="{FF2B5EF4-FFF2-40B4-BE49-F238E27FC236}">
                        <a16:creationId xmlns:a16="http://schemas.microsoft.com/office/drawing/2014/main" id="{88545335-98D1-4BA3-B6A3-2BFD0953BA3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22" name="AutoShape 1871">
                    <a:extLst>
                      <a:ext uri="{FF2B5EF4-FFF2-40B4-BE49-F238E27FC236}">
                        <a16:creationId xmlns:a16="http://schemas.microsoft.com/office/drawing/2014/main" id="{C27CF555-DB28-437B-9ADE-E233D44384E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45" name="Group 1872">
                  <a:extLst>
                    <a:ext uri="{FF2B5EF4-FFF2-40B4-BE49-F238E27FC236}">
                      <a16:creationId xmlns:a16="http://schemas.microsoft.com/office/drawing/2014/main" id="{C89797B8-2732-4C0C-B010-10CB99B28785}"/>
                    </a:ext>
                  </a:extLst>
                </p:cNvPr>
                <p:cNvGrpSpPr>
                  <a:grpSpLocks/>
                </p:cNvGrpSpPr>
                <p:nvPr/>
              </p:nvGrpSpPr>
              <p:grpSpPr bwMode="auto">
                <a:xfrm>
                  <a:off x="1986" y="750"/>
                  <a:ext cx="112" cy="72"/>
                  <a:chOff x="1987" y="755"/>
                  <a:chExt cx="112" cy="72"/>
                </a:xfrm>
              </p:grpSpPr>
              <p:grpSp>
                <p:nvGrpSpPr>
                  <p:cNvPr id="377" name="Group 1873">
                    <a:extLst>
                      <a:ext uri="{FF2B5EF4-FFF2-40B4-BE49-F238E27FC236}">
                        <a16:creationId xmlns:a16="http://schemas.microsoft.com/office/drawing/2014/main" id="{FE53ED27-BBE1-44DC-9E06-D960A4F3AD1E}"/>
                      </a:ext>
                    </a:extLst>
                  </p:cNvPr>
                  <p:cNvGrpSpPr>
                    <a:grpSpLocks/>
                  </p:cNvGrpSpPr>
                  <p:nvPr/>
                </p:nvGrpSpPr>
                <p:grpSpPr bwMode="auto">
                  <a:xfrm>
                    <a:off x="1999" y="781"/>
                    <a:ext cx="100" cy="42"/>
                    <a:chOff x="1999" y="781"/>
                    <a:chExt cx="100" cy="42"/>
                  </a:xfrm>
                </p:grpSpPr>
                <p:grpSp>
                  <p:nvGrpSpPr>
                    <p:cNvPr id="508" name="Group 1874">
                      <a:extLst>
                        <a:ext uri="{FF2B5EF4-FFF2-40B4-BE49-F238E27FC236}">
                          <a16:creationId xmlns:a16="http://schemas.microsoft.com/office/drawing/2014/main" id="{725427B9-468E-48AA-A59B-ECBD7714C9E2}"/>
                        </a:ext>
                      </a:extLst>
                    </p:cNvPr>
                    <p:cNvGrpSpPr>
                      <a:grpSpLocks/>
                    </p:cNvGrpSpPr>
                    <p:nvPr/>
                  </p:nvGrpSpPr>
                  <p:grpSpPr bwMode="auto">
                    <a:xfrm>
                      <a:off x="1999" y="781"/>
                      <a:ext cx="40" cy="22"/>
                      <a:chOff x="1937" y="882"/>
                      <a:chExt cx="666" cy="347"/>
                    </a:xfrm>
                  </p:grpSpPr>
                  <p:sp>
                    <p:nvSpPr>
                      <p:cNvPr id="517" name="AutoShape 1875">
                        <a:extLst>
                          <a:ext uri="{FF2B5EF4-FFF2-40B4-BE49-F238E27FC236}">
                            <a16:creationId xmlns:a16="http://schemas.microsoft.com/office/drawing/2014/main" id="{13EA72CD-2966-449D-80AE-7C5BFC948DC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8" name="AutoShape 1876">
                        <a:extLst>
                          <a:ext uri="{FF2B5EF4-FFF2-40B4-BE49-F238E27FC236}">
                            <a16:creationId xmlns:a16="http://schemas.microsoft.com/office/drawing/2014/main" id="{3C806BFB-8401-484E-A61C-5991F092CF2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9" name="AutoShape 1877">
                        <a:extLst>
                          <a:ext uri="{FF2B5EF4-FFF2-40B4-BE49-F238E27FC236}">
                            <a16:creationId xmlns:a16="http://schemas.microsoft.com/office/drawing/2014/main" id="{20CF14B1-A79A-4160-8DAE-D311555AFFA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09" name="Group 1878">
                      <a:extLst>
                        <a:ext uri="{FF2B5EF4-FFF2-40B4-BE49-F238E27FC236}">
                          <a16:creationId xmlns:a16="http://schemas.microsoft.com/office/drawing/2014/main" id="{CAEBE18D-FD97-4571-9A1A-241E864674DB}"/>
                        </a:ext>
                      </a:extLst>
                    </p:cNvPr>
                    <p:cNvGrpSpPr>
                      <a:grpSpLocks/>
                    </p:cNvGrpSpPr>
                    <p:nvPr/>
                  </p:nvGrpSpPr>
                  <p:grpSpPr bwMode="auto">
                    <a:xfrm>
                      <a:off x="2029" y="791"/>
                      <a:ext cx="40" cy="22"/>
                      <a:chOff x="1937" y="882"/>
                      <a:chExt cx="666" cy="347"/>
                    </a:xfrm>
                  </p:grpSpPr>
                  <p:sp>
                    <p:nvSpPr>
                      <p:cNvPr id="514" name="AutoShape 1879">
                        <a:extLst>
                          <a:ext uri="{FF2B5EF4-FFF2-40B4-BE49-F238E27FC236}">
                            <a16:creationId xmlns:a16="http://schemas.microsoft.com/office/drawing/2014/main" id="{8D33972B-3E09-4DB8-8F09-181D5312AF9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5" name="AutoShape 1880">
                        <a:extLst>
                          <a:ext uri="{FF2B5EF4-FFF2-40B4-BE49-F238E27FC236}">
                            <a16:creationId xmlns:a16="http://schemas.microsoft.com/office/drawing/2014/main" id="{EBCC1F4D-F4B4-40E4-AEF1-971BCED1931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6" name="AutoShape 1881">
                        <a:extLst>
                          <a:ext uri="{FF2B5EF4-FFF2-40B4-BE49-F238E27FC236}">
                            <a16:creationId xmlns:a16="http://schemas.microsoft.com/office/drawing/2014/main" id="{EF74D861-404A-49C1-9C0F-30036542BD2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510" name="Group 1882">
                      <a:extLst>
                        <a:ext uri="{FF2B5EF4-FFF2-40B4-BE49-F238E27FC236}">
                          <a16:creationId xmlns:a16="http://schemas.microsoft.com/office/drawing/2014/main" id="{8DEA3AEA-5482-4F0E-9AA5-9699D118DD0E}"/>
                        </a:ext>
                      </a:extLst>
                    </p:cNvPr>
                    <p:cNvGrpSpPr>
                      <a:grpSpLocks/>
                    </p:cNvGrpSpPr>
                    <p:nvPr/>
                  </p:nvGrpSpPr>
                  <p:grpSpPr bwMode="auto">
                    <a:xfrm>
                      <a:off x="2059" y="801"/>
                      <a:ext cx="40" cy="22"/>
                      <a:chOff x="1937" y="882"/>
                      <a:chExt cx="666" cy="347"/>
                    </a:xfrm>
                  </p:grpSpPr>
                  <p:sp>
                    <p:nvSpPr>
                      <p:cNvPr id="511" name="AutoShape 1883">
                        <a:extLst>
                          <a:ext uri="{FF2B5EF4-FFF2-40B4-BE49-F238E27FC236}">
                            <a16:creationId xmlns:a16="http://schemas.microsoft.com/office/drawing/2014/main" id="{725EAD54-7D5A-423A-B09F-037989D788B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2" name="AutoShape 1884">
                        <a:extLst>
                          <a:ext uri="{FF2B5EF4-FFF2-40B4-BE49-F238E27FC236}">
                            <a16:creationId xmlns:a16="http://schemas.microsoft.com/office/drawing/2014/main" id="{DBC8659B-3F6F-4175-A321-06AA2CADC4A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13" name="AutoShape 1885">
                        <a:extLst>
                          <a:ext uri="{FF2B5EF4-FFF2-40B4-BE49-F238E27FC236}">
                            <a16:creationId xmlns:a16="http://schemas.microsoft.com/office/drawing/2014/main" id="{3720335D-2911-4FF0-A1E0-A1C0377E5E6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78" name="Group 1886">
                    <a:extLst>
                      <a:ext uri="{FF2B5EF4-FFF2-40B4-BE49-F238E27FC236}">
                        <a16:creationId xmlns:a16="http://schemas.microsoft.com/office/drawing/2014/main" id="{8585781F-5D15-4416-A787-93E771C77550}"/>
                      </a:ext>
                    </a:extLst>
                  </p:cNvPr>
                  <p:cNvGrpSpPr>
                    <a:grpSpLocks/>
                  </p:cNvGrpSpPr>
                  <p:nvPr/>
                </p:nvGrpSpPr>
                <p:grpSpPr bwMode="auto">
                  <a:xfrm>
                    <a:off x="1999" y="775"/>
                    <a:ext cx="100" cy="42"/>
                    <a:chOff x="1999" y="781"/>
                    <a:chExt cx="100" cy="42"/>
                  </a:xfrm>
                </p:grpSpPr>
                <p:grpSp>
                  <p:nvGrpSpPr>
                    <p:cNvPr id="496" name="Group 1887">
                      <a:extLst>
                        <a:ext uri="{FF2B5EF4-FFF2-40B4-BE49-F238E27FC236}">
                          <a16:creationId xmlns:a16="http://schemas.microsoft.com/office/drawing/2014/main" id="{F8255C96-7CA1-4E8E-BBEC-48336C79B3B3}"/>
                        </a:ext>
                      </a:extLst>
                    </p:cNvPr>
                    <p:cNvGrpSpPr>
                      <a:grpSpLocks/>
                    </p:cNvGrpSpPr>
                    <p:nvPr/>
                  </p:nvGrpSpPr>
                  <p:grpSpPr bwMode="auto">
                    <a:xfrm>
                      <a:off x="1999" y="781"/>
                      <a:ext cx="40" cy="22"/>
                      <a:chOff x="1937" y="882"/>
                      <a:chExt cx="666" cy="347"/>
                    </a:xfrm>
                  </p:grpSpPr>
                  <p:sp>
                    <p:nvSpPr>
                      <p:cNvPr id="505" name="AutoShape 1888">
                        <a:extLst>
                          <a:ext uri="{FF2B5EF4-FFF2-40B4-BE49-F238E27FC236}">
                            <a16:creationId xmlns:a16="http://schemas.microsoft.com/office/drawing/2014/main" id="{9CDD57C2-2327-4EA2-B442-ABD01C66DC2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6" name="AutoShape 1889">
                        <a:extLst>
                          <a:ext uri="{FF2B5EF4-FFF2-40B4-BE49-F238E27FC236}">
                            <a16:creationId xmlns:a16="http://schemas.microsoft.com/office/drawing/2014/main" id="{52EFDAE3-2AEE-4DEF-BDD9-E5F46138836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7" name="AutoShape 1890">
                        <a:extLst>
                          <a:ext uri="{FF2B5EF4-FFF2-40B4-BE49-F238E27FC236}">
                            <a16:creationId xmlns:a16="http://schemas.microsoft.com/office/drawing/2014/main" id="{5E084030-C49C-43CD-AB33-8E13ECE048C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97" name="Group 1891">
                      <a:extLst>
                        <a:ext uri="{FF2B5EF4-FFF2-40B4-BE49-F238E27FC236}">
                          <a16:creationId xmlns:a16="http://schemas.microsoft.com/office/drawing/2014/main" id="{9E834EEB-00A3-4828-8B38-F5E1DC4D52C6}"/>
                        </a:ext>
                      </a:extLst>
                    </p:cNvPr>
                    <p:cNvGrpSpPr>
                      <a:grpSpLocks/>
                    </p:cNvGrpSpPr>
                    <p:nvPr/>
                  </p:nvGrpSpPr>
                  <p:grpSpPr bwMode="auto">
                    <a:xfrm>
                      <a:off x="2029" y="791"/>
                      <a:ext cx="40" cy="22"/>
                      <a:chOff x="1937" y="882"/>
                      <a:chExt cx="666" cy="347"/>
                    </a:xfrm>
                  </p:grpSpPr>
                  <p:sp>
                    <p:nvSpPr>
                      <p:cNvPr id="502" name="AutoShape 1892">
                        <a:extLst>
                          <a:ext uri="{FF2B5EF4-FFF2-40B4-BE49-F238E27FC236}">
                            <a16:creationId xmlns:a16="http://schemas.microsoft.com/office/drawing/2014/main" id="{DEB9D156-DC10-41E9-95D6-34991EFDB4B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3" name="AutoShape 1893">
                        <a:extLst>
                          <a:ext uri="{FF2B5EF4-FFF2-40B4-BE49-F238E27FC236}">
                            <a16:creationId xmlns:a16="http://schemas.microsoft.com/office/drawing/2014/main" id="{8C903530-9EBE-4BAB-8FA8-E21F211D605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4" name="AutoShape 1894">
                        <a:extLst>
                          <a:ext uri="{FF2B5EF4-FFF2-40B4-BE49-F238E27FC236}">
                            <a16:creationId xmlns:a16="http://schemas.microsoft.com/office/drawing/2014/main" id="{66C49DE3-6B36-4343-B57F-860E7F67E9A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98" name="Group 1895">
                      <a:extLst>
                        <a:ext uri="{FF2B5EF4-FFF2-40B4-BE49-F238E27FC236}">
                          <a16:creationId xmlns:a16="http://schemas.microsoft.com/office/drawing/2014/main" id="{68507483-2693-43C2-8027-9C3EA1419DF5}"/>
                        </a:ext>
                      </a:extLst>
                    </p:cNvPr>
                    <p:cNvGrpSpPr>
                      <a:grpSpLocks/>
                    </p:cNvGrpSpPr>
                    <p:nvPr/>
                  </p:nvGrpSpPr>
                  <p:grpSpPr bwMode="auto">
                    <a:xfrm>
                      <a:off x="2059" y="801"/>
                      <a:ext cx="40" cy="22"/>
                      <a:chOff x="1937" y="882"/>
                      <a:chExt cx="666" cy="347"/>
                    </a:xfrm>
                  </p:grpSpPr>
                  <p:sp>
                    <p:nvSpPr>
                      <p:cNvPr id="499" name="AutoShape 1896">
                        <a:extLst>
                          <a:ext uri="{FF2B5EF4-FFF2-40B4-BE49-F238E27FC236}">
                            <a16:creationId xmlns:a16="http://schemas.microsoft.com/office/drawing/2014/main" id="{608276B7-BBD8-4F1C-8E79-3BE2895A508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0" name="AutoShape 1897">
                        <a:extLst>
                          <a:ext uri="{FF2B5EF4-FFF2-40B4-BE49-F238E27FC236}">
                            <a16:creationId xmlns:a16="http://schemas.microsoft.com/office/drawing/2014/main" id="{CDFDC3E0-4069-467F-BEF1-7F27BD9F6F7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501" name="AutoShape 1898">
                        <a:extLst>
                          <a:ext uri="{FF2B5EF4-FFF2-40B4-BE49-F238E27FC236}">
                            <a16:creationId xmlns:a16="http://schemas.microsoft.com/office/drawing/2014/main" id="{C15F8687-5DAB-4E54-98C3-CC516939C70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79" name="Group 1899">
                    <a:extLst>
                      <a:ext uri="{FF2B5EF4-FFF2-40B4-BE49-F238E27FC236}">
                        <a16:creationId xmlns:a16="http://schemas.microsoft.com/office/drawing/2014/main" id="{50036ED3-1676-4EE8-B010-355E9C84F6AA}"/>
                      </a:ext>
                    </a:extLst>
                  </p:cNvPr>
                  <p:cNvGrpSpPr>
                    <a:grpSpLocks/>
                  </p:cNvGrpSpPr>
                  <p:nvPr/>
                </p:nvGrpSpPr>
                <p:grpSpPr bwMode="auto">
                  <a:xfrm>
                    <a:off x="1999" y="769"/>
                    <a:ext cx="100" cy="42"/>
                    <a:chOff x="1999" y="781"/>
                    <a:chExt cx="100" cy="42"/>
                  </a:xfrm>
                </p:grpSpPr>
                <p:grpSp>
                  <p:nvGrpSpPr>
                    <p:cNvPr id="484" name="Group 1900">
                      <a:extLst>
                        <a:ext uri="{FF2B5EF4-FFF2-40B4-BE49-F238E27FC236}">
                          <a16:creationId xmlns:a16="http://schemas.microsoft.com/office/drawing/2014/main" id="{1B85C5BF-1019-4199-AE0A-F515BCD1471B}"/>
                        </a:ext>
                      </a:extLst>
                    </p:cNvPr>
                    <p:cNvGrpSpPr>
                      <a:grpSpLocks/>
                    </p:cNvGrpSpPr>
                    <p:nvPr/>
                  </p:nvGrpSpPr>
                  <p:grpSpPr bwMode="auto">
                    <a:xfrm>
                      <a:off x="1999" y="781"/>
                      <a:ext cx="40" cy="22"/>
                      <a:chOff x="1937" y="882"/>
                      <a:chExt cx="666" cy="347"/>
                    </a:xfrm>
                  </p:grpSpPr>
                  <p:sp>
                    <p:nvSpPr>
                      <p:cNvPr id="493" name="AutoShape 1901">
                        <a:extLst>
                          <a:ext uri="{FF2B5EF4-FFF2-40B4-BE49-F238E27FC236}">
                            <a16:creationId xmlns:a16="http://schemas.microsoft.com/office/drawing/2014/main" id="{33A1C80D-5C26-425C-975C-96042D92480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94" name="AutoShape 1902">
                        <a:extLst>
                          <a:ext uri="{FF2B5EF4-FFF2-40B4-BE49-F238E27FC236}">
                            <a16:creationId xmlns:a16="http://schemas.microsoft.com/office/drawing/2014/main" id="{6C22F1BC-C42A-4CA7-9890-A9220FC18DD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95" name="AutoShape 1903">
                        <a:extLst>
                          <a:ext uri="{FF2B5EF4-FFF2-40B4-BE49-F238E27FC236}">
                            <a16:creationId xmlns:a16="http://schemas.microsoft.com/office/drawing/2014/main" id="{B50F1B78-554C-444A-B00D-049AAE6B153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85" name="Group 1904">
                      <a:extLst>
                        <a:ext uri="{FF2B5EF4-FFF2-40B4-BE49-F238E27FC236}">
                          <a16:creationId xmlns:a16="http://schemas.microsoft.com/office/drawing/2014/main" id="{2EE25E74-FF34-480A-B154-D2D174F835A1}"/>
                        </a:ext>
                      </a:extLst>
                    </p:cNvPr>
                    <p:cNvGrpSpPr>
                      <a:grpSpLocks/>
                    </p:cNvGrpSpPr>
                    <p:nvPr/>
                  </p:nvGrpSpPr>
                  <p:grpSpPr bwMode="auto">
                    <a:xfrm>
                      <a:off x="2029" y="791"/>
                      <a:ext cx="40" cy="22"/>
                      <a:chOff x="1937" y="882"/>
                      <a:chExt cx="666" cy="347"/>
                    </a:xfrm>
                  </p:grpSpPr>
                  <p:sp>
                    <p:nvSpPr>
                      <p:cNvPr id="490" name="AutoShape 1905">
                        <a:extLst>
                          <a:ext uri="{FF2B5EF4-FFF2-40B4-BE49-F238E27FC236}">
                            <a16:creationId xmlns:a16="http://schemas.microsoft.com/office/drawing/2014/main" id="{EA0DB925-15DD-41C2-8354-2C1C8105482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91" name="AutoShape 1906">
                        <a:extLst>
                          <a:ext uri="{FF2B5EF4-FFF2-40B4-BE49-F238E27FC236}">
                            <a16:creationId xmlns:a16="http://schemas.microsoft.com/office/drawing/2014/main" id="{C21F1E74-0C2C-49FF-80DF-E30A512999E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92" name="AutoShape 1907">
                        <a:extLst>
                          <a:ext uri="{FF2B5EF4-FFF2-40B4-BE49-F238E27FC236}">
                            <a16:creationId xmlns:a16="http://schemas.microsoft.com/office/drawing/2014/main" id="{8DD8215D-ED2D-4FA1-9617-B3F77D920A4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86" name="Group 1908">
                      <a:extLst>
                        <a:ext uri="{FF2B5EF4-FFF2-40B4-BE49-F238E27FC236}">
                          <a16:creationId xmlns:a16="http://schemas.microsoft.com/office/drawing/2014/main" id="{79076DE1-384A-4744-B684-8F4DAD4390B2}"/>
                        </a:ext>
                      </a:extLst>
                    </p:cNvPr>
                    <p:cNvGrpSpPr>
                      <a:grpSpLocks/>
                    </p:cNvGrpSpPr>
                    <p:nvPr/>
                  </p:nvGrpSpPr>
                  <p:grpSpPr bwMode="auto">
                    <a:xfrm>
                      <a:off x="2059" y="801"/>
                      <a:ext cx="40" cy="22"/>
                      <a:chOff x="1937" y="882"/>
                      <a:chExt cx="666" cy="347"/>
                    </a:xfrm>
                  </p:grpSpPr>
                  <p:sp>
                    <p:nvSpPr>
                      <p:cNvPr id="487" name="AutoShape 1909">
                        <a:extLst>
                          <a:ext uri="{FF2B5EF4-FFF2-40B4-BE49-F238E27FC236}">
                            <a16:creationId xmlns:a16="http://schemas.microsoft.com/office/drawing/2014/main" id="{5AAC2805-4F84-4BC7-93A5-C4FFDA80D58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88" name="AutoShape 1910">
                        <a:extLst>
                          <a:ext uri="{FF2B5EF4-FFF2-40B4-BE49-F238E27FC236}">
                            <a16:creationId xmlns:a16="http://schemas.microsoft.com/office/drawing/2014/main" id="{FE8C34FD-6943-45DA-95B6-C1C27220282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89" name="AutoShape 1911">
                        <a:extLst>
                          <a:ext uri="{FF2B5EF4-FFF2-40B4-BE49-F238E27FC236}">
                            <a16:creationId xmlns:a16="http://schemas.microsoft.com/office/drawing/2014/main" id="{E52E24E2-F9BD-4D83-BF9A-FC9F1729BF8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0" name="Group 1912">
                    <a:extLst>
                      <a:ext uri="{FF2B5EF4-FFF2-40B4-BE49-F238E27FC236}">
                        <a16:creationId xmlns:a16="http://schemas.microsoft.com/office/drawing/2014/main" id="{95514909-7E9F-4992-8C37-E009ADA94FE7}"/>
                      </a:ext>
                    </a:extLst>
                  </p:cNvPr>
                  <p:cNvGrpSpPr>
                    <a:grpSpLocks/>
                  </p:cNvGrpSpPr>
                  <p:nvPr/>
                </p:nvGrpSpPr>
                <p:grpSpPr bwMode="auto">
                  <a:xfrm>
                    <a:off x="1999" y="762"/>
                    <a:ext cx="100" cy="42"/>
                    <a:chOff x="1999" y="781"/>
                    <a:chExt cx="100" cy="42"/>
                  </a:xfrm>
                </p:grpSpPr>
                <p:grpSp>
                  <p:nvGrpSpPr>
                    <p:cNvPr id="472" name="Group 1913">
                      <a:extLst>
                        <a:ext uri="{FF2B5EF4-FFF2-40B4-BE49-F238E27FC236}">
                          <a16:creationId xmlns:a16="http://schemas.microsoft.com/office/drawing/2014/main" id="{52641B04-B249-45CC-95C0-44DCDB6B5644}"/>
                        </a:ext>
                      </a:extLst>
                    </p:cNvPr>
                    <p:cNvGrpSpPr>
                      <a:grpSpLocks/>
                    </p:cNvGrpSpPr>
                    <p:nvPr/>
                  </p:nvGrpSpPr>
                  <p:grpSpPr bwMode="auto">
                    <a:xfrm>
                      <a:off x="1999" y="781"/>
                      <a:ext cx="40" cy="22"/>
                      <a:chOff x="1937" y="882"/>
                      <a:chExt cx="666" cy="347"/>
                    </a:xfrm>
                  </p:grpSpPr>
                  <p:sp>
                    <p:nvSpPr>
                      <p:cNvPr id="481" name="AutoShape 1914">
                        <a:extLst>
                          <a:ext uri="{FF2B5EF4-FFF2-40B4-BE49-F238E27FC236}">
                            <a16:creationId xmlns:a16="http://schemas.microsoft.com/office/drawing/2014/main" id="{4565F782-DDAA-42C1-8B4A-CBCA8D16987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82" name="AutoShape 1915">
                        <a:extLst>
                          <a:ext uri="{FF2B5EF4-FFF2-40B4-BE49-F238E27FC236}">
                            <a16:creationId xmlns:a16="http://schemas.microsoft.com/office/drawing/2014/main" id="{131B82DE-8499-42C7-8D71-883D3B5A98E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83" name="AutoShape 1916">
                        <a:extLst>
                          <a:ext uri="{FF2B5EF4-FFF2-40B4-BE49-F238E27FC236}">
                            <a16:creationId xmlns:a16="http://schemas.microsoft.com/office/drawing/2014/main" id="{96FB9800-55AB-4BFB-BD2C-D691111BAF2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73" name="Group 1917">
                      <a:extLst>
                        <a:ext uri="{FF2B5EF4-FFF2-40B4-BE49-F238E27FC236}">
                          <a16:creationId xmlns:a16="http://schemas.microsoft.com/office/drawing/2014/main" id="{D212763B-E5E8-4734-89BC-DB04E2B26816}"/>
                        </a:ext>
                      </a:extLst>
                    </p:cNvPr>
                    <p:cNvGrpSpPr>
                      <a:grpSpLocks/>
                    </p:cNvGrpSpPr>
                    <p:nvPr/>
                  </p:nvGrpSpPr>
                  <p:grpSpPr bwMode="auto">
                    <a:xfrm>
                      <a:off x="2029" y="791"/>
                      <a:ext cx="40" cy="22"/>
                      <a:chOff x="1937" y="882"/>
                      <a:chExt cx="666" cy="347"/>
                    </a:xfrm>
                  </p:grpSpPr>
                  <p:sp>
                    <p:nvSpPr>
                      <p:cNvPr id="478" name="AutoShape 1918">
                        <a:extLst>
                          <a:ext uri="{FF2B5EF4-FFF2-40B4-BE49-F238E27FC236}">
                            <a16:creationId xmlns:a16="http://schemas.microsoft.com/office/drawing/2014/main" id="{E8A1C3F8-AD77-4E76-91EF-C0BA936B0A3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79" name="AutoShape 1919">
                        <a:extLst>
                          <a:ext uri="{FF2B5EF4-FFF2-40B4-BE49-F238E27FC236}">
                            <a16:creationId xmlns:a16="http://schemas.microsoft.com/office/drawing/2014/main" id="{A4A2D13D-34C2-4B54-A685-446A07DB4F1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80" name="AutoShape 1920">
                        <a:extLst>
                          <a:ext uri="{FF2B5EF4-FFF2-40B4-BE49-F238E27FC236}">
                            <a16:creationId xmlns:a16="http://schemas.microsoft.com/office/drawing/2014/main" id="{33520B1D-4DBD-4D0A-9305-8574DE18BCB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74" name="Group 1921">
                      <a:extLst>
                        <a:ext uri="{FF2B5EF4-FFF2-40B4-BE49-F238E27FC236}">
                          <a16:creationId xmlns:a16="http://schemas.microsoft.com/office/drawing/2014/main" id="{84855E98-B19C-4D5B-B5E0-2AB4F8CBF31C}"/>
                        </a:ext>
                      </a:extLst>
                    </p:cNvPr>
                    <p:cNvGrpSpPr>
                      <a:grpSpLocks/>
                    </p:cNvGrpSpPr>
                    <p:nvPr/>
                  </p:nvGrpSpPr>
                  <p:grpSpPr bwMode="auto">
                    <a:xfrm>
                      <a:off x="2059" y="801"/>
                      <a:ext cx="40" cy="22"/>
                      <a:chOff x="1937" y="882"/>
                      <a:chExt cx="666" cy="347"/>
                    </a:xfrm>
                  </p:grpSpPr>
                  <p:sp>
                    <p:nvSpPr>
                      <p:cNvPr id="475" name="AutoShape 1922">
                        <a:extLst>
                          <a:ext uri="{FF2B5EF4-FFF2-40B4-BE49-F238E27FC236}">
                            <a16:creationId xmlns:a16="http://schemas.microsoft.com/office/drawing/2014/main" id="{9256146B-2ADE-4015-9989-FBCA41757B1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76" name="AutoShape 1923">
                        <a:extLst>
                          <a:ext uri="{FF2B5EF4-FFF2-40B4-BE49-F238E27FC236}">
                            <a16:creationId xmlns:a16="http://schemas.microsoft.com/office/drawing/2014/main" id="{F707A972-296A-42CA-9554-4DD7A186180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77" name="AutoShape 1924">
                        <a:extLst>
                          <a:ext uri="{FF2B5EF4-FFF2-40B4-BE49-F238E27FC236}">
                            <a16:creationId xmlns:a16="http://schemas.microsoft.com/office/drawing/2014/main" id="{6D2294F9-4E2D-4A5E-B39F-652BC9D787D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1" name="Group 1925">
                    <a:extLst>
                      <a:ext uri="{FF2B5EF4-FFF2-40B4-BE49-F238E27FC236}">
                        <a16:creationId xmlns:a16="http://schemas.microsoft.com/office/drawing/2014/main" id="{B1DB40A0-A3C4-45E5-9A2A-CB3338041D90}"/>
                      </a:ext>
                    </a:extLst>
                  </p:cNvPr>
                  <p:cNvGrpSpPr>
                    <a:grpSpLocks/>
                  </p:cNvGrpSpPr>
                  <p:nvPr/>
                </p:nvGrpSpPr>
                <p:grpSpPr bwMode="auto">
                  <a:xfrm>
                    <a:off x="1999" y="755"/>
                    <a:ext cx="100" cy="42"/>
                    <a:chOff x="1999" y="781"/>
                    <a:chExt cx="100" cy="42"/>
                  </a:xfrm>
                </p:grpSpPr>
                <p:grpSp>
                  <p:nvGrpSpPr>
                    <p:cNvPr id="460" name="Group 1926">
                      <a:extLst>
                        <a:ext uri="{FF2B5EF4-FFF2-40B4-BE49-F238E27FC236}">
                          <a16:creationId xmlns:a16="http://schemas.microsoft.com/office/drawing/2014/main" id="{0D3CCACB-C952-4F8C-9AF9-480ED7AB45FA}"/>
                        </a:ext>
                      </a:extLst>
                    </p:cNvPr>
                    <p:cNvGrpSpPr>
                      <a:grpSpLocks/>
                    </p:cNvGrpSpPr>
                    <p:nvPr/>
                  </p:nvGrpSpPr>
                  <p:grpSpPr bwMode="auto">
                    <a:xfrm>
                      <a:off x="1999" y="781"/>
                      <a:ext cx="40" cy="22"/>
                      <a:chOff x="1937" y="882"/>
                      <a:chExt cx="666" cy="347"/>
                    </a:xfrm>
                  </p:grpSpPr>
                  <p:sp>
                    <p:nvSpPr>
                      <p:cNvPr id="469" name="AutoShape 1927">
                        <a:extLst>
                          <a:ext uri="{FF2B5EF4-FFF2-40B4-BE49-F238E27FC236}">
                            <a16:creationId xmlns:a16="http://schemas.microsoft.com/office/drawing/2014/main" id="{AFCE95B0-67F9-40BD-9E38-F40AE3E18FC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70" name="AutoShape 1928">
                        <a:extLst>
                          <a:ext uri="{FF2B5EF4-FFF2-40B4-BE49-F238E27FC236}">
                            <a16:creationId xmlns:a16="http://schemas.microsoft.com/office/drawing/2014/main" id="{E2283D68-3C46-4BA6-892D-43FDC184E81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71" name="AutoShape 1929">
                        <a:extLst>
                          <a:ext uri="{FF2B5EF4-FFF2-40B4-BE49-F238E27FC236}">
                            <a16:creationId xmlns:a16="http://schemas.microsoft.com/office/drawing/2014/main" id="{2E756B6D-51CE-4E83-8EDE-453AA28BB4C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61" name="Group 1930">
                      <a:extLst>
                        <a:ext uri="{FF2B5EF4-FFF2-40B4-BE49-F238E27FC236}">
                          <a16:creationId xmlns:a16="http://schemas.microsoft.com/office/drawing/2014/main" id="{92C3B9EE-A139-428D-82FC-7BEA76434C7F}"/>
                        </a:ext>
                      </a:extLst>
                    </p:cNvPr>
                    <p:cNvGrpSpPr>
                      <a:grpSpLocks/>
                    </p:cNvGrpSpPr>
                    <p:nvPr/>
                  </p:nvGrpSpPr>
                  <p:grpSpPr bwMode="auto">
                    <a:xfrm>
                      <a:off x="2029" y="791"/>
                      <a:ext cx="40" cy="22"/>
                      <a:chOff x="1937" y="882"/>
                      <a:chExt cx="666" cy="347"/>
                    </a:xfrm>
                  </p:grpSpPr>
                  <p:sp>
                    <p:nvSpPr>
                      <p:cNvPr id="466" name="AutoShape 1931">
                        <a:extLst>
                          <a:ext uri="{FF2B5EF4-FFF2-40B4-BE49-F238E27FC236}">
                            <a16:creationId xmlns:a16="http://schemas.microsoft.com/office/drawing/2014/main" id="{33D28C27-334C-4CF2-80D4-E016187BFC2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67" name="AutoShape 1932">
                        <a:extLst>
                          <a:ext uri="{FF2B5EF4-FFF2-40B4-BE49-F238E27FC236}">
                            <a16:creationId xmlns:a16="http://schemas.microsoft.com/office/drawing/2014/main" id="{6CAA4B84-5818-449C-9235-659406E270C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68" name="AutoShape 1933">
                        <a:extLst>
                          <a:ext uri="{FF2B5EF4-FFF2-40B4-BE49-F238E27FC236}">
                            <a16:creationId xmlns:a16="http://schemas.microsoft.com/office/drawing/2014/main" id="{7DA0310B-6EFB-4A67-AF06-A61FBC6D58E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62" name="Group 1934">
                      <a:extLst>
                        <a:ext uri="{FF2B5EF4-FFF2-40B4-BE49-F238E27FC236}">
                          <a16:creationId xmlns:a16="http://schemas.microsoft.com/office/drawing/2014/main" id="{992106AB-FE7F-495B-BFD1-846FDEDC01D1}"/>
                        </a:ext>
                      </a:extLst>
                    </p:cNvPr>
                    <p:cNvGrpSpPr>
                      <a:grpSpLocks/>
                    </p:cNvGrpSpPr>
                    <p:nvPr/>
                  </p:nvGrpSpPr>
                  <p:grpSpPr bwMode="auto">
                    <a:xfrm>
                      <a:off x="2059" y="801"/>
                      <a:ext cx="40" cy="22"/>
                      <a:chOff x="1937" y="882"/>
                      <a:chExt cx="666" cy="347"/>
                    </a:xfrm>
                  </p:grpSpPr>
                  <p:sp>
                    <p:nvSpPr>
                      <p:cNvPr id="463" name="AutoShape 1935">
                        <a:extLst>
                          <a:ext uri="{FF2B5EF4-FFF2-40B4-BE49-F238E27FC236}">
                            <a16:creationId xmlns:a16="http://schemas.microsoft.com/office/drawing/2014/main" id="{5AE3519B-5EC0-4B5A-AC77-9586D3E165A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64" name="AutoShape 1936">
                        <a:extLst>
                          <a:ext uri="{FF2B5EF4-FFF2-40B4-BE49-F238E27FC236}">
                            <a16:creationId xmlns:a16="http://schemas.microsoft.com/office/drawing/2014/main" id="{49EC3716-02AF-416F-B9C4-E7A22267E20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65" name="AutoShape 1937">
                        <a:extLst>
                          <a:ext uri="{FF2B5EF4-FFF2-40B4-BE49-F238E27FC236}">
                            <a16:creationId xmlns:a16="http://schemas.microsoft.com/office/drawing/2014/main" id="{A44B4705-56D4-4090-A513-612C31B1BE1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2" name="Group 1938">
                    <a:extLst>
                      <a:ext uri="{FF2B5EF4-FFF2-40B4-BE49-F238E27FC236}">
                        <a16:creationId xmlns:a16="http://schemas.microsoft.com/office/drawing/2014/main" id="{59AA823E-F8B7-4F9A-BF04-956FCC5E3945}"/>
                      </a:ext>
                    </a:extLst>
                  </p:cNvPr>
                  <p:cNvGrpSpPr>
                    <a:grpSpLocks/>
                  </p:cNvGrpSpPr>
                  <p:nvPr/>
                </p:nvGrpSpPr>
                <p:grpSpPr bwMode="auto">
                  <a:xfrm>
                    <a:off x="1993" y="783"/>
                    <a:ext cx="100" cy="42"/>
                    <a:chOff x="1999" y="781"/>
                    <a:chExt cx="100" cy="42"/>
                  </a:xfrm>
                </p:grpSpPr>
                <p:grpSp>
                  <p:nvGrpSpPr>
                    <p:cNvPr id="448" name="Group 1939">
                      <a:extLst>
                        <a:ext uri="{FF2B5EF4-FFF2-40B4-BE49-F238E27FC236}">
                          <a16:creationId xmlns:a16="http://schemas.microsoft.com/office/drawing/2014/main" id="{E097401E-5891-4A23-8CB9-D6DC78969B7C}"/>
                        </a:ext>
                      </a:extLst>
                    </p:cNvPr>
                    <p:cNvGrpSpPr>
                      <a:grpSpLocks/>
                    </p:cNvGrpSpPr>
                    <p:nvPr/>
                  </p:nvGrpSpPr>
                  <p:grpSpPr bwMode="auto">
                    <a:xfrm>
                      <a:off x="1999" y="781"/>
                      <a:ext cx="40" cy="22"/>
                      <a:chOff x="1937" y="882"/>
                      <a:chExt cx="666" cy="347"/>
                    </a:xfrm>
                  </p:grpSpPr>
                  <p:sp>
                    <p:nvSpPr>
                      <p:cNvPr id="457" name="AutoShape 1940">
                        <a:extLst>
                          <a:ext uri="{FF2B5EF4-FFF2-40B4-BE49-F238E27FC236}">
                            <a16:creationId xmlns:a16="http://schemas.microsoft.com/office/drawing/2014/main" id="{F4ACD7E8-9CA0-45BA-935A-2DAD03170BA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8" name="AutoShape 1941">
                        <a:extLst>
                          <a:ext uri="{FF2B5EF4-FFF2-40B4-BE49-F238E27FC236}">
                            <a16:creationId xmlns:a16="http://schemas.microsoft.com/office/drawing/2014/main" id="{0B7F986B-8942-4B12-80F2-7C58A9D41A4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9" name="AutoShape 1942">
                        <a:extLst>
                          <a:ext uri="{FF2B5EF4-FFF2-40B4-BE49-F238E27FC236}">
                            <a16:creationId xmlns:a16="http://schemas.microsoft.com/office/drawing/2014/main" id="{7D0E628D-CD7E-48EA-A701-EC25794F713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49" name="Group 1943">
                      <a:extLst>
                        <a:ext uri="{FF2B5EF4-FFF2-40B4-BE49-F238E27FC236}">
                          <a16:creationId xmlns:a16="http://schemas.microsoft.com/office/drawing/2014/main" id="{18DACA31-4563-4F21-BFA9-95D7330E6468}"/>
                        </a:ext>
                      </a:extLst>
                    </p:cNvPr>
                    <p:cNvGrpSpPr>
                      <a:grpSpLocks/>
                    </p:cNvGrpSpPr>
                    <p:nvPr/>
                  </p:nvGrpSpPr>
                  <p:grpSpPr bwMode="auto">
                    <a:xfrm>
                      <a:off x="2029" y="791"/>
                      <a:ext cx="40" cy="22"/>
                      <a:chOff x="1937" y="882"/>
                      <a:chExt cx="666" cy="347"/>
                    </a:xfrm>
                  </p:grpSpPr>
                  <p:sp>
                    <p:nvSpPr>
                      <p:cNvPr id="454" name="AutoShape 1944">
                        <a:extLst>
                          <a:ext uri="{FF2B5EF4-FFF2-40B4-BE49-F238E27FC236}">
                            <a16:creationId xmlns:a16="http://schemas.microsoft.com/office/drawing/2014/main" id="{6FDBAB1A-C176-434B-B014-A6C25AF59C5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5" name="AutoShape 1945">
                        <a:extLst>
                          <a:ext uri="{FF2B5EF4-FFF2-40B4-BE49-F238E27FC236}">
                            <a16:creationId xmlns:a16="http://schemas.microsoft.com/office/drawing/2014/main" id="{863E9E50-D03D-49E5-BD87-CC7D2B4DF81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6" name="AutoShape 1946">
                        <a:extLst>
                          <a:ext uri="{FF2B5EF4-FFF2-40B4-BE49-F238E27FC236}">
                            <a16:creationId xmlns:a16="http://schemas.microsoft.com/office/drawing/2014/main" id="{C96D9C97-64CE-4F07-9815-4E1CBBF8F0F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50" name="Group 1947">
                      <a:extLst>
                        <a:ext uri="{FF2B5EF4-FFF2-40B4-BE49-F238E27FC236}">
                          <a16:creationId xmlns:a16="http://schemas.microsoft.com/office/drawing/2014/main" id="{A486D750-E470-4DCB-9480-CF09932F78AC}"/>
                        </a:ext>
                      </a:extLst>
                    </p:cNvPr>
                    <p:cNvGrpSpPr>
                      <a:grpSpLocks/>
                    </p:cNvGrpSpPr>
                    <p:nvPr/>
                  </p:nvGrpSpPr>
                  <p:grpSpPr bwMode="auto">
                    <a:xfrm>
                      <a:off x="2059" y="801"/>
                      <a:ext cx="40" cy="22"/>
                      <a:chOff x="1937" y="882"/>
                      <a:chExt cx="666" cy="347"/>
                    </a:xfrm>
                  </p:grpSpPr>
                  <p:sp>
                    <p:nvSpPr>
                      <p:cNvPr id="451" name="AutoShape 1948">
                        <a:extLst>
                          <a:ext uri="{FF2B5EF4-FFF2-40B4-BE49-F238E27FC236}">
                            <a16:creationId xmlns:a16="http://schemas.microsoft.com/office/drawing/2014/main" id="{2F489BAF-B0D1-43FD-94C3-5173607E474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2" name="AutoShape 1949">
                        <a:extLst>
                          <a:ext uri="{FF2B5EF4-FFF2-40B4-BE49-F238E27FC236}">
                            <a16:creationId xmlns:a16="http://schemas.microsoft.com/office/drawing/2014/main" id="{32CC6656-D96B-4A04-A079-AAFCE876226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53" name="AutoShape 1950">
                        <a:extLst>
                          <a:ext uri="{FF2B5EF4-FFF2-40B4-BE49-F238E27FC236}">
                            <a16:creationId xmlns:a16="http://schemas.microsoft.com/office/drawing/2014/main" id="{5C2DB8E8-F0E9-4BE9-980C-964DF12CCCD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3" name="Group 1951">
                    <a:extLst>
                      <a:ext uri="{FF2B5EF4-FFF2-40B4-BE49-F238E27FC236}">
                        <a16:creationId xmlns:a16="http://schemas.microsoft.com/office/drawing/2014/main" id="{84789492-3F3D-4131-8F55-16133B82E671}"/>
                      </a:ext>
                    </a:extLst>
                  </p:cNvPr>
                  <p:cNvGrpSpPr>
                    <a:grpSpLocks/>
                  </p:cNvGrpSpPr>
                  <p:nvPr/>
                </p:nvGrpSpPr>
                <p:grpSpPr bwMode="auto">
                  <a:xfrm>
                    <a:off x="1993" y="777"/>
                    <a:ext cx="100" cy="42"/>
                    <a:chOff x="1999" y="781"/>
                    <a:chExt cx="100" cy="42"/>
                  </a:xfrm>
                </p:grpSpPr>
                <p:grpSp>
                  <p:nvGrpSpPr>
                    <p:cNvPr id="436" name="Group 1952">
                      <a:extLst>
                        <a:ext uri="{FF2B5EF4-FFF2-40B4-BE49-F238E27FC236}">
                          <a16:creationId xmlns:a16="http://schemas.microsoft.com/office/drawing/2014/main" id="{08CB1427-C439-4C8D-9F6B-AC7B3918C661}"/>
                        </a:ext>
                      </a:extLst>
                    </p:cNvPr>
                    <p:cNvGrpSpPr>
                      <a:grpSpLocks/>
                    </p:cNvGrpSpPr>
                    <p:nvPr/>
                  </p:nvGrpSpPr>
                  <p:grpSpPr bwMode="auto">
                    <a:xfrm>
                      <a:off x="1999" y="781"/>
                      <a:ext cx="40" cy="22"/>
                      <a:chOff x="1937" y="882"/>
                      <a:chExt cx="666" cy="347"/>
                    </a:xfrm>
                  </p:grpSpPr>
                  <p:sp>
                    <p:nvSpPr>
                      <p:cNvPr id="445" name="AutoShape 1953">
                        <a:extLst>
                          <a:ext uri="{FF2B5EF4-FFF2-40B4-BE49-F238E27FC236}">
                            <a16:creationId xmlns:a16="http://schemas.microsoft.com/office/drawing/2014/main" id="{7233C5C9-70A8-4D35-9778-14CD478A55D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6" name="AutoShape 1954">
                        <a:extLst>
                          <a:ext uri="{FF2B5EF4-FFF2-40B4-BE49-F238E27FC236}">
                            <a16:creationId xmlns:a16="http://schemas.microsoft.com/office/drawing/2014/main" id="{68A84C3D-8A02-4AC9-8B1E-1EC0648885B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7" name="AutoShape 1955">
                        <a:extLst>
                          <a:ext uri="{FF2B5EF4-FFF2-40B4-BE49-F238E27FC236}">
                            <a16:creationId xmlns:a16="http://schemas.microsoft.com/office/drawing/2014/main" id="{1B9AB20A-DA71-487C-BFB2-7F369996844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37" name="Group 1956">
                      <a:extLst>
                        <a:ext uri="{FF2B5EF4-FFF2-40B4-BE49-F238E27FC236}">
                          <a16:creationId xmlns:a16="http://schemas.microsoft.com/office/drawing/2014/main" id="{BB86C8D8-C052-47EE-9BB5-6B02602DA3C0}"/>
                        </a:ext>
                      </a:extLst>
                    </p:cNvPr>
                    <p:cNvGrpSpPr>
                      <a:grpSpLocks/>
                    </p:cNvGrpSpPr>
                    <p:nvPr/>
                  </p:nvGrpSpPr>
                  <p:grpSpPr bwMode="auto">
                    <a:xfrm>
                      <a:off x="2029" y="791"/>
                      <a:ext cx="40" cy="22"/>
                      <a:chOff x="1937" y="882"/>
                      <a:chExt cx="666" cy="347"/>
                    </a:xfrm>
                  </p:grpSpPr>
                  <p:sp>
                    <p:nvSpPr>
                      <p:cNvPr id="442" name="AutoShape 1957">
                        <a:extLst>
                          <a:ext uri="{FF2B5EF4-FFF2-40B4-BE49-F238E27FC236}">
                            <a16:creationId xmlns:a16="http://schemas.microsoft.com/office/drawing/2014/main" id="{BAF9CA31-F755-490F-92D2-09AC91A043B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3" name="AutoShape 1958">
                        <a:extLst>
                          <a:ext uri="{FF2B5EF4-FFF2-40B4-BE49-F238E27FC236}">
                            <a16:creationId xmlns:a16="http://schemas.microsoft.com/office/drawing/2014/main" id="{C6A2BE7A-60DF-436B-BA52-DFBCF77CFB7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4" name="AutoShape 1959">
                        <a:extLst>
                          <a:ext uri="{FF2B5EF4-FFF2-40B4-BE49-F238E27FC236}">
                            <a16:creationId xmlns:a16="http://schemas.microsoft.com/office/drawing/2014/main" id="{12043E56-0CD4-41CE-91D8-AD0E8EB497A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38" name="Group 1960">
                      <a:extLst>
                        <a:ext uri="{FF2B5EF4-FFF2-40B4-BE49-F238E27FC236}">
                          <a16:creationId xmlns:a16="http://schemas.microsoft.com/office/drawing/2014/main" id="{682DEF40-E9C8-4F92-8AE4-27FE5132EE88}"/>
                        </a:ext>
                      </a:extLst>
                    </p:cNvPr>
                    <p:cNvGrpSpPr>
                      <a:grpSpLocks/>
                    </p:cNvGrpSpPr>
                    <p:nvPr/>
                  </p:nvGrpSpPr>
                  <p:grpSpPr bwMode="auto">
                    <a:xfrm>
                      <a:off x="2059" y="801"/>
                      <a:ext cx="40" cy="22"/>
                      <a:chOff x="1937" y="882"/>
                      <a:chExt cx="666" cy="347"/>
                    </a:xfrm>
                  </p:grpSpPr>
                  <p:sp>
                    <p:nvSpPr>
                      <p:cNvPr id="439" name="AutoShape 1961">
                        <a:extLst>
                          <a:ext uri="{FF2B5EF4-FFF2-40B4-BE49-F238E27FC236}">
                            <a16:creationId xmlns:a16="http://schemas.microsoft.com/office/drawing/2014/main" id="{181370B5-F603-4DDF-A7DC-88E22543935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0" name="AutoShape 1962">
                        <a:extLst>
                          <a:ext uri="{FF2B5EF4-FFF2-40B4-BE49-F238E27FC236}">
                            <a16:creationId xmlns:a16="http://schemas.microsoft.com/office/drawing/2014/main" id="{3A6A5C37-0FCF-46B1-8940-7281DB272C7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41" name="AutoShape 1963">
                        <a:extLst>
                          <a:ext uri="{FF2B5EF4-FFF2-40B4-BE49-F238E27FC236}">
                            <a16:creationId xmlns:a16="http://schemas.microsoft.com/office/drawing/2014/main" id="{66F3A9CB-F784-4AD0-A77A-19B723A85D2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4" name="Group 1964">
                    <a:extLst>
                      <a:ext uri="{FF2B5EF4-FFF2-40B4-BE49-F238E27FC236}">
                        <a16:creationId xmlns:a16="http://schemas.microsoft.com/office/drawing/2014/main" id="{05BC5361-DFF2-4992-981A-D277D898D5B3}"/>
                      </a:ext>
                    </a:extLst>
                  </p:cNvPr>
                  <p:cNvGrpSpPr>
                    <a:grpSpLocks/>
                  </p:cNvGrpSpPr>
                  <p:nvPr/>
                </p:nvGrpSpPr>
                <p:grpSpPr bwMode="auto">
                  <a:xfrm>
                    <a:off x="1993" y="771"/>
                    <a:ext cx="100" cy="42"/>
                    <a:chOff x="1999" y="781"/>
                    <a:chExt cx="100" cy="42"/>
                  </a:xfrm>
                </p:grpSpPr>
                <p:grpSp>
                  <p:nvGrpSpPr>
                    <p:cNvPr id="424" name="Group 1965">
                      <a:extLst>
                        <a:ext uri="{FF2B5EF4-FFF2-40B4-BE49-F238E27FC236}">
                          <a16:creationId xmlns:a16="http://schemas.microsoft.com/office/drawing/2014/main" id="{708BA4A3-10B1-4500-8F29-9CA9FE49098E}"/>
                        </a:ext>
                      </a:extLst>
                    </p:cNvPr>
                    <p:cNvGrpSpPr>
                      <a:grpSpLocks/>
                    </p:cNvGrpSpPr>
                    <p:nvPr/>
                  </p:nvGrpSpPr>
                  <p:grpSpPr bwMode="auto">
                    <a:xfrm>
                      <a:off x="1999" y="781"/>
                      <a:ext cx="40" cy="22"/>
                      <a:chOff x="1937" y="882"/>
                      <a:chExt cx="666" cy="347"/>
                    </a:xfrm>
                  </p:grpSpPr>
                  <p:sp>
                    <p:nvSpPr>
                      <p:cNvPr id="433" name="AutoShape 1966">
                        <a:extLst>
                          <a:ext uri="{FF2B5EF4-FFF2-40B4-BE49-F238E27FC236}">
                            <a16:creationId xmlns:a16="http://schemas.microsoft.com/office/drawing/2014/main" id="{D4BC0400-B45D-4D8B-97B8-25F65A19CBB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34" name="AutoShape 1967">
                        <a:extLst>
                          <a:ext uri="{FF2B5EF4-FFF2-40B4-BE49-F238E27FC236}">
                            <a16:creationId xmlns:a16="http://schemas.microsoft.com/office/drawing/2014/main" id="{049CF3F7-F9B1-434C-AF44-AA4FF78ED29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35" name="AutoShape 1968">
                        <a:extLst>
                          <a:ext uri="{FF2B5EF4-FFF2-40B4-BE49-F238E27FC236}">
                            <a16:creationId xmlns:a16="http://schemas.microsoft.com/office/drawing/2014/main" id="{4AFB6F36-1EEF-4703-80DE-12A56C77863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25" name="Group 1969">
                      <a:extLst>
                        <a:ext uri="{FF2B5EF4-FFF2-40B4-BE49-F238E27FC236}">
                          <a16:creationId xmlns:a16="http://schemas.microsoft.com/office/drawing/2014/main" id="{0FA6A153-5FA1-433C-BC2A-5063506FCCBD}"/>
                        </a:ext>
                      </a:extLst>
                    </p:cNvPr>
                    <p:cNvGrpSpPr>
                      <a:grpSpLocks/>
                    </p:cNvGrpSpPr>
                    <p:nvPr/>
                  </p:nvGrpSpPr>
                  <p:grpSpPr bwMode="auto">
                    <a:xfrm>
                      <a:off x="2029" y="791"/>
                      <a:ext cx="40" cy="22"/>
                      <a:chOff x="1937" y="882"/>
                      <a:chExt cx="666" cy="347"/>
                    </a:xfrm>
                  </p:grpSpPr>
                  <p:sp>
                    <p:nvSpPr>
                      <p:cNvPr id="430" name="AutoShape 1970">
                        <a:extLst>
                          <a:ext uri="{FF2B5EF4-FFF2-40B4-BE49-F238E27FC236}">
                            <a16:creationId xmlns:a16="http://schemas.microsoft.com/office/drawing/2014/main" id="{9D5829F5-CDCE-4FF1-8968-B97F88ADB41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31" name="AutoShape 1971">
                        <a:extLst>
                          <a:ext uri="{FF2B5EF4-FFF2-40B4-BE49-F238E27FC236}">
                            <a16:creationId xmlns:a16="http://schemas.microsoft.com/office/drawing/2014/main" id="{7012D52D-E3A8-4667-AB15-E6A91F2159A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32" name="AutoShape 1972">
                        <a:extLst>
                          <a:ext uri="{FF2B5EF4-FFF2-40B4-BE49-F238E27FC236}">
                            <a16:creationId xmlns:a16="http://schemas.microsoft.com/office/drawing/2014/main" id="{0C0A5BA2-78A9-41A9-A6E6-DCB1956F391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26" name="Group 1973">
                      <a:extLst>
                        <a:ext uri="{FF2B5EF4-FFF2-40B4-BE49-F238E27FC236}">
                          <a16:creationId xmlns:a16="http://schemas.microsoft.com/office/drawing/2014/main" id="{E4341C9B-B091-47B1-A6C3-640D63CF6590}"/>
                        </a:ext>
                      </a:extLst>
                    </p:cNvPr>
                    <p:cNvGrpSpPr>
                      <a:grpSpLocks/>
                    </p:cNvGrpSpPr>
                    <p:nvPr/>
                  </p:nvGrpSpPr>
                  <p:grpSpPr bwMode="auto">
                    <a:xfrm>
                      <a:off x="2059" y="801"/>
                      <a:ext cx="40" cy="22"/>
                      <a:chOff x="1937" y="882"/>
                      <a:chExt cx="666" cy="347"/>
                    </a:xfrm>
                  </p:grpSpPr>
                  <p:sp>
                    <p:nvSpPr>
                      <p:cNvPr id="427" name="AutoShape 1974">
                        <a:extLst>
                          <a:ext uri="{FF2B5EF4-FFF2-40B4-BE49-F238E27FC236}">
                            <a16:creationId xmlns:a16="http://schemas.microsoft.com/office/drawing/2014/main" id="{2672E44B-974F-4EA3-8B24-243B0EC51D2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28" name="AutoShape 1975">
                        <a:extLst>
                          <a:ext uri="{FF2B5EF4-FFF2-40B4-BE49-F238E27FC236}">
                            <a16:creationId xmlns:a16="http://schemas.microsoft.com/office/drawing/2014/main" id="{01EB17FD-7605-4462-A0FC-545C8E3BA33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29" name="AutoShape 1976">
                        <a:extLst>
                          <a:ext uri="{FF2B5EF4-FFF2-40B4-BE49-F238E27FC236}">
                            <a16:creationId xmlns:a16="http://schemas.microsoft.com/office/drawing/2014/main" id="{082991A4-F4DB-4BA1-BF10-E86A3D6F4D2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5" name="Group 1977">
                    <a:extLst>
                      <a:ext uri="{FF2B5EF4-FFF2-40B4-BE49-F238E27FC236}">
                        <a16:creationId xmlns:a16="http://schemas.microsoft.com/office/drawing/2014/main" id="{697DC19C-7BBE-4F28-B07D-5ABB96DEA63C}"/>
                      </a:ext>
                    </a:extLst>
                  </p:cNvPr>
                  <p:cNvGrpSpPr>
                    <a:grpSpLocks/>
                  </p:cNvGrpSpPr>
                  <p:nvPr/>
                </p:nvGrpSpPr>
                <p:grpSpPr bwMode="auto">
                  <a:xfrm>
                    <a:off x="1987" y="785"/>
                    <a:ext cx="100" cy="42"/>
                    <a:chOff x="1999" y="781"/>
                    <a:chExt cx="100" cy="42"/>
                  </a:xfrm>
                </p:grpSpPr>
                <p:grpSp>
                  <p:nvGrpSpPr>
                    <p:cNvPr id="412" name="Group 1978">
                      <a:extLst>
                        <a:ext uri="{FF2B5EF4-FFF2-40B4-BE49-F238E27FC236}">
                          <a16:creationId xmlns:a16="http://schemas.microsoft.com/office/drawing/2014/main" id="{88541BD7-976A-486B-A7D1-23D2F3267558}"/>
                        </a:ext>
                      </a:extLst>
                    </p:cNvPr>
                    <p:cNvGrpSpPr>
                      <a:grpSpLocks/>
                    </p:cNvGrpSpPr>
                    <p:nvPr/>
                  </p:nvGrpSpPr>
                  <p:grpSpPr bwMode="auto">
                    <a:xfrm>
                      <a:off x="1999" y="781"/>
                      <a:ext cx="40" cy="22"/>
                      <a:chOff x="1937" y="882"/>
                      <a:chExt cx="666" cy="347"/>
                    </a:xfrm>
                  </p:grpSpPr>
                  <p:sp>
                    <p:nvSpPr>
                      <p:cNvPr id="421" name="AutoShape 1979">
                        <a:extLst>
                          <a:ext uri="{FF2B5EF4-FFF2-40B4-BE49-F238E27FC236}">
                            <a16:creationId xmlns:a16="http://schemas.microsoft.com/office/drawing/2014/main" id="{9412E00C-4B30-461E-AFD3-C436F1B162A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22" name="AutoShape 1980">
                        <a:extLst>
                          <a:ext uri="{FF2B5EF4-FFF2-40B4-BE49-F238E27FC236}">
                            <a16:creationId xmlns:a16="http://schemas.microsoft.com/office/drawing/2014/main" id="{581088C6-B304-4675-8213-7E839533D51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23" name="AutoShape 1981">
                        <a:extLst>
                          <a:ext uri="{FF2B5EF4-FFF2-40B4-BE49-F238E27FC236}">
                            <a16:creationId xmlns:a16="http://schemas.microsoft.com/office/drawing/2014/main" id="{7334D57F-1E8A-44E9-9526-DF8376B8917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13" name="Group 1982">
                      <a:extLst>
                        <a:ext uri="{FF2B5EF4-FFF2-40B4-BE49-F238E27FC236}">
                          <a16:creationId xmlns:a16="http://schemas.microsoft.com/office/drawing/2014/main" id="{FF22939E-F0F9-42C1-88D5-D72101BF6CC4}"/>
                        </a:ext>
                      </a:extLst>
                    </p:cNvPr>
                    <p:cNvGrpSpPr>
                      <a:grpSpLocks/>
                    </p:cNvGrpSpPr>
                    <p:nvPr/>
                  </p:nvGrpSpPr>
                  <p:grpSpPr bwMode="auto">
                    <a:xfrm>
                      <a:off x="2029" y="791"/>
                      <a:ext cx="40" cy="22"/>
                      <a:chOff x="1937" y="882"/>
                      <a:chExt cx="666" cy="347"/>
                    </a:xfrm>
                  </p:grpSpPr>
                  <p:sp>
                    <p:nvSpPr>
                      <p:cNvPr id="418" name="AutoShape 1983">
                        <a:extLst>
                          <a:ext uri="{FF2B5EF4-FFF2-40B4-BE49-F238E27FC236}">
                            <a16:creationId xmlns:a16="http://schemas.microsoft.com/office/drawing/2014/main" id="{00BBD98D-3A77-488C-A0C3-70E065A9529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19" name="AutoShape 1984">
                        <a:extLst>
                          <a:ext uri="{FF2B5EF4-FFF2-40B4-BE49-F238E27FC236}">
                            <a16:creationId xmlns:a16="http://schemas.microsoft.com/office/drawing/2014/main" id="{360D2AFB-C762-4B40-BF95-67C1E5984F4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20" name="AutoShape 1985">
                        <a:extLst>
                          <a:ext uri="{FF2B5EF4-FFF2-40B4-BE49-F238E27FC236}">
                            <a16:creationId xmlns:a16="http://schemas.microsoft.com/office/drawing/2014/main" id="{3AAE792C-F2D2-466D-8340-5018A2531CE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14" name="Group 1986">
                      <a:extLst>
                        <a:ext uri="{FF2B5EF4-FFF2-40B4-BE49-F238E27FC236}">
                          <a16:creationId xmlns:a16="http://schemas.microsoft.com/office/drawing/2014/main" id="{869CBE8D-DDA1-4443-B3C3-9461DEEA8B9A}"/>
                        </a:ext>
                      </a:extLst>
                    </p:cNvPr>
                    <p:cNvGrpSpPr>
                      <a:grpSpLocks/>
                    </p:cNvGrpSpPr>
                    <p:nvPr/>
                  </p:nvGrpSpPr>
                  <p:grpSpPr bwMode="auto">
                    <a:xfrm>
                      <a:off x="2059" y="801"/>
                      <a:ext cx="40" cy="22"/>
                      <a:chOff x="1937" y="882"/>
                      <a:chExt cx="666" cy="347"/>
                    </a:xfrm>
                  </p:grpSpPr>
                  <p:sp>
                    <p:nvSpPr>
                      <p:cNvPr id="415" name="AutoShape 1987">
                        <a:extLst>
                          <a:ext uri="{FF2B5EF4-FFF2-40B4-BE49-F238E27FC236}">
                            <a16:creationId xmlns:a16="http://schemas.microsoft.com/office/drawing/2014/main" id="{2019A825-24EB-48E9-B80A-235ED6A234F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16" name="AutoShape 1988">
                        <a:extLst>
                          <a:ext uri="{FF2B5EF4-FFF2-40B4-BE49-F238E27FC236}">
                            <a16:creationId xmlns:a16="http://schemas.microsoft.com/office/drawing/2014/main" id="{9993D87D-5870-4EC0-8345-C26CA3F9BD3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17" name="AutoShape 1989">
                        <a:extLst>
                          <a:ext uri="{FF2B5EF4-FFF2-40B4-BE49-F238E27FC236}">
                            <a16:creationId xmlns:a16="http://schemas.microsoft.com/office/drawing/2014/main" id="{0A60AE1E-762A-4D41-A557-50E77032D77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6" name="Group 1990">
                    <a:extLst>
                      <a:ext uri="{FF2B5EF4-FFF2-40B4-BE49-F238E27FC236}">
                        <a16:creationId xmlns:a16="http://schemas.microsoft.com/office/drawing/2014/main" id="{68009D4F-379F-4550-9485-58349C4A3982}"/>
                      </a:ext>
                    </a:extLst>
                  </p:cNvPr>
                  <p:cNvGrpSpPr>
                    <a:grpSpLocks/>
                  </p:cNvGrpSpPr>
                  <p:nvPr/>
                </p:nvGrpSpPr>
                <p:grpSpPr bwMode="auto">
                  <a:xfrm>
                    <a:off x="1987" y="779"/>
                    <a:ext cx="100" cy="42"/>
                    <a:chOff x="1999" y="781"/>
                    <a:chExt cx="100" cy="42"/>
                  </a:xfrm>
                </p:grpSpPr>
                <p:grpSp>
                  <p:nvGrpSpPr>
                    <p:cNvPr id="400" name="Group 1991">
                      <a:extLst>
                        <a:ext uri="{FF2B5EF4-FFF2-40B4-BE49-F238E27FC236}">
                          <a16:creationId xmlns:a16="http://schemas.microsoft.com/office/drawing/2014/main" id="{2929EB5E-30E5-4C85-A5E6-AA0037A60E5F}"/>
                        </a:ext>
                      </a:extLst>
                    </p:cNvPr>
                    <p:cNvGrpSpPr>
                      <a:grpSpLocks/>
                    </p:cNvGrpSpPr>
                    <p:nvPr/>
                  </p:nvGrpSpPr>
                  <p:grpSpPr bwMode="auto">
                    <a:xfrm>
                      <a:off x="1999" y="781"/>
                      <a:ext cx="40" cy="22"/>
                      <a:chOff x="1937" y="882"/>
                      <a:chExt cx="666" cy="347"/>
                    </a:xfrm>
                  </p:grpSpPr>
                  <p:sp>
                    <p:nvSpPr>
                      <p:cNvPr id="409" name="AutoShape 1992">
                        <a:extLst>
                          <a:ext uri="{FF2B5EF4-FFF2-40B4-BE49-F238E27FC236}">
                            <a16:creationId xmlns:a16="http://schemas.microsoft.com/office/drawing/2014/main" id="{4E21EFD0-D4EA-4105-A1A4-627A6EFE57D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10" name="AutoShape 1993">
                        <a:extLst>
                          <a:ext uri="{FF2B5EF4-FFF2-40B4-BE49-F238E27FC236}">
                            <a16:creationId xmlns:a16="http://schemas.microsoft.com/office/drawing/2014/main" id="{24ED398D-917B-4C9A-BF68-51D99F2ED2D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11" name="AutoShape 1994">
                        <a:extLst>
                          <a:ext uri="{FF2B5EF4-FFF2-40B4-BE49-F238E27FC236}">
                            <a16:creationId xmlns:a16="http://schemas.microsoft.com/office/drawing/2014/main" id="{FBFA9812-5523-4606-B2D5-1CACE0E0EEC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01" name="Group 1995">
                      <a:extLst>
                        <a:ext uri="{FF2B5EF4-FFF2-40B4-BE49-F238E27FC236}">
                          <a16:creationId xmlns:a16="http://schemas.microsoft.com/office/drawing/2014/main" id="{AA7842B2-17A9-4D21-A660-6AEE47DAF1AA}"/>
                        </a:ext>
                      </a:extLst>
                    </p:cNvPr>
                    <p:cNvGrpSpPr>
                      <a:grpSpLocks/>
                    </p:cNvGrpSpPr>
                    <p:nvPr/>
                  </p:nvGrpSpPr>
                  <p:grpSpPr bwMode="auto">
                    <a:xfrm>
                      <a:off x="2029" y="791"/>
                      <a:ext cx="40" cy="22"/>
                      <a:chOff x="1937" y="882"/>
                      <a:chExt cx="666" cy="347"/>
                    </a:xfrm>
                  </p:grpSpPr>
                  <p:sp>
                    <p:nvSpPr>
                      <p:cNvPr id="406" name="AutoShape 1996">
                        <a:extLst>
                          <a:ext uri="{FF2B5EF4-FFF2-40B4-BE49-F238E27FC236}">
                            <a16:creationId xmlns:a16="http://schemas.microsoft.com/office/drawing/2014/main" id="{8D99CD9F-FB76-454C-98A7-EB55623383D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07" name="AutoShape 1997">
                        <a:extLst>
                          <a:ext uri="{FF2B5EF4-FFF2-40B4-BE49-F238E27FC236}">
                            <a16:creationId xmlns:a16="http://schemas.microsoft.com/office/drawing/2014/main" id="{8C548422-6F30-44E4-83CA-2424A955C9B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08" name="AutoShape 1998">
                        <a:extLst>
                          <a:ext uri="{FF2B5EF4-FFF2-40B4-BE49-F238E27FC236}">
                            <a16:creationId xmlns:a16="http://schemas.microsoft.com/office/drawing/2014/main" id="{F75A451D-4B04-4751-9B45-688A559F864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402" name="Group 1999">
                      <a:extLst>
                        <a:ext uri="{FF2B5EF4-FFF2-40B4-BE49-F238E27FC236}">
                          <a16:creationId xmlns:a16="http://schemas.microsoft.com/office/drawing/2014/main" id="{25FA06D8-FB76-42C5-A243-DFAC940D9BBA}"/>
                        </a:ext>
                      </a:extLst>
                    </p:cNvPr>
                    <p:cNvGrpSpPr>
                      <a:grpSpLocks/>
                    </p:cNvGrpSpPr>
                    <p:nvPr/>
                  </p:nvGrpSpPr>
                  <p:grpSpPr bwMode="auto">
                    <a:xfrm>
                      <a:off x="2059" y="801"/>
                      <a:ext cx="40" cy="22"/>
                      <a:chOff x="1937" y="882"/>
                      <a:chExt cx="666" cy="347"/>
                    </a:xfrm>
                  </p:grpSpPr>
                  <p:sp>
                    <p:nvSpPr>
                      <p:cNvPr id="403" name="AutoShape 2000">
                        <a:extLst>
                          <a:ext uri="{FF2B5EF4-FFF2-40B4-BE49-F238E27FC236}">
                            <a16:creationId xmlns:a16="http://schemas.microsoft.com/office/drawing/2014/main" id="{EC4E92D3-C9C3-4853-B79E-186AF23F479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04" name="AutoShape 2001">
                        <a:extLst>
                          <a:ext uri="{FF2B5EF4-FFF2-40B4-BE49-F238E27FC236}">
                            <a16:creationId xmlns:a16="http://schemas.microsoft.com/office/drawing/2014/main" id="{E8E12A1A-8BAA-4042-AF4C-F66B0967743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405" name="AutoShape 2002">
                        <a:extLst>
                          <a:ext uri="{FF2B5EF4-FFF2-40B4-BE49-F238E27FC236}">
                            <a16:creationId xmlns:a16="http://schemas.microsoft.com/office/drawing/2014/main" id="{EB8CD399-6EEA-4C29-A4E9-1C0B09B9B6A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87" name="Group 2003">
                    <a:extLst>
                      <a:ext uri="{FF2B5EF4-FFF2-40B4-BE49-F238E27FC236}">
                        <a16:creationId xmlns:a16="http://schemas.microsoft.com/office/drawing/2014/main" id="{45D06AFF-96E8-4FEF-8F4B-D4C50CFDDC1C}"/>
                      </a:ext>
                    </a:extLst>
                  </p:cNvPr>
                  <p:cNvGrpSpPr>
                    <a:grpSpLocks/>
                  </p:cNvGrpSpPr>
                  <p:nvPr/>
                </p:nvGrpSpPr>
                <p:grpSpPr bwMode="auto">
                  <a:xfrm>
                    <a:off x="1988" y="775"/>
                    <a:ext cx="100" cy="42"/>
                    <a:chOff x="1999" y="781"/>
                    <a:chExt cx="100" cy="42"/>
                  </a:xfrm>
                </p:grpSpPr>
                <p:grpSp>
                  <p:nvGrpSpPr>
                    <p:cNvPr id="388" name="Group 2004">
                      <a:extLst>
                        <a:ext uri="{FF2B5EF4-FFF2-40B4-BE49-F238E27FC236}">
                          <a16:creationId xmlns:a16="http://schemas.microsoft.com/office/drawing/2014/main" id="{9FB86034-33A1-400D-933C-370EE591F6B5}"/>
                        </a:ext>
                      </a:extLst>
                    </p:cNvPr>
                    <p:cNvGrpSpPr>
                      <a:grpSpLocks/>
                    </p:cNvGrpSpPr>
                    <p:nvPr/>
                  </p:nvGrpSpPr>
                  <p:grpSpPr bwMode="auto">
                    <a:xfrm>
                      <a:off x="1999" y="781"/>
                      <a:ext cx="40" cy="22"/>
                      <a:chOff x="1937" y="882"/>
                      <a:chExt cx="666" cy="347"/>
                    </a:xfrm>
                  </p:grpSpPr>
                  <p:sp>
                    <p:nvSpPr>
                      <p:cNvPr id="397" name="AutoShape 2005">
                        <a:extLst>
                          <a:ext uri="{FF2B5EF4-FFF2-40B4-BE49-F238E27FC236}">
                            <a16:creationId xmlns:a16="http://schemas.microsoft.com/office/drawing/2014/main" id="{BC32E990-C921-4F89-860F-3E700D6A1A9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8" name="AutoShape 2006">
                        <a:extLst>
                          <a:ext uri="{FF2B5EF4-FFF2-40B4-BE49-F238E27FC236}">
                            <a16:creationId xmlns:a16="http://schemas.microsoft.com/office/drawing/2014/main" id="{FB295931-5FE9-406C-BBB3-2D744C201F8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9" name="AutoShape 2007">
                        <a:extLst>
                          <a:ext uri="{FF2B5EF4-FFF2-40B4-BE49-F238E27FC236}">
                            <a16:creationId xmlns:a16="http://schemas.microsoft.com/office/drawing/2014/main" id="{D193EB7F-8B80-4893-B4D2-7DDFA216E2C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89" name="Group 2008">
                      <a:extLst>
                        <a:ext uri="{FF2B5EF4-FFF2-40B4-BE49-F238E27FC236}">
                          <a16:creationId xmlns:a16="http://schemas.microsoft.com/office/drawing/2014/main" id="{58DD1982-9639-4220-A810-610289E3FE8C}"/>
                        </a:ext>
                      </a:extLst>
                    </p:cNvPr>
                    <p:cNvGrpSpPr>
                      <a:grpSpLocks/>
                    </p:cNvGrpSpPr>
                    <p:nvPr/>
                  </p:nvGrpSpPr>
                  <p:grpSpPr bwMode="auto">
                    <a:xfrm>
                      <a:off x="2029" y="791"/>
                      <a:ext cx="40" cy="22"/>
                      <a:chOff x="1937" y="882"/>
                      <a:chExt cx="666" cy="347"/>
                    </a:xfrm>
                  </p:grpSpPr>
                  <p:sp>
                    <p:nvSpPr>
                      <p:cNvPr id="394" name="AutoShape 2009">
                        <a:extLst>
                          <a:ext uri="{FF2B5EF4-FFF2-40B4-BE49-F238E27FC236}">
                            <a16:creationId xmlns:a16="http://schemas.microsoft.com/office/drawing/2014/main" id="{75934B34-CA5D-4AE6-901C-7A685AD29B4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5" name="AutoShape 2010">
                        <a:extLst>
                          <a:ext uri="{FF2B5EF4-FFF2-40B4-BE49-F238E27FC236}">
                            <a16:creationId xmlns:a16="http://schemas.microsoft.com/office/drawing/2014/main" id="{988638E0-7DF1-45C4-8691-ADC2128C2B3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6" name="AutoShape 2011">
                        <a:extLst>
                          <a:ext uri="{FF2B5EF4-FFF2-40B4-BE49-F238E27FC236}">
                            <a16:creationId xmlns:a16="http://schemas.microsoft.com/office/drawing/2014/main" id="{93BD83A1-C769-4677-8F2D-6CC9B7C326A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90" name="Group 2012">
                      <a:extLst>
                        <a:ext uri="{FF2B5EF4-FFF2-40B4-BE49-F238E27FC236}">
                          <a16:creationId xmlns:a16="http://schemas.microsoft.com/office/drawing/2014/main" id="{6B3649E4-CD6A-49D1-88F3-112DF2158F4F}"/>
                        </a:ext>
                      </a:extLst>
                    </p:cNvPr>
                    <p:cNvGrpSpPr>
                      <a:grpSpLocks/>
                    </p:cNvGrpSpPr>
                    <p:nvPr/>
                  </p:nvGrpSpPr>
                  <p:grpSpPr bwMode="auto">
                    <a:xfrm>
                      <a:off x="2059" y="801"/>
                      <a:ext cx="40" cy="22"/>
                      <a:chOff x="1937" y="882"/>
                      <a:chExt cx="666" cy="347"/>
                    </a:xfrm>
                  </p:grpSpPr>
                  <p:sp>
                    <p:nvSpPr>
                      <p:cNvPr id="391" name="AutoShape 2013">
                        <a:extLst>
                          <a:ext uri="{FF2B5EF4-FFF2-40B4-BE49-F238E27FC236}">
                            <a16:creationId xmlns:a16="http://schemas.microsoft.com/office/drawing/2014/main" id="{BF29CCFB-395F-45AA-8358-AA16EAA2E61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2" name="AutoShape 2014">
                        <a:extLst>
                          <a:ext uri="{FF2B5EF4-FFF2-40B4-BE49-F238E27FC236}">
                            <a16:creationId xmlns:a16="http://schemas.microsoft.com/office/drawing/2014/main" id="{724D4D73-5A7D-4E36-A40C-FA4A7211DA4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93" name="AutoShape 2015">
                        <a:extLst>
                          <a:ext uri="{FF2B5EF4-FFF2-40B4-BE49-F238E27FC236}">
                            <a16:creationId xmlns:a16="http://schemas.microsoft.com/office/drawing/2014/main" id="{EC1DB7F8-5D40-44CB-8A8E-A363D010D71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346" name="AutoShape 2016">
                  <a:extLst>
                    <a:ext uri="{FF2B5EF4-FFF2-40B4-BE49-F238E27FC236}">
                      <a16:creationId xmlns:a16="http://schemas.microsoft.com/office/drawing/2014/main" id="{23418404-02F4-4070-A95A-D6B75BBD2FE3}"/>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7" name="AutoShape 2017">
                  <a:extLst>
                    <a:ext uri="{FF2B5EF4-FFF2-40B4-BE49-F238E27FC236}">
                      <a16:creationId xmlns:a16="http://schemas.microsoft.com/office/drawing/2014/main" id="{7FB4278C-65AB-4860-93FB-C3344C41B390}"/>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48" name="AutoShape 2018" descr="大波">
                  <a:extLst>
                    <a:ext uri="{FF2B5EF4-FFF2-40B4-BE49-F238E27FC236}">
                      <a16:creationId xmlns:a16="http://schemas.microsoft.com/office/drawing/2014/main" id="{2B7D0BBD-807D-4FF2-80ED-293333A61FC5}"/>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349" name="Group 2019">
                  <a:extLst>
                    <a:ext uri="{FF2B5EF4-FFF2-40B4-BE49-F238E27FC236}">
                      <a16:creationId xmlns:a16="http://schemas.microsoft.com/office/drawing/2014/main" id="{95CB90D9-3C0A-4D37-8AD4-0DAF27214E2A}"/>
                    </a:ext>
                  </a:extLst>
                </p:cNvPr>
                <p:cNvGrpSpPr>
                  <a:grpSpLocks/>
                </p:cNvGrpSpPr>
                <p:nvPr/>
              </p:nvGrpSpPr>
              <p:grpSpPr bwMode="auto">
                <a:xfrm>
                  <a:off x="1919" y="755"/>
                  <a:ext cx="49" cy="103"/>
                  <a:chOff x="1919" y="755"/>
                  <a:chExt cx="49" cy="103"/>
                </a:xfrm>
              </p:grpSpPr>
              <p:grpSp>
                <p:nvGrpSpPr>
                  <p:cNvPr id="351" name="Group 2020">
                    <a:extLst>
                      <a:ext uri="{FF2B5EF4-FFF2-40B4-BE49-F238E27FC236}">
                        <a16:creationId xmlns:a16="http://schemas.microsoft.com/office/drawing/2014/main" id="{58D02B41-B16D-4639-8D95-B8AF1D0B8873}"/>
                      </a:ext>
                    </a:extLst>
                  </p:cNvPr>
                  <p:cNvGrpSpPr>
                    <a:grpSpLocks/>
                  </p:cNvGrpSpPr>
                  <p:nvPr/>
                </p:nvGrpSpPr>
                <p:grpSpPr bwMode="auto">
                  <a:xfrm rot="-6844529">
                    <a:off x="1890" y="787"/>
                    <a:ext cx="100" cy="42"/>
                    <a:chOff x="1999" y="781"/>
                    <a:chExt cx="100" cy="42"/>
                  </a:xfrm>
                </p:grpSpPr>
                <p:grpSp>
                  <p:nvGrpSpPr>
                    <p:cNvPr id="365" name="Group 2021">
                      <a:extLst>
                        <a:ext uri="{FF2B5EF4-FFF2-40B4-BE49-F238E27FC236}">
                          <a16:creationId xmlns:a16="http://schemas.microsoft.com/office/drawing/2014/main" id="{014943A9-737B-451D-B20F-E0B1EF12C83E}"/>
                        </a:ext>
                      </a:extLst>
                    </p:cNvPr>
                    <p:cNvGrpSpPr>
                      <a:grpSpLocks/>
                    </p:cNvGrpSpPr>
                    <p:nvPr/>
                  </p:nvGrpSpPr>
                  <p:grpSpPr bwMode="auto">
                    <a:xfrm>
                      <a:off x="1999" y="781"/>
                      <a:ext cx="40" cy="22"/>
                      <a:chOff x="1937" y="882"/>
                      <a:chExt cx="666" cy="347"/>
                    </a:xfrm>
                  </p:grpSpPr>
                  <p:sp>
                    <p:nvSpPr>
                      <p:cNvPr id="374" name="AutoShape 2022">
                        <a:extLst>
                          <a:ext uri="{FF2B5EF4-FFF2-40B4-BE49-F238E27FC236}">
                            <a16:creationId xmlns:a16="http://schemas.microsoft.com/office/drawing/2014/main" id="{D19D465A-D7C5-4A5D-94B5-2C9DAC294D1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75" name="AutoShape 2023">
                        <a:extLst>
                          <a:ext uri="{FF2B5EF4-FFF2-40B4-BE49-F238E27FC236}">
                            <a16:creationId xmlns:a16="http://schemas.microsoft.com/office/drawing/2014/main" id="{3A12162E-7858-42C6-8A87-BDF06C0A897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76" name="AutoShape 2024">
                        <a:extLst>
                          <a:ext uri="{FF2B5EF4-FFF2-40B4-BE49-F238E27FC236}">
                            <a16:creationId xmlns:a16="http://schemas.microsoft.com/office/drawing/2014/main" id="{D55B7382-ADF5-4673-9C1D-975CF8E2873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66" name="Group 2025">
                      <a:extLst>
                        <a:ext uri="{FF2B5EF4-FFF2-40B4-BE49-F238E27FC236}">
                          <a16:creationId xmlns:a16="http://schemas.microsoft.com/office/drawing/2014/main" id="{E243CAE8-9FB3-48F0-814C-06109B12BEE9}"/>
                        </a:ext>
                      </a:extLst>
                    </p:cNvPr>
                    <p:cNvGrpSpPr>
                      <a:grpSpLocks/>
                    </p:cNvGrpSpPr>
                    <p:nvPr/>
                  </p:nvGrpSpPr>
                  <p:grpSpPr bwMode="auto">
                    <a:xfrm>
                      <a:off x="2029" y="791"/>
                      <a:ext cx="40" cy="22"/>
                      <a:chOff x="1937" y="882"/>
                      <a:chExt cx="666" cy="347"/>
                    </a:xfrm>
                  </p:grpSpPr>
                  <p:sp>
                    <p:nvSpPr>
                      <p:cNvPr id="371" name="AutoShape 2026">
                        <a:extLst>
                          <a:ext uri="{FF2B5EF4-FFF2-40B4-BE49-F238E27FC236}">
                            <a16:creationId xmlns:a16="http://schemas.microsoft.com/office/drawing/2014/main" id="{F14CE2AD-2D3C-4B1B-A044-B28DF96F912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72" name="AutoShape 2027">
                        <a:extLst>
                          <a:ext uri="{FF2B5EF4-FFF2-40B4-BE49-F238E27FC236}">
                            <a16:creationId xmlns:a16="http://schemas.microsoft.com/office/drawing/2014/main" id="{2FAFB817-2ACF-4FD5-9592-A01915A831D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73" name="AutoShape 2028">
                        <a:extLst>
                          <a:ext uri="{FF2B5EF4-FFF2-40B4-BE49-F238E27FC236}">
                            <a16:creationId xmlns:a16="http://schemas.microsoft.com/office/drawing/2014/main" id="{D2E17693-5563-49D7-B34F-54F0DEE2CD9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67" name="Group 2029">
                      <a:extLst>
                        <a:ext uri="{FF2B5EF4-FFF2-40B4-BE49-F238E27FC236}">
                          <a16:creationId xmlns:a16="http://schemas.microsoft.com/office/drawing/2014/main" id="{E12C39E5-D625-4F7A-B268-73BD4B114476}"/>
                        </a:ext>
                      </a:extLst>
                    </p:cNvPr>
                    <p:cNvGrpSpPr>
                      <a:grpSpLocks/>
                    </p:cNvGrpSpPr>
                    <p:nvPr/>
                  </p:nvGrpSpPr>
                  <p:grpSpPr bwMode="auto">
                    <a:xfrm>
                      <a:off x="2059" y="801"/>
                      <a:ext cx="40" cy="22"/>
                      <a:chOff x="1937" y="882"/>
                      <a:chExt cx="666" cy="347"/>
                    </a:xfrm>
                  </p:grpSpPr>
                  <p:sp>
                    <p:nvSpPr>
                      <p:cNvPr id="368" name="AutoShape 2030">
                        <a:extLst>
                          <a:ext uri="{FF2B5EF4-FFF2-40B4-BE49-F238E27FC236}">
                            <a16:creationId xmlns:a16="http://schemas.microsoft.com/office/drawing/2014/main" id="{90E281CA-606A-4B7B-9228-DD47F303101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69" name="AutoShape 2031">
                        <a:extLst>
                          <a:ext uri="{FF2B5EF4-FFF2-40B4-BE49-F238E27FC236}">
                            <a16:creationId xmlns:a16="http://schemas.microsoft.com/office/drawing/2014/main" id="{40C0CCC7-A8AC-4011-990B-58600D7A0F2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70" name="AutoShape 2032">
                        <a:extLst>
                          <a:ext uri="{FF2B5EF4-FFF2-40B4-BE49-F238E27FC236}">
                            <a16:creationId xmlns:a16="http://schemas.microsoft.com/office/drawing/2014/main" id="{F1D78D69-3E52-4930-AB5D-DD79DDC1134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352" name="Group 2033">
                    <a:extLst>
                      <a:ext uri="{FF2B5EF4-FFF2-40B4-BE49-F238E27FC236}">
                        <a16:creationId xmlns:a16="http://schemas.microsoft.com/office/drawing/2014/main" id="{BE02F8D7-43C8-4710-BBD6-1576F84836A0}"/>
                      </a:ext>
                    </a:extLst>
                  </p:cNvPr>
                  <p:cNvGrpSpPr>
                    <a:grpSpLocks/>
                  </p:cNvGrpSpPr>
                  <p:nvPr/>
                </p:nvGrpSpPr>
                <p:grpSpPr bwMode="auto">
                  <a:xfrm rot="-6844529">
                    <a:off x="1897" y="784"/>
                    <a:ext cx="100" cy="42"/>
                    <a:chOff x="1999" y="781"/>
                    <a:chExt cx="100" cy="42"/>
                  </a:xfrm>
                </p:grpSpPr>
                <p:grpSp>
                  <p:nvGrpSpPr>
                    <p:cNvPr id="353" name="Group 2034">
                      <a:extLst>
                        <a:ext uri="{FF2B5EF4-FFF2-40B4-BE49-F238E27FC236}">
                          <a16:creationId xmlns:a16="http://schemas.microsoft.com/office/drawing/2014/main" id="{8FAA6F14-92FB-42EF-A289-02F3C34B2D7A}"/>
                        </a:ext>
                      </a:extLst>
                    </p:cNvPr>
                    <p:cNvGrpSpPr>
                      <a:grpSpLocks/>
                    </p:cNvGrpSpPr>
                    <p:nvPr/>
                  </p:nvGrpSpPr>
                  <p:grpSpPr bwMode="auto">
                    <a:xfrm>
                      <a:off x="1999" y="781"/>
                      <a:ext cx="40" cy="22"/>
                      <a:chOff x="1937" y="882"/>
                      <a:chExt cx="666" cy="347"/>
                    </a:xfrm>
                  </p:grpSpPr>
                  <p:sp>
                    <p:nvSpPr>
                      <p:cNvPr id="362" name="AutoShape 2035">
                        <a:extLst>
                          <a:ext uri="{FF2B5EF4-FFF2-40B4-BE49-F238E27FC236}">
                            <a16:creationId xmlns:a16="http://schemas.microsoft.com/office/drawing/2014/main" id="{0037D565-7FED-45D5-A5F8-8621CBEE297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63" name="AutoShape 2036">
                        <a:extLst>
                          <a:ext uri="{FF2B5EF4-FFF2-40B4-BE49-F238E27FC236}">
                            <a16:creationId xmlns:a16="http://schemas.microsoft.com/office/drawing/2014/main" id="{A7D8C52C-B7F1-4265-8B2F-2C289958785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64" name="AutoShape 2037">
                        <a:extLst>
                          <a:ext uri="{FF2B5EF4-FFF2-40B4-BE49-F238E27FC236}">
                            <a16:creationId xmlns:a16="http://schemas.microsoft.com/office/drawing/2014/main" id="{E1D34DD9-4078-4D0F-B571-A18B98B601B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54" name="Group 2038">
                      <a:extLst>
                        <a:ext uri="{FF2B5EF4-FFF2-40B4-BE49-F238E27FC236}">
                          <a16:creationId xmlns:a16="http://schemas.microsoft.com/office/drawing/2014/main" id="{B9DB54DE-14A4-4FC5-8D60-F2A30025D632}"/>
                        </a:ext>
                      </a:extLst>
                    </p:cNvPr>
                    <p:cNvGrpSpPr>
                      <a:grpSpLocks/>
                    </p:cNvGrpSpPr>
                    <p:nvPr/>
                  </p:nvGrpSpPr>
                  <p:grpSpPr bwMode="auto">
                    <a:xfrm>
                      <a:off x="2029" y="791"/>
                      <a:ext cx="40" cy="22"/>
                      <a:chOff x="1937" y="882"/>
                      <a:chExt cx="666" cy="347"/>
                    </a:xfrm>
                  </p:grpSpPr>
                  <p:sp>
                    <p:nvSpPr>
                      <p:cNvPr id="359" name="AutoShape 2039">
                        <a:extLst>
                          <a:ext uri="{FF2B5EF4-FFF2-40B4-BE49-F238E27FC236}">
                            <a16:creationId xmlns:a16="http://schemas.microsoft.com/office/drawing/2014/main" id="{40328DEC-3D8C-48CF-8E72-AC63FAA29B3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60" name="AutoShape 2040">
                        <a:extLst>
                          <a:ext uri="{FF2B5EF4-FFF2-40B4-BE49-F238E27FC236}">
                            <a16:creationId xmlns:a16="http://schemas.microsoft.com/office/drawing/2014/main" id="{DF37F161-4AE5-4EF3-A409-842E6EC644D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61" name="AutoShape 2041">
                        <a:extLst>
                          <a:ext uri="{FF2B5EF4-FFF2-40B4-BE49-F238E27FC236}">
                            <a16:creationId xmlns:a16="http://schemas.microsoft.com/office/drawing/2014/main" id="{C6F03CF0-2517-4476-BBB0-1E1F8C0CC6A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55" name="Group 2042">
                      <a:extLst>
                        <a:ext uri="{FF2B5EF4-FFF2-40B4-BE49-F238E27FC236}">
                          <a16:creationId xmlns:a16="http://schemas.microsoft.com/office/drawing/2014/main" id="{B0467BCE-3BCA-48C6-8F79-B0F974EC39DF}"/>
                        </a:ext>
                      </a:extLst>
                    </p:cNvPr>
                    <p:cNvGrpSpPr>
                      <a:grpSpLocks/>
                    </p:cNvGrpSpPr>
                    <p:nvPr/>
                  </p:nvGrpSpPr>
                  <p:grpSpPr bwMode="auto">
                    <a:xfrm>
                      <a:off x="2059" y="801"/>
                      <a:ext cx="40" cy="22"/>
                      <a:chOff x="1937" y="882"/>
                      <a:chExt cx="666" cy="347"/>
                    </a:xfrm>
                  </p:grpSpPr>
                  <p:sp>
                    <p:nvSpPr>
                      <p:cNvPr id="356" name="AutoShape 2043">
                        <a:extLst>
                          <a:ext uri="{FF2B5EF4-FFF2-40B4-BE49-F238E27FC236}">
                            <a16:creationId xmlns:a16="http://schemas.microsoft.com/office/drawing/2014/main" id="{561E91AC-F6D3-4869-B344-AC621940CA2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57" name="AutoShape 2044">
                        <a:extLst>
                          <a:ext uri="{FF2B5EF4-FFF2-40B4-BE49-F238E27FC236}">
                            <a16:creationId xmlns:a16="http://schemas.microsoft.com/office/drawing/2014/main" id="{663FD5D2-B6CC-44CD-BE0C-99F41EEF385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58" name="AutoShape 2045">
                        <a:extLst>
                          <a:ext uri="{FF2B5EF4-FFF2-40B4-BE49-F238E27FC236}">
                            <a16:creationId xmlns:a16="http://schemas.microsoft.com/office/drawing/2014/main" id="{C5D6158D-69AD-4AEB-9B64-017B80B95B1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350" name="AutoShape 2046">
                  <a:extLst>
                    <a:ext uri="{FF2B5EF4-FFF2-40B4-BE49-F238E27FC236}">
                      <a16:creationId xmlns:a16="http://schemas.microsoft.com/office/drawing/2014/main" id="{AA50D8B3-F989-4D4A-8695-29EEFC387738}"/>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9" name="Group 1861">
                <a:extLst>
                  <a:ext uri="{FF2B5EF4-FFF2-40B4-BE49-F238E27FC236}">
                    <a16:creationId xmlns:a16="http://schemas.microsoft.com/office/drawing/2014/main" id="{956040D3-6090-4DC9-894D-7EFE4C651317}"/>
                  </a:ext>
                </a:extLst>
              </p:cNvPr>
              <p:cNvGrpSpPr>
                <a:grpSpLocks/>
              </p:cNvGrpSpPr>
              <p:nvPr/>
            </p:nvGrpSpPr>
            <p:grpSpPr bwMode="auto">
              <a:xfrm>
                <a:off x="857220" y="3497272"/>
                <a:ext cx="792161" cy="262438"/>
                <a:chOff x="1760" y="640"/>
                <a:chExt cx="380" cy="218"/>
              </a:xfrm>
            </p:grpSpPr>
            <p:sp>
              <p:nvSpPr>
                <p:cNvPr id="142" name="AutoShape 1862">
                  <a:extLst>
                    <a:ext uri="{FF2B5EF4-FFF2-40B4-BE49-F238E27FC236}">
                      <a16:creationId xmlns:a16="http://schemas.microsoft.com/office/drawing/2014/main" id="{EA5686C1-9946-45BE-8535-B558E63758A8}"/>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3" name="AutoShape 1863">
                  <a:extLst>
                    <a:ext uri="{FF2B5EF4-FFF2-40B4-BE49-F238E27FC236}">
                      <a16:creationId xmlns:a16="http://schemas.microsoft.com/office/drawing/2014/main" id="{8D1902C8-E551-41D7-AD25-CB1EB88F6DFA}"/>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 name="AutoShape 1864">
                  <a:extLst>
                    <a:ext uri="{FF2B5EF4-FFF2-40B4-BE49-F238E27FC236}">
                      <a16:creationId xmlns:a16="http://schemas.microsoft.com/office/drawing/2014/main" id="{A7654588-9319-4D25-827A-0EBF684D25D3}"/>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4" name="AutoShape 1865">
                  <a:extLst>
                    <a:ext uri="{FF2B5EF4-FFF2-40B4-BE49-F238E27FC236}">
                      <a16:creationId xmlns:a16="http://schemas.microsoft.com/office/drawing/2014/main" id="{8C5B72A2-2B7D-4E66-8829-604BCC587140}"/>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 name="AutoShape 1866">
                  <a:extLst>
                    <a:ext uri="{FF2B5EF4-FFF2-40B4-BE49-F238E27FC236}">
                      <a16:creationId xmlns:a16="http://schemas.microsoft.com/office/drawing/2014/main" id="{C37E0629-0FD0-4559-89A4-524273FEAFE1}"/>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 name="AutoShape 1867">
                  <a:extLst>
                    <a:ext uri="{FF2B5EF4-FFF2-40B4-BE49-F238E27FC236}">
                      <a16:creationId xmlns:a16="http://schemas.microsoft.com/office/drawing/2014/main" id="{C97F9266-F7E9-46CE-A0FD-AB9A1DA30E51}"/>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58" name="Group 1868">
                  <a:extLst>
                    <a:ext uri="{FF2B5EF4-FFF2-40B4-BE49-F238E27FC236}">
                      <a16:creationId xmlns:a16="http://schemas.microsoft.com/office/drawing/2014/main" id="{8D13BCCD-CB8E-4A89-9557-6DCE0F2E5A71}"/>
                    </a:ext>
                  </a:extLst>
                </p:cNvPr>
                <p:cNvGrpSpPr>
                  <a:grpSpLocks/>
                </p:cNvGrpSpPr>
                <p:nvPr/>
              </p:nvGrpSpPr>
              <p:grpSpPr bwMode="auto">
                <a:xfrm>
                  <a:off x="2017" y="808"/>
                  <a:ext cx="40" cy="22"/>
                  <a:chOff x="1937" y="882"/>
                  <a:chExt cx="666" cy="347"/>
                </a:xfrm>
              </p:grpSpPr>
              <p:sp>
                <p:nvSpPr>
                  <p:cNvPr id="335" name="AutoShape 1869">
                    <a:extLst>
                      <a:ext uri="{FF2B5EF4-FFF2-40B4-BE49-F238E27FC236}">
                        <a16:creationId xmlns:a16="http://schemas.microsoft.com/office/drawing/2014/main" id="{42AF54EE-6C30-4FFD-958E-EE8B155B1DA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6" name="AutoShape 1870">
                    <a:extLst>
                      <a:ext uri="{FF2B5EF4-FFF2-40B4-BE49-F238E27FC236}">
                        <a16:creationId xmlns:a16="http://schemas.microsoft.com/office/drawing/2014/main" id="{F22578B9-2A3B-4FCD-AFA6-5898304794A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7" name="AutoShape 1871">
                    <a:extLst>
                      <a:ext uri="{FF2B5EF4-FFF2-40B4-BE49-F238E27FC236}">
                        <a16:creationId xmlns:a16="http://schemas.microsoft.com/office/drawing/2014/main" id="{7E9F38E8-30B9-4C3D-82E9-19F85FA98FD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9" name="Group 1872">
                  <a:extLst>
                    <a:ext uri="{FF2B5EF4-FFF2-40B4-BE49-F238E27FC236}">
                      <a16:creationId xmlns:a16="http://schemas.microsoft.com/office/drawing/2014/main" id="{2BD495CC-B48D-49B9-A620-05EF7A3D1FA4}"/>
                    </a:ext>
                  </a:extLst>
                </p:cNvPr>
                <p:cNvGrpSpPr>
                  <a:grpSpLocks/>
                </p:cNvGrpSpPr>
                <p:nvPr/>
              </p:nvGrpSpPr>
              <p:grpSpPr bwMode="auto">
                <a:xfrm>
                  <a:off x="1986" y="750"/>
                  <a:ext cx="112" cy="72"/>
                  <a:chOff x="1987" y="755"/>
                  <a:chExt cx="112" cy="72"/>
                </a:xfrm>
              </p:grpSpPr>
              <p:grpSp>
                <p:nvGrpSpPr>
                  <p:cNvPr id="192" name="Group 1873">
                    <a:extLst>
                      <a:ext uri="{FF2B5EF4-FFF2-40B4-BE49-F238E27FC236}">
                        <a16:creationId xmlns:a16="http://schemas.microsoft.com/office/drawing/2014/main" id="{E5A70663-DB66-4C02-BB86-B45877F8DB12}"/>
                      </a:ext>
                    </a:extLst>
                  </p:cNvPr>
                  <p:cNvGrpSpPr>
                    <a:grpSpLocks/>
                  </p:cNvGrpSpPr>
                  <p:nvPr/>
                </p:nvGrpSpPr>
                <p:grpSpPr bwMode="auto">
                  <a:xfrm>
                    <a:off x="1999" y="781"/>
                    <a:ext cx="100" cy="42"/>
                    <a:chOff x="1999" y="781"/>
                    <a:chExt cx="100" cy="42"/>
                  </a:xfrm>
                </p:grpSpPr>
                <p:grpSp>
                  <p:nvGrpSpPr>
                    <p:cNvPr id="323" name="Group 1874">
                      <a:extLst>
                        <a:ext uri="{FF2B5EF4-FFF2-40B4-BE49-F238E27FC236}">
                          <a16:creationId xmlns:a16="http://schemas.microsoft.com/office/drawing/2014/main" id="{85DDA8FF-E2DB-4D72-8D0E-576304194BF8}"/>
                        </a:ext>
                      </a:extLst>
                    </p:cNvPr>
                    <p:cNvGrpSpPr>
                      <a:grpSpLocks/>
                    </p:cNvGrpSpPr>
                    <p:nvPr/>
                  </p:nvGrpSpPr>
                  <p:grpSpPr bwMode="auto">
                    <a:xfrm>
                      <a:off x="1999" y="781"/>
                      <a:ext cx="40" cy="22"/>
                      <a:chOff x="1937" y="882"/>
                      <a:chExt cx="666" cy="347"/>
                    </a:xfrm>
                  </p:grpSpPr>
                  <p:sp>
                    <p:nvSpPr>
                      <p:cNvPr id="332" name="AutoShape 1875">
                        <a:extLst>
                          <a:ext uri="{FF2B5EF4-FFF2-40B4-BE49-F238E27FC236}">
                            <a16:creationId xmlns:a16="http://schemas.microsoft.com/office/drawing/2014/main" id="{9F90ADD5-FF09-485B-A46D-B1E8377A957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3" name="AutoShape 1876">
                        <a:extLst>
                          <a:ext uri="{FF2B5EF4-FFF2-40B4-BE49-F238E27FC236}">
                            <a16:creationId xmlns:a16="http://schemas.microsoft.com/office/drawing/2014/main" id="{C5E453D7-7F69-4A7D-9864-2D04BBC2C7A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4" name="AutoShape 1877">
                        <a:extLst>
                          <a:ext uri="{FF2B5EF4-FFF2-40B4-BE49-F238E27FC236}">
                            <a16:creationId xmlns:a16="http://schemas.microsoft.com/office/drawing/2014/main" id="{BAFDE124-32B5-4C93-9B91-7700FDF8BD7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24" name="Group 1878">
                      <a:extLst>
                        <a:ext uri="{FF2B5EF4-FFF2-40B4-BE49-F238E27FC236}">
                          <a16:creationId xmlns:a16="http://schemas.microsoft.com/office/drawing/2014/main" id="{80D247A8-D2BB-41C8-A894-74236D5C80BB}"/>
                        </a:ext>
                      </a:extLst>
                    </p:cNvPr>
                    <p:cNvGrpSpPr>
                      <a:grpSpLocks/>
                    </p:cNvGrpSpPr>
                    <p:nvPr/>
                  </p:nvGrpSpPr>
                  <p:grpSpPr bwMode="auto">
                    <a:xfrm>
                      <a:off x="2029" y="791"/>
                      <a:ext cx="40" cy="22"/>
                      <a:chOff x="1937" y="882"/>
                      <a:chExt cx="666" cy="347"/>
                    </a:xfrm>
                  </p:grpSpPr>
                  <p:sp>
                    <p:nvSpPr>
                      <p:cNvPr id="329" name="AutoShape 1879">
                        <a:extLst>
                          <a:ext uri="{FF2B5EF4-FFF2-40B4-BE49-F238E27FC236}">
                            <a16:creationId xmlns:a16="http://schemas.microsoft.com/office/drawing/2014/main" id="{80370DA8-054A-4FE1-9471-37A19AFB1FE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0" name="AutoShape 1880">
                        <a:extLst>
                          <a:ext uri="{FF2B5EF4-FFF2-40B4-BE49-F238E27FC236}">
                            <a16:creationId xmlns:a16="http://schemas.microsoft.com/office/drawing/2014/main" id="{7B116E7E-E123-4B78-832F-97399B22EA9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31" name="AutoShape 1881">
                        <a:extLst>
                          <a:ext uri="{FF2B5EF4-FFF2-40B4-BE49-F238E27FC236}">
                            <a16:creationId xmlns:a16="http://schemas.microsoft.com/office/drawing/2014/main" id="{374ABFC6-8926-47D0-A9FE-911781B49EA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25" name="Group 1882">
                      <a:extLst>
                        <a:ext uri="{FF2B5EF4-FFF2-40B4-BE49-F238E27FC236}">
                          <a16:creationId xmlns:a16="http://schemas.microsoft.com/office/drawing/2014/main" id="{DE484FD3-C8BD-4402-85A7-97400EC80FA5}"/>
                        </a:ext>
                      </a:extLst>
                    </p:cNvPr>
                    <p:cNvGrpSpPr>
                      <a:grpSpLocks/>
                    </p:cNvGrpSpPr>
                    <p:nvPr/>
                  </p:nvGrpSpPr>
                  <p:grpSpPr bwMode="auto">
                    <a:xfrm>
                      <a:off x="2059" y="801"/>
                      <a:ext cx="40" cy="22"/>
                      <a:chOff x="1937" y="882"/>
                      <a:chExt cx="666" cy="347"/>
                    </a:xfrm>
                  </p:grpSpPr>
                  <p:sp>
                    <p:nvSpPr>
                      <p:cNvPr id="326" name="AutoShape 1883">
                        <a:extLst>
                          <a:ext uri="{FF2B5EF4-FFF2-40B4-BE49-F238E27FC236}">
                            <a16:creationId xmlns:a16="http://schemas.microsoft.com/office/drawing/2014/main" id="{F74890BE-A0CC-4917-9016-80B60A1BD86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27" name="AutoShape 1884">
                        <a:extLst>
                          <a:ext uri="{FF2B5EF4-FFF2-40B4-BE49-F238E27FC236}">
                            <a16:creationId xmlns:a16="http://schemas.microsoft.com/office/drawing/2014/main" id="{FC45CD60-B54F-410F-B708-D29A471F345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28" name="AutoShape 1885">
                        <a:extLst>
                          <a:ext uri="{FF2B5EF4-FFF2-40B4-BE49-F238E27FC236}">
                            <a16:creationId xmlns:a16="http://schemas.microsoft.com/office/drawing/2014/main" id="{EBD280A3-1EC3-468A-AE75-1F690D2A073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3" name="Group 1886">
                    <a:extLst>
                      <a:ext uri="{FF2B5EF4-FFF2-40B4-BE49-F238E27FC236}">
                        <a16:creationId xmlns:a16="http://schemas.microsoft.com/office/drawing/2014/main" id="{3D790A15-C781-4052-B5E7-06D69540243A}"/>
                      </a:ext>
                    </a:extLst>
                  </p:cNvPr>
                  <p:cNvGrpSpPr>
                    <a:grpSpLocks/>
                  </p:cNvGrpSpPr>
                  <p:nvPr/>
                </p:nvGrpSpPr>
                <p:grpSpPr bwMode="auto">
                  <a:xfrm>
                    <a:off x="1999" y="775"/>
                    <a:ext cx="100" cy="42"/>
                    <a:chOff x="1999" y="781"/>
                    <a:chExt cx="100" cy="42"/>
                  </a:xfrm>
                </p:grpSpPr>
                <p:grpSp>
                  <p:nvGrpSpPr>
                    <p:cNvPr id="311" name="Group 1887">
                      <a:extLst>
                        <a:ext uri="{FF2B5EF4-FFF2-40B4-BE49-F238E27FC236}">
                          <a16:creationId xmlns:a16="http://schemas.microsoft.com/office/drawing/2014/main" id="{D1D38AD8-7FEF-4213-B899-E3666A6BA9F6}"/>
                        </a:ext>
                      </a:extLst>
                    </p:cNvPr>
                    <p:cNvGrpSpPr>
                      <a:grpSpLocks/>
                    </p:cNvGrpSpPr>
                    <p:nvPr/>
                  </p:nvGrpSpPr>
                  <p:grpSpPr bwMode="auto">
                    <a:xfrm>
                      <a:off x="1999" y="781"/>
                      <a:ext cx="40" cy="22"/>
                      <a:chOff x="1937" y="882"/>
                      <a:chExt cx="666" cy="347"/>
                    </a:xfrm>
                  </p:grpSpPr>
                  <p:sp>
                    <p:nvSpPr>
                      <p:cNvPr id="320" name="AutoShape 1888">
                        <a:extLst>
                          <a:ext uri="{FF2B5EF4-FFF2-40B4-BE49-F238E27FC236}">
                            <a16:creationId xmlns:a16="http://schemas.microsoft.com/office/drawing/2014/main" id="{D1177D39-BF0A-499E-8AF3-1E7B8E9C28F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21" name="AutoShape 1889">
                        <a:extLst>
                          <a:ext uri="{FF2B5EF4-FFF2-40B4-BE49-F238E27FC236}">
                            <a16:creationId xmlns:a16="http://schemas.microsoft.com/office/drawing/2014/main" id="{485A93B9-96C0-4EA8-A78E-9F9B960819C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22" name="AutoShape 1890">
                        <a:extLst>
                          <a:ext uri="{FF2B5EF4-FFF2-40B4-BE49-F238E27FC236}">
                            <a16:creationId xmlns:a16="http://schemas.microsoft.com/office/drawing/2014/main" id="{A1631078-6F1D-4F06-B066-C6F2C4A4501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12" name="Group 1891">
                      <a:extLst>
                        <a:ext uri="{FF2B5EF4-FFF2-40B4-BE49-F238E27FC236}">
                          <a16:creationId xmlns:a16="http://schemas.microsoft.com/office/drawing/2014/main" id="{44BA788E-28CA-4A13-9B6C-E8A78F195847}"/>
                        </a:ext>
                      </a:extLst>
                    </p:cNvPr>
                    <p:cNvGrpSpPr>
                      <a:grpSpLocks/>
                    </p:cNvGrpSpPr>
                    <p:nvPr/>
                  </p:nvGrpSpPr>
                  <p:grpSpPr bwMode="auto">
                    <a:xfrm>
                      <a:off x="2029" y="791"/>
                      <a:ext cx="40" cy="22"/>
                      <a:chOff x="1937" y="882"/>
                      <a:chExt cx="666" cy="347"/>
                    </a:xfrm>
                  </p:grpSpPr>
                  <p:sp>
                    <p:nvSpPr>
                      <p:cNvPr id="317" name="AutoShape 1892">
                        <a:extLst>
                          <a:ext uri="{FF2B5EF4-FFF2-40B4-BE49-F238E27FC236}">
                            <a16:creationId xmlns:a16="http://schemas.microsoft.com/office/drawing/2014/main" id="{C2D1A0E6-FAB0-45E0-A8FB-CCB2BEB950E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18" name="AutoShape 1893">
                        <a:extLst>
                          <a:ext uri="{FF2B5EF4-FFF2-40B4-BE49-F238E27FC236}">
                            <a16:creationId xmlns:a16="http://schemas.microsoft.com/office/drawing/2014/main" id="{33EF8787-759D-4E44-81AF-935DE25DEBF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19" name="AutoShape 1894">
                        <a:extLst>
                          <a:ext uri="{FF2B5EF4-FFF2-40B4-BE49-F238E27FC236}">
                            <a16:creationId xmlns:a16="http://schemas.microsoft.com/office/drawing/2014/main" id="{7AB9BF1B-6F5C-4FE1-9545-9D370C016AE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13" name="Group 1895">
                      <a:extLst>
                        <a:ext uri="{FF2B5EF4-FFF2-40B4-BE49-F238E27FC236}">
                          <a16:creationId xmlns:a16="http://schemas.microsoft.com/office/drawing/2014/main" id="{402EF263-84FB-4CF1-AE89-20D9867F4AF3}"/>
                        </a:ext>
                      </a:extLst>
                    </p:cNvPr>
                    <p:cNvGrpSpPr>
                      <a:grpSpLocks/>
                    </p:cNvGrpSpPr>
                    <p:nvPr/>
                  </p:nvGrpSpPr>
                  <p:grpSpPr bwMode="auto">
                    <a:xfrm>
                      <a:off x="2059" y="801"/>
                      <a:ext cx="40" cy="22"/>
                      <a:chOff x="1937" y="882"/>
                      <a:chExt cx="666" cy="347"/>
                    </a:xfrm>
                  </p:grpSpPr>
                  <p:sp>
                    <p:nvSpPr>
                      <p:cNvPr id="314" name="AutoShape 1896">
                        <a:extLst>
                          <a:ext uri="{FF2B5EF4-FFF2-40B4-BE49-F238E27FC236}">
                            <a16:creationId xmlns:a16="http://schemas.microsoft.com/office/drawing/2014/main" id="{83948353-C0C4-4764-82A1-6DE6AB7388C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15" name="AutoShape 1897">
                        <a:extLst>
                          <a:ext uri="{FF2B5EF4-FFF2-40B4-BE49-F238E27FC236}">
                            <a16:creationId xmlns:a16="http://schemas.microsoft.com/office/drawing/2014/main" id="{D3BDA0A6-ED6E-4A29-9B1B-8BF30DE8C32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16" name="AutoShape 1898">
                        <a:extLst>
                          <a:ext uri="{FF2B5EF4-FFF2-40B4-BE49-F238E27FC236}">
                            <a16:creationId xmlns:a16="http://schemas.microsoft.com/office/drawing/2014/main" id="{898DF106-52F4-408A-9EED-58850E4DA07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4" name="Group 1899">
                    <a:extLst>
                      <a:ext uri="{FF2B5EF4-FFF2-40B4-BE49-F238E27FC236}">
                        <a16:creationId xmlns:a16="http://schemas.microsoft.com/office/drawing/2014/main" id="{18E25BC4-08C1-4365-8EF2-E264A7F6B2A5}"/>
                      </a:ext>
                    </a:extLst>
                  </p:cNvPr>
                  <p:cNvGrpSpPr>
                    <a:grpSpLocks/>
                  </p:cNvGrpSpPr>
                  <p:nvPr/>
                </p:nvGrpSpPr>
                <p:grpSpPr bwMode="auto">
                  <a:xfrm>
                    <a:off x="1999" y="769"/>
                    <a:ext cx="100" cy="42"/>
                    <a:chOff x="1999" y="781"/>
                    <a:chExt cx="100" cy="42"/>
                  </a:xfrm>
                </p:grpSpPr>
                <p:grpSp>
                  <p:nvGrpSpPr>
                    <p:cNvPr id="299" name="Group 1900">
                      <a:extLst>
                        <a:ext uri="{FF2B5EF4-FFF2-40B4-BE49-F238E27FC236}">
                          <a16:creationId xmlns:a16="http://schemas.microsoft.com/office/drawing/2014/main" id="{F513E276-9C77-4F1E-A1C4-A61ACB546549}"/>
                        </a:ext>
                      </a:extLst>
                    </p:cNvPr>
                    <p:cNvGrpSpPr>
                      <a:grpSpLocks/>
                    </p:cNvGrpSpPr>
                    <p:nvPr/>
                  </p:nvGrpSpPr>
                  <p:grpSpPr bwMode="auto">
                    <a:xfrm>
                      <a:off x="1999" y="781"/>
                      <a:ext cx="40" cy="22"/>
                      <a:chOff x="1937" y="882"/>
                      <a:chExt cx="666" cy="347"/>
                    </a:xfrm>
                  </p:grpSpPr>
                  <p:sp>
                    <p:nvSpPr>
                      <p:cNvPr id="308" name="AutoShape 1901">
                        <a:extLst>
                          <a:ext uri="{FF2B5EF4-FFF2-40B4-BE49-F238E27FC236}">
                            <a16:creationId xmlns:a16="http://schemas.microsoft.com/office/drawing/2014/main" id="{A9C82658-FA9A-4C2B-8468-188557B9D4F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09" name="AutoShape 1902">
                        <a:extLst>
                          <a:ext uri="{FF2B5EF4-FFF2-40B4-BE49-F238E27FC236}">
                            <a16:creationId xmlns:a16="http://schemas.microsoft.com/office/drawing/2014/main" id="{13C1CE40-6B1E-4AD8-A0E2-3E9A8C407F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10" name="AutoShape 1903">
                        <a:extLst>
                          <a:ext uri="{FF2B5EF4-FFF2-40B4-BE49-F238E27FC236}">
                            <a16:creationId xmlns:a16="http://schemas.microsoft.com/office/drawing/2014/main" id="{4BA169A4-C130-4597-B7D9-67AAD755FCA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00" name="Group 1904">
                      <a:extLst>
                        <a:ext uri="{FF2B5EF4-FFF2-40B4-BE49-F238E27FC236}">
                          <a16:creationId xmlns:a16="http://schemas.microsoft.com/office/drawing/2014/main" id="{48017504-37B6-4163-AF50-B38E97161447}"/>
                        </a:ext>
                      </a:extLst>
                    </p:cNvPr>
                    <p:cNvGrpSpPr>
                      <a:grpSpLocks/>
                    </p:cNvGrpSpPr>
                    <p:nvPr/>
                  </p:nvGrpSpPr>
                  <p:grpSpPr bwMode="auto">
                    <a:xfrm>
                      <a:off x="2029" y="791"/>
                      <a:ext cx="40" cy="22"/>
                      <a:chOff x="1937" y="882"/>
                      <a:chExt cx="666" cy="347"/>
                    </a:xfrm>
                  </p:grpSpPr>
                  <p:sp>
                    <p:nvSpPr>
                      <p:cNvPr id="305" name="AutoShape 1905">
                        <a:extLst>
                          <a:ext uri="{FF2B5EF4-FFF2-40B4-BE49-F238E27FC236}">
                            <a16:creationId xmlns:a16="http://schemas.microsoft.com/office/drawing/2014/main" id="{937CEEF4-50AC-485F-997C-6EAE749322A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06" name="AutoShape 1906">
                        <a:extLst>
                          <a:ext uri="{FF2B5EF4-FFF2-40B4-BE49-F238E27FC236}">
                            <a16:creationId xmlns:a16="http://schemas.microsoft.com/office/drawing/2014/main" id="{969FA702-164A-4D2E-8830-3F29C0D6112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07" name="AutoShape 1907">
                        <a:extLst>
                          <a:ext uri="{FF2B5EF4-FFF2-40B4-BE49-F238E27FC236}">
                            <a16:creationId xmlns:a16="http://schemas.microsoft.com/office/drawing/2014/main" id="{AF2FFBF4-747B-4BA1-977A-027673538B1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301" name="Group 1908">
                      <a:extLst>
                        <a:ext uri="{FF2B5EF4-FFF2-40B4-BE49-F238E27FC236}">
                          <a16:creationId xmlns:a16="http://schemas.microsoft.com/office/drawing/2014/main" id="{21D16B60-50D3-4F9C-8BA7-3968295DA117}"/>
                        </a:ext>
                      </a:extLst>
                    </p:cNvPr>
                    <p:cNvGrpSpPr>
                      <a:grpSpLocks/>
                    </p:cNvGrpSpPr>
                    <p:nvPr/>
                  </p:nvGrpSpPr>
                  <p:grpSpPr bwMode="auto">
                    <a:xfrm>
                      <a:off x="2059" y="801"/>
                      <a:ext cx="40" cy="22"/>
                      <a:chOff x="1937" y="882"/>
                      <a:chExt cx="666" cy="347"/>
                    </a:xfrm>
                  </p:grpSpPr>
                  <p:sp>
                    <p:nvSpPr>
                      <p:cNvPr id="302" name="AutoShape 1909">
                        <a:extLst>
                          <a:ext uri="{FF2B5EF4-FFF2-40B4-BE49-F238E27FC236}">
                            <a16:creationId xmlns:a16="http://schemas.microsoft.com/office/drawing/2014/main" id="{BF5BA249-ED5D-43F4-958E-BB36880ED90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03" name="AutoShape 1910">
                        <a:extLst>
                          <a:ext uri="{FF2B5EF4-FFF2-40B4-BE49-F238E27FC236}">
                            <a16:creationId xmlns:a16="http://schemas.microsoft.com/office/drawing/2014/main" id="{F922EDA6-287F-471A-A322-CCAB50FD110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304" name="AutoShape 1911">
                        <a:extLst>
                          <a:ext uri="{FF2B5EF4-FFF2-40B4-BE49-F238E27FC236}">
                            <a16:creationId xmlns:a16="http://schemas.microsoft.com/office/drawing/2014/main" id="{32124DA9-72F8-402F-9C0E-4B2D65DB6F7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5" name="Group 1912">
                    <a:extLst>
                      <a:ext uri="{FF2B5EF4-FFF2-40B4-BE49-F238E27FC236}">
                        <a16:creationId xmlns:a16="http://schemas.microsoft.com/office/drawing/2014/main" id="{CF005CCA-A1C5-4C24-8651-DE2A4C0A8BDA}"/>
                      </a:ext>
                    </a:extLst>
                  </p:cNvPr>
                  <p:cNvGrpSpPr>
                    <a:grpSpLocks/>
                  </p:cNvGrpSpPr>
                  <p:nvPr/>
                </p:nvGrpSpPr>
                <p:grpSpPr bwMode="auto">
                  <a:xfrm>
                    <a:off x="1999" y="762"/>
                    <a:ext cx="100" cy="42"/>
                    <a:chOff x="1999" y="781"/>
                    <a:chExt cx="100" cy="42"/>
                  </a:xfrm>
                </p:grpSpPr>
                <p:grpSp>
                  <p:nvGrpSpPr>
                    <p:cNvPr id="287" name="Group 1913">
                      <a:extLst>
                        <a:ext uri="{FF2B5EF4-FFF2-40B4-BE49-F238E27FC236}">
                          <a16:creationId xmlns:a16="http://schemas.microsoft.com/office/drawing/2014/main" id="{69FDCC78-1368-4610-B5D5-FEE2424AC84D}"/>
                        </a:ext>
                      </a:extLst>
                    </p:cNvPr>
                    <p:cNvGrpSpPr>
                      <a:grpSpLocks/>
                    </p:cNvGrpSpPr>
                    <p:nvPr/>
                  </p:nvGrpSpPr>
                  <p:grpSpPr bwMode="auto">
                    <a:xfrm>
                      <a:off x="1999" y="781"/>
                      <a:ext cx="40" cy="22"/>
                      <a:chOff x="1937" y="882"/>
                      <a:chExt cx="666" cy="347"/>
                    </a:xfrm>
                  </p:grpSpPr>
                  <p:sp>
                    <p:nvSpPr>
                      <p:cNvPr id="296" name="AutoShape 1914">
                        <a:extLst>
                          <a:ext uri="{FF2B5EF4-FFF2-40B4-BE49-F238E27FC236}">
                            <a16:creationId xmlns:a16="http://schemas.microsoft.com/office/drawing/2014/main" id="{60AAD939-C122-4FEA-AADE-B789744D293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7" name="AutoShape 1915">
                        <a:extLst>
                          <a:ext uri="{FF2B5EF4-FFF2-40B4-BE49-F238E27FC236}">
                            <a16:creationId xmlns:a16="http://schemas.microsoft.com/office/drawing/2014/main" id="{3D79E172-2E1F-4F03-817C-864BEB6A8F8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8" name="AutoShape 1916">
                        <a:extLst>
                          <a:ext uri="{FF2B5EF4-FFF2-40B4-BE49-F238E27FC236}">
                            <a16:creationId xmlns:a16="http://schemas.microsoft.com/office/drawing/2014/main" id="{A32FD857-5211-417D-9DBD-035501325B0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88" name="Group 1917">
                      <a:extLst>
                        <a:ext uri="{FF2B5EF4-FFF2-40B4-BE49-F238E27FC236}">
                          <a16:creationId xmlns:a16="http://schemas.microsoft.com/office/drawing/2014/main" id="{B6FD7234-0E7B-49FF-9599-77732DDC7D0C}"/>
                        </a:ext>
                      </a:extLst>
                    </p:cNvPr>
                    <p:cNvGrpSpPr>
                      <a:grpSpLocks/>
                    </p:cNvGrpSpPr>
                    <p:nvPr/>
                  </p:nvGrpSpPr>
                  <p:grpSpPr bwMode="auto">
                    <a:xfrm>
                      <a:off x="2029" y="791"/>
                      <a:ext cx="40" cy="22"/>
                      <a:chOff x="1937" y="882"/>
                      <a:chExt cx="666" cy="347"/>
                    </a:xfrm>
                  </p:grpSpPr>
                  <p:sp>
                    <p:nvSpPr>
                      <p:cNvPr id="293" name="AutoShape 1918">
                        <a:extLst>
                          <a:ext uri="{FF2B5EF4-FFF2-40B4-BE49-F238E27FC236}">
                            <a16:creationId xmlns:a16="http://schemas.microsoft.com/office/drawing/2014/main" id="{DACDD6FB-4D68-4131-991B-FF1F3401218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4" name="AutoShape 1919">
                        <a:extLst>
                          <a:ext uri="{FF2B5EF4-FFF2-40B4-BE49-F238E27FC236}">
                            <a16:creationId xmlns:a16="http://schemas.microsoft.com/office/drawing/2014/main" id="{7BC0C02B-EC1B-4090-8D91-0B13CDA22A3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5" name="AutoShape 1920">
                        <a:extLst>
                          <a:ext uri="{FF2B5EF4-FFF2-40B4-BE49-F238E27FC236}">
                            <a16:creationId xmlns:a16="http://schemas.microsoft.com/office/drawing/2014/main" id="{6BB8A398-0184-47CC-BC65-D09DF48A042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89" name="Group 1921">
                      <a:extLst>
                        <a:ext uri="{FF2B5EF4-FFF2-40B4-BE49-F238E27FC236}">
                          <a16:creationId xmlns:a16="http://schemas.microsoft.com/office/drawing/2014/main" id="{E5AFD02B-9B07-403A-B251-65F7701833D0}"/>
                        </a:ext>
                      </a:extLst>
                    </p:cNvPr>
                    <p:cNvGrpSpPr>
                      <a:grpSpLocks/>
                    </p:cNvGrpSpPr>
                    <p:nvPr/>
                  </p:nvGrpSpPr>
                  <p:grpSpPr bwMode="auto">
                    <a:xfrm>
                      <a:off x="2059" y="801"/>
                      <a:ext cx="40" cy="22"/>
                      <a:chOff x="1937" y="882"/>
                      <a:chExt cx="666" cy="347"/>
                    </a:xfrm>
                  </p:grpSpPr>
                  <p:sp>
                    <p:nvSpPr>
                      <p:cNvPr id="290" name="AutoShape 1922">
                        <a:extLst>
                          <a:ext uri="{FF2B5EF4-FFF2-40B4-BE49-F238E27FC236}">
                            <a16:creationId xmlns:a16="http://schemas.microsoft.com/office/drawing/2014/main" id="{289C7377-3B95-425C-97FF-8F52C8D7E58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1" name="AutoShape 1923">
                        <a:extLst>
                          <a:ext uri="{FF2B5EF4-FFF2-40B4-BE49-F238E27FC236}">
                            <a16:creationId xmlns:a16="http://schemas.microsoft.com/office/drawing/2014/main" id="{95B033B0-6DC1-44E4-9A6A-C9042908483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92" name="AutoShape 1924">
                        <a:extLst>
                          <a:ext uri="{FF2B5EF4-FFF2-40B4-BE49-F238E27FC236}">
                            <a16:creationId xmlns:a16="http://schemas.microsoft.com/office/drawing/2014/main" id="{63FECD1C-C13E-4DB5-8348-CDA4A59B3AE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6" name="Group 1925">
                    <a:extLst>
                      <a:ext uri="{FF2B5EF4-FFF2-40B4-BE49-F238E27FC236}">
                        <a16:creationId xmlns:a16="http://schemas.microsoft.com/office/drawing/2014/main" id="{A71AD60D-74DB-41B5-B35F-3552704CC35A}"/>
                      </a:ext>
                    </a:extLst>
                  </p:cNvPr>
                  <p:cNvGrpSpPr>
                    <a:grpSpLocks/>
                  </p:cNvGrpSpPr>
                  <p:nvPr/>
                </p:nvGrpSpPr>
                <p:grpSpPr bwMode="auto">
                  <a:xfrm>
                    <a:off x="1999" y="755"/>
                    <a:ext cx="100" cy="42"/>
                    <a:chOff x="1999" y="781"/>
                    <a:chExt cx="100" cy="42"/>
                  </a:xfrm>
                </p:grpSpPr>
                <p:grpSp>
                  <p:nvGrpSpPr>
                    <p:cNvPr id="275" name="Group 1926">
                      <a:extLst>
                        <a:ext uri="{FF2B5EF4-FFF2-40B4-BE49-F238E27FC236}">
                          <a16:creationId xmlns:a16="http://schemas.microsoft.com/office/drawing/2014/main" id="{4DE0E03E-2ECF-47D9-A9BA-D1EFD805EF22}"/>
                        </a:ext>
                      </a:extLst>
                    </p:cNvPr>
                    <p:cNvGrpSpPr>
                      <a:grpSpLocks/>
                    </p:cNvGrpSpPr>
                    <p:nvPr/>
                  </p:nvGrpSpPr>
                  <p:grpSpPr bwMode="auto">
                    <a:xfrm>
                      <a:off x="1999" y="781"/>
                      <a:ext cx="40" cy="22"/>
                      <a:chOff x="1937" y="882"/>
                      <a:chExt cx="666" cy="347"/>
                    </a:xfrm>
                  </p:grpSpPr>
                  <p:sp>
                    <p:nvSpPr>
                      <p:cNvPr id="284" name="AutoShape 1927">
                        <a:extLst>
                          <a:ext uri="{FF2B5EF4-FFF2-40B4-BE49-F238E27FC236}">
                            <a16:creationId xmlns:a16="http://schemas.microsoft.com/office/drawing/2014/main" id="{7964374D-A4E9-402F-A1D6-63EDCC0CC0C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85" name="AutoShape 1928">
                        <a:extLst>
                          <a:ext uri="{FF2B5EF4-FFF2-40B4-BE49-F238E27FC236}">
                            <a16:creationId xmlns:a16="http://schemas.microsoft.com/office/drawing/2014/main" id="{57FA34D3-6FFB-424C-90B4-852A7AA523E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86" name="AutoShape 1929">
                        <a:extLst>
                          <a:ext uri="{FF2B5EF4-FFF2-40B4-BE49-F238E27FC236}">
                            <a16:creationId xmlns:a16="http://schemas.microsoft.com/office/drawing/2014/main" id="{FBB6F002-666E-4FC3-935A-793395BF543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76" name="Group 1930">
                      <a:extLst>
                        <a:ext uri="{FF2B5EF4-FFF2-40B4-BE49-F238E27FC236}">
                          <a16:creationId xmlns:a16="http://schemas.microsoft.com/office/drawing/2014/main" id="{ED36216B-F49A-441B-BD61-0D387DDC1925}"/>
                        </a:ext>
                      </a:extLst>
                    </p:cNvPr>
                    <p:cNvGrpSpPr>
                      <a:grpSpLocks/>
                    </p:cNvGrpSpPr>
                    <p:nvPr/>
                  </p:nvGrpSpPr>
                  <p:grpSpPr bwMode="auto">
                    <a:xfrm>
                      <a:off x="2029" y="791"/>
                      <a:ext cx="40" cy="22"/>
                      <a:chOff x="1937" y="882"/>
                      <a:chExt cx="666" cy="347"/>
                    </a:xfrm>
                  </p:grpSpPr>
                  <p:sp>
                    <p:nvSpPr>
                      <p:cNvPr id="281" name="AutoShape 1931">
                        <a:extLst>
                          <a:ext uri="{FF2B5EF4-FFF2-40B4-BE49-F238E27FC236}">
                            <a16:creationId xmlns:a16="http://schemas.microsoft.com/office/drawing/2014/main" id="{1B3A2F76-023A-47EF-BEB8-4D622DF27A6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82" name="AutoShape 1932">
                        <a:extLst>
                          <a:ext uri="{FF2B5EF4-FFF2-40B4-BE49-F238E27FC236}">
                            <a16:creationId xmlns:a16="http://schemas.microsoft.com/office/drawing/2014/main" id="{BECC312A-B18B-4E59-8FA7-1517270D56A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83" name="AutoShape 1933">
                        <a:extLst>
                          <a:ext uri="{FF2B5EF4-FFF2-40B4-BE49-F238E27FC236}">
                            <a16:creationId xmlns:a16="http://schemas.microsoft.com/office/drawing/2014/main" id="{1D347BE8-059B-4094-9363-82204218233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77" name="Group 1934">
                      <a:extLst>
                        <a:ext uri="{FF2B5EF4-FFF2-40B4-BE49-F238E27FC236}">
                          <a16:creationId xmlns:a16="http://schemas.microsoft.com/office/drawing/2014/main" id="{58394AFC-1DBA-4E74-A785-B2C60175252F}"/>
                        </a:ext>
                      </a:extLst>
                    </p:cNvPr>
                    <p:cNvGrpSpPr>
                      <a:grpSpLocks/>
                    </p:cNvGrpSpPr>
                    <p:nvPr/>
                  </p:nvGrpSpPr>
                  <p:grpSpPr bwMode="auto">
                    <a:xfrm>
                      <a:off x="2059" y="801"/>
                      <a:ext cx="40" cy="22"/>
                      <a:chOff x="1937" y="882"/>
                      <a:chExt cx="666" cy="347"/>
                    </a:xfrm>
                  </p:grpSpPr>
                  <p:sp>
                    <p:nvSpPr>
                      <p:cNvPr id="278" name="AutoShape 1935">
                        <a:extLst>
                          <a:ext uri="{FF2B5EF4-FFF2-40B4-BE49-F238E27FC236}">
                            <a16:creationId xmlns:a16="http://schemas.microsoft.com/office/drawing/2014/main" id="{D23A5277-3270-4A50-9256-D5661CD2F43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79" name="AutoShape 1936">
                        <a:extLst>
                          <a:ext uri="{FF2B5EF4-FFF2-40B4-BE49-F238E27FC236}">
                            <a16:creationId xmlns:a16="http://schemas.microsoft.com/office/drawing/2014/main" id="{CEB585AD-4034-4028-AE22-503824E9FBB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80" name="AutoShape 1937">
                        <a:extLst>
                          <a:ext uri="{FF2B5EF4-FFF2-40B4-BE49-F238E27FC236}">
                            <a16:creationId xmlns:a16="http://schemas.microsoft.com/office/drawing/2014/main" id="{F3B8D71A-5823-4F9C-955C-2FDFF28373D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7" name="Group 1938">
                    <a:extLst>
                      <a:ext uri="{FF2B5EF4-FFF2-40B4-BE49-F238E27FC236}">
                        <a16:creationId xmlns:a16="http://schemas.microsoft.com/office/drawing/2014/main" id="{7C378E76-698A-49F2-95DD-54A349238995}"/>
                      </a:ext>
                    </a:extLst>
                  </p:cNvPr>
                  <p:cNvGrpSpPr>
                    <a:grpSpLocks/>
                  </p:cNvGrpSpPr>
                  <p:nvPr/>
                </p:nvGrpSpPr>
                <p:grpSpPr bwMode="auto">
                  <a:xfrm>
                    <a:off x="1993" y="783"/>
                    <a:ext cx="100" cy="42"/>
                    <a:chOff x="1999" y="781"/>
                    <a:chExt cx="100" cy="42"/>
                  </a:xfrm>
                </p:grpSpPr>
                <p:grpSp>
                  <p:nvGrpSpPr>
                    <p:cNvPr id="263" name="Group 1939">
                      <a:extLst>
                        <a:ext uri="{FF2B5EF4-FFF2-40B4-BE49-F238E27FC236}">
                          <a16:creationId xmlns:a16="http://schemas.microsoft.com/office/drawing/2014/main" id="{6B4F84DA-9AC4-4221-A0AB-3231E462EBF2}"/>
                        </a:ext>
                      </a:extLst>
                    </p:cNvPr>
                    <p:cNvGrpSpPr>
                      <a:grpSpLocks/>
                    </p:cNvGrpSpPr>
                    <p:nvPr/>
                  </p:nvGrpSpPr>
                  <p:grpSpPr bwMode="auto">
                    <a:xfrm>
                      <a:off x="1999" y="781"/>
                      <a:ext cx="40" cy="22"/>
                      <a:chOff x="1937" y="882"/>
                      <a:chExt cx="666" cy="347"/>
                    </a:xfrm>
                  </p:grpSpPr>
                  <p:sp>
                    <p:nvSpPr>
                      <p:cNvPr id="272" name="AutoShape 1940">
                        <a:extLst>
                          <a:ext uri="{FF2B5EF4-FFF2-40B4-BE49-F238E27FC236}">
                            <a16:creationId xmlns:a16="http://schemas.microsoft.com/office/drawing/2014/main" id="{F93818A1-78C7-49DF-BB12-29585C63E7A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73" name="AutoShape 1941">
                        <a:extLst>
                          <a:ext uri="{FF2B5EF4-FFF2-40B4-BE49-F238E27FC236}">
                            <a16:creationId xmlns:a16="http://schemas.microsoft.com/office/drawing/2014/main" id="{D9B6508A-281B-4F94-8DB4-BBD5D93D60D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74" name="AutoShape 1942">
                        <a:extLst>
                          <a:ext uri="{FF2B5EF4-FFF2-40B4-BE49-F238E27FC236}">
                            <a16:creationId xmlns:a16="http://schemas.microsoft.com/office/drawing/2014/main" id="{8E8A6CCB-BC62-4A66-8C8A-1DEFB43A447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64" name="Group 1943">
                      <a:extLst>
                        <a:ext uri="{FF2B5EF4-FFF2-40B4-BE49-F238E27FC236}">
                          <a16:creationId xmlns:a16="http://schemas.microsoft.com/office/drawing/2014/main" id="{54D17D26-13A8-4E9D-8E02-3F4C0469319A}"/>
                        </a:ext>
                      </a:extLst>
                    </p:cNvPr>
                    <p:cNvGrpSpPr>
                      <a:grpSpLocks/>
                    </p:cNvGrpSpPr>
                    <p:nvPr/>
                  </p:nvGrpSpPr>
                  <p:grpSpPr bwMode="auto">
                    <a:xfrm>
                      <a:off x="2029" y="791"/>
                      <a:ext cx="40" cy="22"/>
                      <a:chOff x="1937" y="882"/>
                      <a:chExt cx="666" cy="347"/>
                    </a:xfrm>
                  </p:grpSpPr>
                  <p:sp>
                    <p:nvSpPr>
                      <p:cNvPr id="269" name="AutoShape 1944">
                        <a:extLst>
                          <a:ext uri="{FF2B5EF4-FFF2-40B4-BE49-F238E27FC236}">
                            <a16:creationId xmlns:a16="http://schemas.microsoft.com/office/drawing/2014/main" id="{8AA4B2D8-2CB1-44D0-BD25-330FE4AF9C9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70" name="AutoShape 1945">
                        <a:extLst>
                          <a:ext uri="{FF2B5EF4-FFF2-40B4-BE49-F238E27FC236}">
                            <a16:creationId xmlns:a16="http://schemas.microsoft.com/office/drawing/2014/main" id="{799748C0-6826-42F3-BDD0-4DF2DA60E5D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71" name="AutoShape 1946">
                        <a:extLst>
                          <a:ext uri="{FF2B5EF4-FFF2-40B4-BE49-F238E27FC236}">
                            <a16:creationId xmlns:a16="http://schemas.microsoft.com/office/drawing/2014/main" id="{E5D9AAF6-1D00-428B-9861-F3985073A87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65" name="Group 1947">
                      <a:extLst>
                        <a:ext uri="{FF2B5EF4-FFF2-40B4-BE49-F238E27FC236}">
                          <a16:creationId xmlns:a16="http://schemas.microsoft.com/office/drawing/2014/main" id="{E1265421-2049-48C8-A7FB-36285E308169}"/>
                        </a:ext>
                      </a:extLst>
                    </p:cNvPr>
                    <p:cNvGrpSpPr>
                      <a:grpSpLocks/>
                    </p:cNvGrpSpPr>
                    <p:nvPr/>
                  </p:nvGrpSpPr>
                  <p:grpSpPr bwMode="auto">
                    <a:xfrm>
                      <a:off x="2059" y="801"/>
                      <a:ext cx="40" cy="22"/>
                      <a:chOff x="1937" y="882"/>
                      <a:chExt cx="666" cy="347"/>
                    </a:xfrm>
                  </p:grpSpPr>
                  <p:sp>
                    <p:nvSpPr>
                      <p:cNvPr id="266" name="AutoShape 1948">
                        <a:extLst>
                          <a:ext uri="{FF2B5EF4-FFF2-40B4-BE49-F238E27FC236}">
                            <a16:creationId xmlns:a16="http://schemas.microsoft.com/office/drawing/2014/main" id="{9A0A97B4-9DEE-4EF3-8AB9-9AF45B2BD7F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67" name="AutoShape 1949">
                        <a:extLst>
                          <a:ext uri="{FF2B5EF4-FFF2-40B4-BE49-F238E27FC236}">
                            <a16:creationId xmlns:a16="http://schemas.microsoft.com/office/drawing/2014/main" id="{5A1D55C2-ECC7-4388-AB3A-DA855FDEF53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68" name="AutoShape 1950">
                        <a:extLst>
                          <a:ext uri="{FF2B5EF4-FFF2-40B4-BE49-F238E27FC236}">
                            <a16:creationId xmlns:a16="http://schemas.microsoft.com/office/drawing/2014/main" id="{49287A51-EE01-40D6-9332-DB7B95C430F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8" name="Group 1951">
                    <a:extLst>
                      <a:ext uri="{FF2B5EF4-FFF2-40B4-BE49-F238E27FC236}">
                        <a16:creationId xmlns:a16="http://schemas.microsoft.com/office/drawing/2014/main" id="{655BBAE7-D757-49D1-A507-355051702585}"/>
                      </a:ext>
                    </a:extLst>
                  </p:cNvPr>
                  <p:cNvGrpSpPr>
                    <a:grpSpLocks/>
                  </p:cNvGrpSpPr>
                  <p:nvPr/>
                </p:nvGrpSpPr>
                <p:grpSpPr bwMode="auto">
                  <a:xfrm>
                    <a:off x="1993" y="777"/>
                    <a:ext cx="100" cy="42"/>
                    <a:chOff x="1999" y="781"/>
                    <a:chExt cx="100" cy="42"/>
                  </a:xfrm>
                </p:grpSpPr>
                <p:grpSp>
                  <p:nvGrpSpPr>
                    <p:cNvPr id="251" name="Group 1952">
                      <a:extLst>
                        <a:ext uri="{FF2B5EF4-FFF2-40B4-BE49-F238E27FC236}">
                          <a16:creationId xmlns:a16="http://schemas.microsoft.com/office/drawing/2014/main" id="{4E560FC8-1AC2-4A1A-8F0C-ED5621D0CE3E}"/>
                        </a:ext>
                      </a:extLst>
                    </p:cNvPr>
                    <p:cNvGrpSpPr>
                      <a:grpSpLocks/>
                    </p:cNvGrpSpPr>
                    <p:nvPr/>
                  </p:nvGrpSpPr>
                  <p:grpSpPr bwMode="auto">
                    <a:xfrm>
                      <a:off x="1999" y="781"/>
                      <a:ext cx="40" cy="22"/>
                      <a:chOff x="1937" y="882"/>
                      <a:chExt cx="666" cy="347"/>
                    </a:xfrm>
                  </p:grpSpPr>
                  <p:sp>
                    <p:nvSpPr>
                      <p:cNvPr id="260" name="AutoShape 1953">
                        <a:extLst>
                          <a:ext uri="{FF2B5EF4-FFF2-40B4-BE49-F238E27FC236}">
                            <a16:creationId xmlns:a16="http://schemas.microsoft.com/office/drawing/2014/main" id="{499A5119-3566-4B90-81D1-38BF397E33C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61" name="AutoShape 1954">
                        <a:extLst>
                          <a:ext uri="{FF2B5EF4-FFF2-40B4-BE49-F238E27FC236}">
                            <a16:creationId xmlns:a16="http://schemas.microsoft.com/office/drawing/2014/main" id="{041B4656-1CC8-4083-953E-85B83D8055F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62" name="AutoShape 1955">
                        <a:extLst>
                          <a:ext uri="{FF2B5EF4-FFF2-40B4-BE49-F238E27FC236}">
                            <a16:creationId xmlns:a16="http://schemas.microsoft.com/office/drawing/2014/main" id="{AC45271B-C925-4840-B772-865B608AAF7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52" name="Group 1956">
                      <a:extLst>
                        <a:ext uri="{FF2B5EF4-FFF2-40B4-BE49-F238E27FC236}">
                          <a16:creationId xmlns:a16="http://schemas.microsoft.com/office/drawing/2014/main" id="{4D3E7831-7CA1-499F-B1FA-9B282AFEDAEC}"/>
                        </a:ext>
                      </a:extLst>
                    </p:cNvPr>
                    <p:cNvGrpSpPr>
                      <a:grpSpLocks/>
                    </p:cNvGrpSpPr>
                    <p:nvPr/>
                  </p:nvGrpSpPr>
                  <p:grpSpPr bwMode="auto">
                    <a:xfrm>
                      <a:off x="2029" y="791"/>
                      <a:ext cx="40" cy="22"/>
                      <a:chOff x="1937" y="882"/>
                      <a:chExt cx="666" cy="347"/>
                    </a:xfrm>
                  </p:grpSpPr>
                  <p:sp>
                    <p:nvSpPr>
                      <p:cNvPr id="257" name="AutoShape 1957">
                        <a:extLst>
                          <a:ext uri="{FF2B5EF4-FFF2-40B4-BE49-F238E27FC236}">
                            <a16:creationId xmlns:a16="http://schemas.microsoft.com/office/drawing/2014/main" id="{3C3ED2FF-1085-46EC-AA19-BD7E588DAC6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58" name="AutoShape 1958">
                        <a:extLst>
                          <a:ext uri="{FF2B5EF4-FFF2-40B4-BE49-F238E27FC236}">
                            <a16:creationId xmlns:a16="http://schemas.microsoft.com/office/drawing/2014/main" id="{817F3FB5-8301-4085-BAE6-F2084F10AD2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59" name="AutoShape 1959">
                        <a:extLst>
                          <a:ext uri="{FF2B5EF4-FFF2-40B4-BE49-F238E27FC236}">
                            <a16:creationId xmlns:a16="http://schemas.microsoft.com/office/drawing/2014/main" id="{59B9CE33-BCD7-4359-A711-66C702E9D84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53" name="Group 1960">
                      <a:extLst>
                        <a:ext uri="{FF2B5EF4-FFF2-40B4-BE49-F238E27FC236}">
                          <a16:creationId xmlns:a16="http://schemas.microsoft.com/office/drawing/2014/main" id="{F15E537E-54FC-4D65-8C83-471F714722DB}"/>
                        </a:ext>
                      </a:extLst>
                    </p:cNvPr>
                    <p:cNvGrpSpPr>
                      <a:grpSpLocks/>
                    </p:cNvGrpSpPr>
                    <p:nvPr/>
                  </p:nvGrpSpPr>
                  <p:grpSpPr bwMode="auto">
                    <a:xfrm>
                      <a:off x="2059" y="801"/>
                      <a:ext cx="40" cy="22"/>
                      <a:chOff x="1937" y="882"/>
                      <a:chExt cx="666" cy="347"/>
                    </a:xfrm>
                  </p:grpSpPr>
                  <p:sp>
                    <p:nvSpPr>
                      <p:cNvPr id="254" name="AutoShape 1961">
                        <a:extLst>
                          <a:ext uri="{FF2B5EF4-FFF2-40B4-BE49-F238E27FC236}">
                            <a16:creationId xmlns:a16="http://schemas.microsoft.com/office/drawing/2014/main" id="{D220C810-A66D-49A1-A015-CF71C3C5582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55" name="AutoShape 1962">
                        <a:extLst>
                          <a:ext uri="{FF2B5EF4-FFF2-40B4-BE49-F238E27FC236}">
                            <a16:creationId xmlns:a16="http://schemas.microsoft.com/office/drawing/2014/main" id="{B007C19C-5513-49AD-9AFD-6B8D2896F10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56" name="AutoShape 1963">
                        <a:extLst>
                          <a:ext uri="{FF2B5EF4-FFF2-40B4-BE49-F238E27FC236}">
                            <a16:creationId xmlns:a16="http://schemas.microsoft.com/office/drawing/2014/main" id="{E6BCA196-CD67-43E5-BD5B-B0B30B4B024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99" name="Group 1964">
                    <a:extLst>
                      <a:ext uri="{FF2B5EF4-FFF2-40B4-BE49-F238E27FC236}">
                        <a16:creationId xmlns:a16="http://schemas.microsoft.com/office/drawing/2014/main" id="{D1C20A84-0029-43FF-B606-2B967DF6343F}"/>
                      </a:ext>
                    </a:extLst>
                  </p:cNvPr>
                  <p:cNvGrpSpPr>
                    <a:grpSpLocks/>
                  </p:cNvGrpSpPr>
                  <p:nvPr/>
                </p:nvGrpSpPr>
                <p:grpSpPr bwMode="auto">
                  <a:xfrm>
                    <a:off x="1993" y="771"/>
                    <a:ext cx="100" cy="42"/>
                    <a:chOff x="1999" y="781"/>
                    <a:chExt cx="100" cy="42"/>
                  </a:xfrm>
                </p:grpSpPr>
                <p:grpSp>
                  <p:nvGrpSpPr>
                    <p:cNvPr id="239" name="Group 1965">
                      <a:extLst>
                        <a:ext uri="{FF2B5EF4-FFF2-40B4-BE49-F238E27FC236}">
                          <a16:creationId xmlns:a16="http://schemas.microsoft.com/office/drawing/2014/main" id="{6A3F961E-EF79-4CA5-AAE6-BD673632BB2B}"/>
                        </a:ext>
                      </a:extLst>
                    </p:cNvPr>
                    <p:cNvGrpSpPr>
                      <a:grpSpLocks/>
                    </p:cNvGrpSpPr>
                    <p:nvPr/>
                  </p:nvGrpSpPr>
                  <p:grpSpPr bwMode="auto">
                    <a:xfrm>
                      <a:off x="1999" y="781"/>
                      <a:ext cx="40" cy="22"/>
                      <a:chOff x="1937" y="882"/>
                      <a:chExt cx="666" cy="347"/>
                    </a:xfrm>
                  </p:grpSpPr>
                  <p:sp>
                    <p:nvSpPr>
                      <p:cNvPr id="248" name="AutoShape 1966">
                        <a:extLst>
                          <a:ext uri="{FF2B5EF4-FFF2-40B4-BE49-F238E27FC236}">
                            <a16:creationId xmlns:a16="http://schemas.microsoft.com/office/drawing/2014/main" id="{87D8498D-FD16-47D1-A457-0B1FC3C42C5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49" name="AutoShape 1967">
                        <a:extLst>
                          <a:ext uri="{FF2B5EF4-FFF2-40B4-BE49-F238E27FC236}">
                            <a16:creationId xmlns:a16="http://schemas.microsoft.com/office/drawing/2014/main" id="{A36DC96F-34DB-41BC-B359-BFD4B2A7C32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50" name="AutoShape 1968">
                        <a:extLst>
                          <a:ext uri="{FF2B5EF4-FFF2-40B4-BE49-F238E27FC236}">
                            <a16:creationId xmlns:a16="http://schemas.microsoft.com/office/drawing/2014/main" id="{3DC07A8F-02E5-41A2-BFE9-B3CD60368BB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40" name="Group 1969">
                      <a:extLst>
                        <a:ext uri="{FF2B5EF4-FFF2-40B4-BE49-F238E27FC236}">
                          <a16:creationId xmlns:a16="http://schemas.microsoft.com/office/drawing/2014/main" id="{11280E43-09F9-4970-8573-BC11F18386B7}"/>
                        </a:ext>
                      </a:extLst>
                    </p:cNvPr>
                    <p:cNvGrpSpPr>
                      <a:grpSpLocks/>
                    </p:cNvGrpSpPr>
                    <p:nvPr/>
                  </p:nvGrpSpPr>
                  <p:grpSpPr bwMode="auto">
                    <a:xfrm>
                      <a:off x="2029" y="791"/>
                      <a:ext cx="40" cy="22"/>
                      <a:chOff x="1937" y="882"/>
                      <a:chExt cx="666" cy="347"/>
                    </a:xfrm>
                  </p:grpSpPr>
                  <p:sp>
                    <p:nvSpPr>
                      <p:cNvPr id="245" name="AutoShape 1970">
                        <a:extLst>
                          <a:ext uri="{FF2B5EF4-FFF2-40B4-BE49-F238E27FC236}">
                            <a16:creationId xmlns:a16="http://schemas.microsoft.com/office/drawing/2014/main" id="{F4748121-A063-4FE8-9743-B4D2E8971A9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46" name="AutoShape 1971">
                        <a:extLst>
                          <a:ext uri="{FF2B5EF4-FFF2-40B4-BE49-F238E27FC236}">
                            <a16:creationId xmlns:a16="http://schemas.microsoft.com/office/drawing/2014/main" id="{05976AB2-A902-491D-9F0E-51C48641152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47" name="AutoShape 1972">
                        <a:extLst>
                          <a:ext uri="{FF2B5EF4-FFF2-40B4-BE49-F238E27FC236}">
                            <a16:creationId xmlns:a16="http://schemas.microsoft.com/office/drawing/2014/main" id="{81D8E2D8-5E11-4BAC-B2D5-00876FFABC7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41" name="Group 1973">
                      <a:extLst>
                        <a:ext uri="{FF2B5EF4-FFF2-40B4-BE49-F238E27FC236}">
                          <a16:creationId xmlns:a16="http://schemas.microsoft.com/office/drawing/2014/main" id="{51D41EEA-B750-4472-B822-214BFB123A73}"/>
                        </a:ext>
                      </a:extLst>
                    </p:cNvPr>
                    <p:cNvGrpSpPr>
                      <a:grpSpLocks/>
                    </p:cNvGrpSpPr>
                    <p:nvPr/>
                  </p:nvGrpSpPr>
                  <p:grpSpPr bwMode="auto">
                    <a:xfrm>
                      <a:off x="2059" y="801"/>
                      <a:ext cx="40" cy="22"/>
                      <a:chOff x="1937" y="882"/>
                      <a:chExt cx="666" cy="347"/>
                    </a:xfrm>
                  </p:grpSpPr>
                  <p:sp>
                    <p:nvSpPr>
                      <p:cNvPr id="242" name="AutoShape 1974">
                        <a:extLst>
                          <a:ext uri="{FF2B5EF4-FFF2-40B4-BE49-F238E27FC236}">
                            <a16:creationId xmlns:a16="http://schemas.microsoft.com/office/drawing/2014/main" id="{68FA2FFA-FC94-44E4-9B55-235D24ED622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43" name="AutoShape 1975">
                        <a:extLst>
                          <a:ext uri="{FF2B5EF4-FFF2-40B4-BE49-F238E27FC236}">
                            <a16:creationId xmlns:a16="http://schemas.microsoft.com/office/drawing/2014/main" id="{4987FB73-2517-4C04-B278-ABF810E777A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44" name="AutoShape 1976">
                        <a:extLst>
                          <a:ext uri="{FF2B5EF4-FFF2-40B4-BE49-F238E27FC236}">
                            <a16:creationId xmlns:a16="http://schemas.microsoft.com/office/drawing/2014/main" id="{8227CD7E-19CB-4A71-BC36-1BB6FC3D6DE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200" name="Group 1977">
                    <a:extLst>
                      <a:ext uri="{FF2B5EF4-FFF2-40B4-BE49-F238E27FC236}">
                        <a16:creationId xmlns:a16="http://schemas.microsoft.com/office/drawing/2014/main" id="{91B917F9-FAF0-495F-BCE1-8E6AC565025C}"/>
                      </a:ext>
                    </a:extLst>
                  </p:cNvPr>
                  <p:cNvGrpSpPr>
                    <a:grpSpLocks/>
                  </p:cNvGrpSpPr>
                  <p:nvPr/>
                </p:nvGrpSpPr>
                <p:grpSpPr bwMode="auto">
                  <a:xfrm>
                    <a:off x="1987" y="785"/>
                    <a:ext cx="100" cy="42"/>
                    <a:chOff x="1999" y="781"/>
                    <a:chExt cx="100" cy="42"/>
                  </a:xfrm>
                </p:grpSpPr>
                <p:grpSp>
                  <p:nvGrpSpPr>
                    <p:cNvPr id="227" name="Group 1978">
                      <a:extLst>
                        <a:ext uri="{FF2B5EF4-FFF2-40B4-BE49-F238E27FC236}">
                          <a16:creationId xmlns:a16="http://schemas.microsoft.com/office/drawing/2014/main" id="{6B48EFE0-8786-4F7C-9FD3-7FF82614745F}"/>
                        </a:ext>
                      </a:extLst>
                    </p:cNvPr>
                    <p:cNvGrpSpPr>
                      <a:grpSpLocks/>
                    </p:cNvGrpSpPr>
                    <p:nvPr/>
                  </p:nvGrpSpPr>
                  <p:grpSpPr bwMode="auto">
                    <a:xfrm>
                      <a:off x="1999" y="781"/>
                      <a:ext cx="40" cy="22"/>
                      <a:chOff x="1937" y="882"/>
                      <a:chExt cx="666" cy="347"/>
                    </a:xfrm>
                  </p:grpSpPr>
                  <p:sp>
                    <p:nvSpPr>
                      <p:cNvPr id="236" name="AutoShape 1979">
                        <a:extLst>
                          <a:ext uri="{FF2B5EF4-FFF2-40B4-BE49-F238E27FC236}">
                            <a16:creationId xmlns:a16="http://schemas.microsoft.com/office/drawing/2014/main" id="{DC3BC93E-04C2-4B67-97D5-7FE29E21DE0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7" name="AutoShape 1980">
                        <a:extLst>
                          <a:ext uri="{FF2B5EF4-FFF2-40B4-BE49-F238E27FC236}">
                            <a16:creationId xmlns:a16="http://schemas.microsoft.com/office/drawing/2014/main" id="{AB4C5D59-6828-48BC-BB5C-B4B2C41B6D8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8" name="AutoShape 1981">
                        <a:extLst>
                          <a:ext uri="{FF2B5EF4-FFF2-40B4-BE49-F238E27FC236}">
                            <a16:creationId xmlns:a16="http://schemas.microsoft.com/office/drawing/2014/main" id="{70F94AA4-140F-46A8-9F02-BDBDE72935E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28" name="Group 1982">
                      <a:extLst>
                        <a:ext uri="{FF2B5EF4-FFF2-40B4-BE49-F238E27FC236}">
                          <a16:creationId xmlns:a16="http://schemas.microsoft.com/office/drawing/2014/main" id="{8AF9AE47-0C95-45BD-BC53-79AE1BBA64BA}"/>
                        </a:ext>
                      </a:extLst>
                    </p:cNvPr>
                    <p:cNvGrpSpPr>
                      <a:grpSpLocks/>
                    </p:cNvGrpSpPr>
                    <p:nvPr/>
                  </p:nvGrpSpPr>
                  <p:grpSpPr bwMode="auto">
                    <a:xfrm>
                      <a:off x="2029" y="791"/>
                      <a:ext cx="40" cy="22"/>
                      <a:chOff x="1937" y="882"/>
                      <a:chExt cx="666" cy="347"/>
                    </a:xfrm>
                  </p:grpSpPr>
                  <p:sp>
                    <p:nvSpPr>
                      <p:cNvPr id="233" name="AutoShape 1983">
                        <a:extLst>
                          <a:ext uri="{FF2B5EF4-FFF2-40B4-BE49-F238E27FC236}">
                            <a16:creationId xmlns:a16="http://schemas.microsoft.com/office/drawing/2014/main" id="{A99D24EE-693A-40B0-AECD-D669B472E96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4" name="AutoShape 1984">
                        <a:extLst>
                          <a:ext uri="{FF2B5EF4-FFF2-40B4-BE49-F238E27FC236}">
                            <a16:creationId xmlns:a16="http://schemas.microsoft.com/office/drawing/2014/main" id="{748EA3A2-6D1B-4343-BEF5-6AC3E068B22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5" name="AutoShape 1985">
                        <a:extLst>
                          <a:ext uri="{FF2B5EF4-FFF2-40B4-BE49-F238E27FC236}">
                            <a16:creationId xmlns:a16="http://schemas.microsoft.com/office/drawing/2014/main" id="{F2D2C5B0-C9BF-4E5B-BE9E-1B645B52890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29" name="Group 1986">
                      <a:extLst>
                        <a:ext uri="{FF2B5EF4-FFF2-40B4-BE49-F238E27FC236}">
                          <a16:creationId xmlns:a16="http://schemas.microsoft.com/office/drawing/2014/main" id="{6D12D693-786A-4B62-B0F3-A499710354A0}"/>
                        </a:ext>
                      </a:extLst>
                    </p:cNvPr>
                    <p:cNvGrpSpPr>
                      <a:grpSpLocks/>
                    </p:cNvGrpSpPr>
                    <p:nvPr/>
                  </p:nvGrpSpPr>
                  <p:grpSpPr bwMode="auto">
                    <a:xfrm>
                      <a:off x="2059" y="801"/>
                      <a:ext cx="40" cy="22"/>
                      <a:chOff x="1937" y="882"/>
                      <a:chExt cx="666" cy="347"/>
                    </a:xfrm>
                  </p:grpSpPr>
                  <p:sp>
                    <p:nvSpPr>
                      <p:cNvPr id="230" name="AutoShape 1987">
                        <a:extLst>
                          <a:ext uri="{FF2B5EF4-FFF2-40B4-BE49-F238E27FC236}">
                            <a16:creationId xmlns:a16="http://schemas.microsoft.com/office/drawing/2014/main" id="{BDFB37FE-CDB8-4F94-BCC7-3B2103718B8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1" name="AutoShape 1988">
                        <a:extLst>
                          <a:ext uri="{FF2B5EF4-FFF2-40B4-BE49-F238E27FC236}">
                            <a16:creationId xmlns:a16="http://schemas.microsoft.com/office/drawing/2014/main" id="{F23047F3-E293-4138-BBF2-7AFE2D70157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32" name="AutoShape 1989">
                        <a:extLst>
                          <a:ext uri="{FF2B5EF4-FFF2-40B4-BE49-F238E27FC236}">
                            <a16:creationId xmlns:a16="http://schemas.microsoft.com/office/drawing/2014/main" id="{EFC4F1B8-D2B9-4E7F-87E7-A43C29F71D1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201" name="Group 1990">
                    <a:extLst>
                      <a:ext uri="{FF2B5EF4-FFF2-40B4-BE49-F238E27FC236}">
                        <a16:creationId xmlns:a16="http://schemas.microsoft.com/office/drawing/2014/main" id="{A8F1B957-F60D-4D56-84A9-E4701DDCB2D3}"/>
                      </a:ext>
                    </a:extLst>
                  </p:cNvPr>
                  <p:cNvGrpSpPr>
                    <a:grpSpLocks/>
                  </p:cNvGrpSpPr>
                  <p:nvPr/>
                </p:nvGrpSpPr>
                <p:grpSpPr bwMode="auto">
                  <a:xfrm>
                    <a:off x="1987" y="779"/>
                    <a:ext cx="100" cy="42"/>
                    <a:chOff x="1999" y="781"/>
                    <a:chExt cx="100" cy="42"/>
                  </a:xfrm>
                </p:grpSpPr>
                <p:grpSp>
                  <p:nvGrpSpPr>
                    <p:cNvPr id="215" name="Group 1991">
                      <a:extLst>
                        <a:ext uri="{FF2B5EF4-FFF2-40B4-BE49-F238E27FC236}">
                          <a16:creationId xmlns:a16="http://schemas.microsoft.com/office/drawing/2014/main" id="{B5501430-BA6C-4A6F-95D4-92DA9674FC2E}"/>
                        </a:ext>
                      </a:extLst>
                    </p:cNvPr>
                    <p:cNvGrpSpPr>
                      <a:grpSpLocks/>
                    </p:cNvGrpSpPr>
                    <p:nvPr/>
                  </p:nvGrpSpPr>
                  <p:grpSpPr bwMode="auto">
                    <a:xfrm>
                      <a:off x="1999" y="781"/>
                      <a:ext cx="40" cy="22"/>
                      <a:chOff x="1937" y="882"/>
                      <a:chExt cx="666" cy="347"/>
                    </a:xfrm>
                  </p:grpSpPr>
                  <p:sp>
                    <p:nvSpPr>
                      <p:cNvPr id="224" name="AutoShape 1992">
                        <a:extLst>
                          <a:ext uri="{FF2B5EF4-FFF2-40B4-BE49-F238E27FC236}">
                            <a16:creationId xmlns:a16="http://schemas.microsoft.com/office/drawing/2014/main" id="{BC79AA9B-D21D-4CC7-BBA3-F3842830431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25" name="AutoShape 1993">
                        <a:extLst>
                          <a:ext uri="{FF2B5EF4-FFF2-40B4-BE49-F238E27FC236}">
                            <a16:creationId xmlns:a16="http://schemas.microsoft.com/office/drawing/2014/main" id="{60B24644-1D5E-4023-80E4-026DB65F3A7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26" name="AutoShape 1994">
                        <a:extLst>
                          <a:ext uri="{FF2B5EF4-FFF2-40B4-BE49-F238E27FC236}">
                            <a16:creationId xmlns:a16="http://schemas.microsoft.com/office/drawing/2014/main" id="{5468D96D-EB78-45E6-AA0D-CBB3BE86D78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16" name="Group 1995">
                      <a:extLst>
                        <a:ext uri="{FF2B5EF4-FFF2-40B4-BE49-F238E27FC236}">
                          <a16:creationId xmlns:a16="http://schemas.microsoft.com/office/drawing/2014/main" id="{B2A4FDDF-F1CF-4E1A-BAA8-667A17397E72}"/>
                        </a:ext>
                      </a:extLst>
                    </p:cNvPr>
                    <p:cNvGrpSpPr>
                      <a:grpSpLocks/>
                    </p:cNvGrpSpPr>
                    <p:nvPr/>
                  </p:nvGrpSpPr>
                  <p:grpSpPr bwMode="auto">
                    <a:xfrm>
                      <a:off x="2029" y="791"/>
                      <a:ext cx="40" cy="22"/>
                      <a:chOff x="1937" y="882"/>
                      <a:chExt cx="666" cy="347"/>
                    </a:xfrm>
                  </p:grpSpPr>
                  <p:sp>
                    <p:nvSpPr>
                      <p:cNvPr id="221" name="AutoShape 1996">
                        <a:extLst>
                          <a:ext uri="{FF2B5EF4-FFF2-40B4-BE49-F238E27FC236}">
                            <a16:creationId xmlns:a16="http://schemas.microsoft.com/office/drawing/2014/main" id="{78DBB183-0283-45F4-9E7F-7D1FD3AF80D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22" name="AutoShape 1997">
                        <a:extLst>
                          <a:ext uri="{FF2B5EF4-FFF2-40B4-BE49-F238E27FC236}">
                            <a16:creationId xmlns:a16="http://schemas.microsoft.com/office/drawing/2014/main" id="{0A622D80-BE09-49A2-9FC7-815820BE3DA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23" name="AutoShape 1998">
                        <a:extLst>
                          <a:ext uri="{FF2B5EF4-FFF2-40B4-BE49-F238E27FC236}">
                            <a16:creationId xmlns:a16="http://schemas.microsoft.com/office/drawing/2014/main" id="{7D449AC0-BF46-444D-9DC7-114E986381E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17" name="Group 1999">
                      <a:extLst>
                        <a:ext uri="{FF2B5EF4-FFF2-40B4-BE49-F238E27FC236}">
                          <a16:creationId xmlns:a16="http://schemas.microsoft.com/office/drawing/2014/main" id="{FBA8C53F-F47E-4C26-B61F-62314F3B0408}"/>
                        </a:ext>
                      </a:extLst>
                    </p:cNvPr>
                    <p:cNvGrpSpPr>
                      <a:grpSpLocks/>
                    </p:cNvGrpSpPr>
                    <p:nvPr/>
                  </p:nvGrpSpPr>
                  <p:grpSpPr bwMode="auto">
                    <a:xfrm>
                      <a:off x="2059" y="801"/>
                      <a:ext cx="40" cy="22"/>
                      <a:chOff x="1937" y="882"/>
                      <a:chExt cx="666" cy="347"/>
                    </a:xfrm>
                  </p:grpSpPr>
                  <p:sp>
                    <p:nvSpPr>
                      <p:cNvPr id="218" name="AutoShape 2000">
                        <a:extLst>
                          <a:ext uri="{FF2B5EF4-FFF2-40B4-BE49-F238E27FC236}">
                            <a16:creationId xmlns:a16="http://schemas.microsoft.com/office/drawing/2014/main" id="{80E0EB0D-540B-48A2-91F0-96A9D0FCBEE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19" name="AutoShape 2001">
                        <a:extLst>
                          <a:ext uri="{FF2B5EF4-FFF2-40B4-BE49-F238E27FC236}">
                            <a16:creationId xmlns:a16="http://schemas.microsoft.com/office/drawing/2014/main" id="{37D7A090-CADB-4516-84FC-5A371B3C016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20" name="AutoShape 2002">
                        <a:extLst>
                          <a:ext uri="{FF2B5EF4-FFF2-40B4-BE49-F238E27FC236}">
                            <a16:creationId xmlns:a16="http://schemas.microsoft.com/office/drawing/2014/main" id="{1968ED6C-0E49-43D8-A844-F172F92B01F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202" name="Group 2003">
                    <a:extLst>
                      <a:ext uri="{FF2B5EF4-FFF2-40B4-BE49-F238E27FC236}">
                        <a16:creationId xmlns:a16="http://schemas.microsoft.com/office/drawing/2014/main" id="{A3449B1F-287E-421A-9A00-4B79BF8562C4}"/>
                      </a:ext>
                    </a:extLst>
                  </p:cNvPr>
                  <p:cNvGrpSpPr>
                    <a:grpSpLocks/>
                  </p:cNvGrpSpPr>
                  <p:nvPr/>
                </p:nvGrpSpPr>
                <p:grpSpPr bwMode="auto">
                  <a:xfrm>
                    <a:off x="1988" y="775"/>
                    <a:ext cx="100" cy="42"/>
                    <a:chOff x="1999" y="781"/>
                    <a:chExt cx="100" cy="42"/>
                  </a:xfrm>
                </p:grpSpPr>
                <p:grpSp>
                  <p:nvGrpSpPr>
                    <p:cNvPr id="203" name="Group 2004">
                      <a:extLst>
                        <a:ext uri="{FF2B5EF4-FFF2-40B4-BE49-F238E27FC236}">
                          <a16:creationId xmlns:a16="http://schemas.microsoft.com/office/drawing/2014/main" id="{CE21E07F-2CD4-42D6-9141-490A87B89114}"/>
                        </a:ext>
                      </a:extLst>
                    </p:cNvPr>
                    <p:cNvGrpSpPr>
                      <a:grpSpLocks/>
                    </p:cNvGrpSpPr>
                    <p:nvPr/>
                  </p:nvGrpSpPr>
                  <p:grpSpPr bwMode="auto">
                    <a:xfrm>
                      <a:off x="1999" y="781"/>
                      <a:ext cx="40" cy="22"/>
                      <a:chOff x="1937" y="882"/>
                      <a:chExt cx="666" cy="347"/>
                    </a:xfrm>
                  </p:grpSpPr>
                  <p:sp>
                    <p:nvSpPr>
                      <p:cNvPr id="212" name="AutoShape 2005">
                        <a:extLst>
                          <a:ext uri="{FF2B5EF4-FFF2-40B4-BE49-F238E27FC236}">
                            <a16:creationId xmlns:a16="http://schemas.microsoft.com/office/drawing/2014/main" id="{DD32C17B-A1FD-43AD-A778-CD83F0F67F8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13" name="AutoShape 2006">
                        <a:extLst>
                          <a:ext uri="{FF2B5EF4-FFF2-40B4-BE49-F238E27FC236}">
                            <a16:creationId xmlns:a16="http://schemas.microsoft.com/office/drawing/2014/main" id="{65AD0E43-8652-4975-9A68-5E5DF6A1A92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14" name="AutoShape 2007">
                        <a:extLst>
                          <a:ext uri="{FF2B5EF4-FFF2-40B4-BE49-F238E27FC236}">
                            <a16:creationId xmlns:a16="http://schemas.microsoft.com/office/drawing/2014/main" id="{0E8FFEDF-D8EA-449F-B1AD-6B177EE22BA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04" name="Group 2008">
                      <a:extLst>
                        <a:ext uri="{FF2B5EF4-FFF2-40B4-BE49-F238E27FC236}">
                          <a16:creationId xmlns:a16="http://schemas.microsoft.com/office/drawing/2014/main" id="{687F4E91-DA5E-4393-AF7C-F9EFF166C920}"/>
                        </a:ext>
                      </a:extLst>
                    </p:cNvPr>
                    <p:cNvGrpSpPr>
                      <a:grpSpLocks/>
                    </p:cNvGrpSpPr>
                    <p:nvPr/>
                  </p:nvGrpSpPr>
                  <p:grpSpPr bwMode="auto">
                    <a:xfrm>
                      <a:off x="2029" y="791"/>
                      <a:ext cx="40" cy="22"/>
                      <a:chOff x="1937" y="882"/>
                      <a:chExt cx="666" cy="347"/>
                    </a:xfrm>
                  </p:grpSpPr>
                  <p:sp>
                    <p:nvSpPr>
                      <p:cNvPr id="209" name="AutoShape 2009">
                        <a:extLst>
                          <a:ext uri="{FF2B5EF4-FFF2-40B4-BE49-F238E27FC236}">
                            <a16:creationId xmlns:a16="http://schemas.microsoft.com/office/drawing/2014/main" id="{494F8510-EFA5-4976-B7A8-22A855BA565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10" name="AutoShape 2010">
                        <a:extLst>
                          <a:ext uri="{FF2B5EF4-FFF2-40B4-BE49-F238E27FC236}">
                            <a16:creationId xmlns:a16="http://schemas.microsoft.com/office/drawing/2014/main" id="{F9766806-8DE6-4C7F-93B9-CCF158239B6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11" name="AutoShape 2011">
                        <a:extLst>
                          <a:ext uri="{FF2B5EF4-FFF2-40B4-BE49-F238E27FC236}">
                            <a16:creationId xmlns:a16="http://schemas.microsoft.com/office/drawing/2014/main" id="{1A576E31-7B51-4B86-8F17-C18B2E4A368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205" name="Group 2012">
                      <a:extLst>
                        <a:ext uri="{FF2B5EF4-FFF2-40B4-BE49-F238E27FC236}">
                          <a16:creationId xmlns:a16="http://schemas.microsoft.com/office/drawing/2014/main" id="{2E351C17-CBA4-4AD0-A9B0-564029A6F9A3}"/>
                        </a:ext>
                      </a:extLst>
                    </p:cNvPr>
                    <p:cNvGrpSpPr>
                      <a:grpSpLocks/>
                    </p:cNvGrpSpPr>
                    <p:nvPr/>
                  </p:nvGrpSpPr>
                  <p:grpSpPr bwMode="auto">
                    <a:xfrm>
                      <a:off x="2059" y="801"/>
                      <a:ext cx="40" cy="22"/>
                      <a:chOff x="1937" y="882"/>
                      <a:chExt cx="666" cy="347"/>
                    </a:xfrm>
                  </p:grpSpPr>
                  <p:sp>
                    <p:nvSpPr>
                      <p:cNvPr id="206" name="AutoShape 2013">
                        <a:extLst>
                          <a:ext uri="{FF2B5EF4-FFF2-40B4-BE49-F238E27FC236}">
                            <a16:creationId xmlns:a16="http://schemas.microsoft.com/office/drawing/2014/main" id="{0E41E59F-EDAD-46A0-B750-EEF4ECFA799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07" name="AutoShape 2014">
                        <a:extLst>
                          <a:ext uri="{FF2B5EF4-FFF2-40B4-BE49-F238E27FC236}">
                            <a16:creationId xmlns:a16="http://schemas.microsoft.com/office/drawing/2014/main" id="{9107F404-5527-4778-A1E7-9B9FC1E8C49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208" name="AutoShape 2015">
                        <a:extLst>
                          <a:ext uri="{FF2B5EF4-FFF2-40B4-BE49-F238E27FC236}">
                            <a16:creationId xmlns:a16="http://schemas.microsoft.com/office/drawing/2014/main" id="{A5BF9D73-F46B-47BF-9902-58D63DAF2BC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60" name="AutoShape 2016">
                  <a:extLst>
                    <a:ext uri="{FF2B5EF4-FFF2-40B4-BE49-F238E27FC236}">
                      <a16:creationId xmlns:a16="http://schemas.microsoft.com/office/drawing/2014/main" id="{6D5F2FA5-2538-4FA9-8A5E-3AFA07B2A69E}"/>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 name="AutoShape 2017">
                  <a:extLst>
                    <a:ext uri="{FF2B5EF4-FFF2-40B4-BE49-F238E27FC236}">
                      <a16:creationId xmlns:a16="http://schemas.microsoft.com/office/drawing/2014/main" id="{26A233D5-35A6-4F62-8C2E-7A8DB4A60753}"/>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 name="AutoShape 2018" descr="大波">
                  <a:extLst>
                    <a:ext uri="{FF2B5EF4-FFF2-40B4-BE49-F238E27FC236}">
                      <a16:creationId xmlns:a16="http://schemas.microsoft.com/office/drawing/2014/main" id="{0BE95153-F81F-4AA5-8BCD-22C9BDB79718}"/>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64" name="Group 2019">
                  <a:extLst>
                    <a:ext uri="{FF2B5EF4-FFF2-40B4-BE49-F238E27FC236}">
                      <a16:creationId xmlns:a16="http://schemas.microsoft.com/office/drawing/2014/main" id="{105A35A0-DF40-4685-BA3E-A65F1830308D}"/>
                    </a:ext>
                  </a:extLst>
                </p:cNvPr>
                <p:cNvGrpSpPr>
                  <a:grpSpLocks/>
                </p:cNvGrpSpPr>
                <p:nvPr/>
              </p:nvGrpSpPr>
              <p:grpSpPr bwMode="auto">
                <a:xfrm>
                  <a:off x="1919" y="755"/>
                  <a:ext cx="49" cy="103"/>
                  <a:chOff x="1919" y="755"/>
                  <a:chExt cx="49" cy="103"/>
                </a:xfrm>
              </p:grpSpPr>
              <p:grpSp>
                <p:nvGrpSpPr>
                  <p:cNvPr id="166" name="Group 2020">
                    <a:extLst>
                      <a:ext uri="{FF2B5EF4-FFF2-40B4-BE49-F238E27FC236}">
                        <a16:creationId xmlns:a16="http://schemas.microsoft.com/office/drawing/2014/main" id="{AACDCE12-5FEE-4BC1-B6F4-5D4871B8922B}"/>
                      </a:ext>
                    </a:extLst>
                  </p:cNvPr>
                  <p:cNvGrpSpPr>
                    <a:grpSpLocks/>
                  </p:cNvGrpSpPr>
                  <p:nvPr/>
                </p:nvGrpSpPr>
                <p:grpSpPr bwMode="auto">
                  <a:xfrm rot="-6844529">
                    <a:off x="1890" y="787"/>
                    <a:ext cx="100" cy="42"/>
                    <a:chOff x="1999" y="781"/>
                    <a:chExt cx="100" cy="42"/>
                  </a:xfrm>
                </p:grpSpPr>
                <p:grpSp>
                  <p:nvGrpSpPr>
                    <p:cNvPr id="180" name="Group 2021">
                      <a:extLst>
                        <a:ext uri="{FF2B5EF4-FFF2-40B4-BE49-F238E27FC236}">
                          <a16:creationId xmlns:a16="http://schemas.microsoft.com/office/drawing/2014/main" id="{4AA96CB9-4126-4A05-A696-61B8B4FA1C0C}"/>
                        </a:ext>
                      </a:extLst>
                    </p:cNvPr>
                    <p:cNvGrpSpPr>
                      <a:grpSpLocks/>
                    </p:cNvGrpSpPr>
                    <p:nvPr/>
                  </p:nvGrpSpPr>
                  <p:grpSpPr bwMode="auto">
                    <a:xfrm>
                      <a:off x="1999" y="781"/>
                      <a:ext cx="40" cy="22"/>
                      <a:chOff x="1937" y="882"/>
                      <a:chExt cx="666" cy="347"/>
                    </a:xfrm>
                  </p:grpSpPr>
                  <p:sp>
                    <p:nvSpPr>
                      <p:cNvPr id="189" name="AutoShape 2022">
                        <a:extLst>
                          <a:ext uri="{FF2B5EF4-FFF2-40B4-BE49-F238E27FC236}">
                            <a16:creationId xmlns:a16="http://schemas.microsoft.com/office/drawing/2014/main" id="{52765FBE-60FB-407E-93B0-4CD2840402F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90" name="AutoShape 2023">
                        <a:extLst>
                          <a:ext uri="{FF2B5EF4-FFF2-40B4-BE49-F238E27FC236}">
                            <a16:creationId xmlns:a16="http://schemas.microsoft.com/office/drawing/2014/main" id="{E303D68C-4458-480E-9E01-3CF19B6AFA1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91" name="AutoShape 2024">
                        <a:extLst>
                          <a:ext uri="{FF2B5EF4-FFF2-40B4-BE49-F238E27FC236}">
                            <a16:creationId xmlns:a16="http://schemas.microsoft.com/office/drawing/2014/main" id="{EC664BDE-084F-4B9C-A884-0B83A370477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81" name="Group 2025">
                      <a:extLst>
                        <a:ext uri="{FF2B5EF4-FFF2-40B4-BE49-F238E27FC236}">
                          <a16:creationId xmlns:a16="http://schemas.microsoft.com/office/drawing/2014/main" id="{D4B983A5-D454-4249-B8FE-2EA6E77D1C8E}"/>
                        </a:ext>
                      </a:extLst>
                    </p:cNvPr>
                    <p:cNvGrpSpPr>
                      <a:grpSpLocks/>
                    </p:cNvGrpSpPr>
                    <p:nvPr/>
                  </p:nvGrpSpPr>
                  <p:grpSpPr bwMode="auto">
                    <a:xfrm>
                      <a:off x="2029" y="791"/>
                      <a:ext cx="40" cy="22"/>
                      <a:chOff x="1937" y="882"/>
                      <a:chExt cx="666" cy="347"/>
                    </a:xfrm>
                  </p:grpSpPr>
                  <p:sp>
                    <p:nvSpPr>
                      <p:cNvPr id="186" name="AutoShape 2026">
                        <a:extLst>
                          <a:ext uri="{FF2B5EF4-FFF2-40B4-BE49-F238E27FC236}">
                            <a16:creationId xmlns:a16="http://schemas.microsoft.com/office/drawing/2014/main" id="{9A753388-03E3-4CAA-B4EE-9BCA0956F9B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87" name="AutoShape 2027">
                        <a:extLst>
                          <a:ext uri="{FF2B5EF4-FFF2-40B4-BE49-F238E27FC236}">
                            <a16:creationId xmlns:a16="http://schemas.microsoft.com/office/drawing/2014/main" id="{E825B8BB-2096-44B2-AEE5-D77C3C74A5F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88" name="AutoShape 2028">
                        <a:extLst>
                          <a:ext uri="{FF2B5EF4-FFF2-40B4-BE49-F238E27FC236}">
                            <a16:creationId xmlns:a16="http://schemas.microsoft.com/office/drawing/2014/main" id="{E51EA205-5FCD-4DF0-8A84-F60C393E065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82" name="Group 2029">
                      <a:extLst>
                        <a:ext uri="{FF2B5EF4-FFF2-40B4-BE49-F238E27FC236}">
                          <a16:creationId xmlns:a16="http://schemas.microsoft.com/office/drawing/2014/main" id="{B594CC23-E02B-4763-9395-2CB090C3BFD0}"/>
                        </a:ext>
                      </a:extLst>
                    </p:cNvPr>
                    <p:cNvGrpSpPr>
                      <a:grpSpLocks/>
                    </p:cNvGrpSpPr>
                    <p:nvPr/>
                  </p:nvGrpSpPr>
                  <p:grpSpPr bwMode="auto">
                    <a:xfrm>
                      <a:off x="2059" y="801"/>
                      <a:ext cx="40" cy="22"/>
                      <a:chOff x="1937" y="882"/>
                      <a:chExt cx="666" cy="347"/>
                    </a:xfrm>
                  </p:grpSpPr>
                  <p:sp>
                    <p:nvSpPr>
                      <p:cNvPr id="183" name="AutoShape 2030">
                        <a:extLst>
                          <a:ext uri="{FF2B5EF4-FFF2-40B4-BE49-F238E27FC236}">
                            <a16:creationId xmlns:a16="http://schemas.microsoft.com/office/drawing/2014/main" id="{4D3E5091-D799-45E4-8152-E4170F45E30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84" name="AutoShape 2031">
                        <a:extLst>
                          <a:ext uri="{FF2B5EF4-FFF2-40B4-BE49-F238E27FC236}">
                            <a16:creationId xmlns:a16="http://schemas.microsoft.com/office/drawing/2014/main" id="{5E11987E-13D2-4F40-9BAF-FACC9853614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85" name="AutoShape 2032">
                        <a:extLst>
                          <a:ext uri="{FF2B5EF4-FFF2-40B4-BE49-F238E27FC236}">
                            <a16:creationId xmlns:a16="http://schemas.microsoft.com/office/drawing/2014/main" id="{ED8B2AD7-5A0F-4289-9714-1A2494C802A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67" name="Group 2033">
                    <a:extLst>
                      <a:ext uri="{FF2B5EF4-FFF2-40B4-BE49-F238E27FC236}">
                        <a16:creationId xmlns:a16="http://schemas.microsoft.com/office/drawing/2014/main" id="{FD26CCA4-E4F6-4D7C-8FB8-769B37B61FBC}"/>
                      </a:ext>
                    </a:extLst>
                  </p:cNvPr>
                  <p:cNvGrpSpPr>
                    <a:grpSpLocks/>
                  </p:cNvGrpSpPr>
                  <p:nvPr/>
                </p:nvGrpSpPr>
                <p:grpSpPr bwMode="auto">
                  <a:xfrm rot="-6844529">
                    <a:off x="1897" y="784"/>
                    <a:ext cx="100" cy="42"/>
                    <a:chOff x="1999" y="781"/>
                    <a:chExt cx="100" cy="42"/>
                  </a:xfrm>
                </p:grpSpPr>
                <p:grpSp>
                  <p:nvGrpSpPr>
                    <p:cNvPr id="168" name="Group 2034">
                      <a:extLst>
                        <a:ext uri="{FF2B5EF4-FFF2-40B4-BE49-F238E27FC236}">
                          <a16:creationId xmlns:a16="http://schemas.microsoft.com/office/drawing/2014/main" id="{25464B83-0A7F-411E-B2B3-2E6E7420FFC5}"/>
                        </a:ext>
                      </a:extLst>
                    </p:cNvPr>
                    <p:cNvGrpSpPr>
                      <a:grpSpLocks/>
                    </p:cNvGrpSpPr>
                    <p:nvPr/>
                  </p:nvGrpSpPr>
                  <p:grpSpPr bwMode="auto">
                    <a:xfrm>
                      <a:off x="1999" y="781"/>
                      <a:ext cx="40" cy="22"/>
                      <a:chOff x="1937" y="882"/>
                      <a:chExt cx="666" cy="347"/>
                    </a:xfrm>
                  </p:grpSpPr>
                  <p:sp>
                    <p:nvSpPr>
                      <p:cNvPr id="177" name="AutoShape 2035">
                        <a:extLst>
                          <a:ext uri="{FF2B5EF4-FFF2-40B4-BE49-F238E27FC236}">
                            <a16:creationId xmlns:a16="http://schemas.microsoft.com/office/drawing/2014/main" id="{8847D48E-33A2-48FD-AB48-7DAFF1FCC42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8" name="AutoShape 2036">
                        <a:extLst>
                          <a:ext uri="{FF2B5EF4-FFF2-40B4-BE49-F238E27FC236}">
                            <a16:creationId xmlns:a16="http://schemas.microsoft.com/office/drawing/2014/main" id="{E84B4049-B059-442E-97D1-5CE4E988D51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9" name="AutoShape 2037">
                        <a:extLst>
                          <a:ext uri="{FF2B5EF4-FFF2-40B4-BE49-F238E27FC236}">
                            <a16:creationId xmlns:a16="http://schemas.microsoft.com/office/drawing/2014/main" id="{29F3BCAB-E2C8-4F41-BB30-228E63491F4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9" name="Group 2038">
                      <a:extLst>
                        <a:ext uri="{FF2B5EF4-FFF2-40B4-BE49-F238E27FC236}">
                          <a16:creationId xmlns:a16="http://schemas.microsoft.com/office/drawing/2014/main" id="{20CCA2F7-D50B-4D3F-907A-7700DD7C0795}"/>
                        </a:ext>
                      </a:extLst>
                    </p:cNvPr>
                    <p:cNvGrpSpPr>
                      <a:grpSpLocks/>
                    </p:cNvGrpSpPr>
                    <p:nvPr/>
                  </p:nvGrpSpPr>
                  <p:grpSpPr bwMode="auto">
                    <a:xfrm>
                      <a:off x="2029" y="791"/>
                      <a:ext cx="40" cy="22"/>
                      <a:chOff x="1937" y="882"/>
                      <a:chExt cx="666" cy="347"/>
                    </a:xfrm>
                  </p:grpSpPr>
                  <p:sp>
                    <p:nvSpPr>
                      <p:cNvPr id="174" name="AutoShape 2039">
                        <a:extLst>
                          <a:ext uri="{FF2B5EF4-FFF2-40B4-BE49-F238E27FC236}">
                            <a16:creationId xmlns:a16="http://schemas.microsoft.com/office/drawing/2014/main" id="{7CDD1C8D-4320-47D0-AFD0-A5E909FE726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5" name="AutoShape 2040">
                        <a:extLst>
                          <a:ext uri="{FF2B5EF4-FFF2-40B4-BE49-F238E27FC236}">
                            <a16:creationId xmlns:a16="http://schemas.microsoft.com/office/drawing/2014/main" id="{0AC363A4-DE7A-4CBC-AF9C-4E4C76CC3C4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6" name="AutoShape 2041">
                        <a:extLst>
                          <a:ext uri="{FF2B5EF4-FFF2-40B4-BE49-F238E27FC236}">
                            <a16:creationId xmlns:a16="http://schemas.microsoft.com/office/drawing/2014/main" id="{4E4D6814-8982-4B6B-B6D1-D39AE604658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70" name="Group 2042">
                      <a:extLst>
                        <a:ext uri="{FF2B5EF4-FFF2-40B4-BE49-F238E27FC236}">
                          <a16:creationId xmlns:a16="http://schemas.microsoft.com/office/drawing/2014/main" id="{489F167F-EE73-4554-8C40-30A836E7E759}"/>
                        </a:ext>
                      </a:extLst>
                    </p:cNvPr>
                    <p:cNvGrpSpPr>
                      <a:grpSpLocks/>
                    </p:cNvGrpSpPr>
                    <p:nvPr/>
                  </p:nvGrpSpPr>
                  <p:grpSpPr bwMode="auto">
                    <a:xfrm>
                      <a:off x="2059" y="801"/>
                      <a:ext cx="40" cy="22"/>
                      <a:chOff x="1937" y="882"/>
                      <a:chExt cx="666" cy="347"/>
                    </a:xfrm>
                  </p:grpSpPr>
                  <p:sp>
                    <p:nvSpPr>
                      <p:cNvPr id="171" name="AutoShape 2043">
                        <a:extLst>
                          <a:ext uri="{FF2B5EF4-FFF2-40B4-BE49-F238E27FC236}">
                            <a16:creationId xmlns:a16="http://schemas.microsoft.com/office/drawing/2014/main" id="{40D91614-D42E-441C-B5DF-0593B825D57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2" name="AutoShape 2044">
                        <a:extLst>
                          <a:ext uri="{FF2B5EF4-FFF2-40B4-BE49-F238E27FC236}">
                            <a16:creationId xmlns:a16="http://schemas.microsoft.com/office/drawing/2014/main" id="{D4537E87-D5BB-40B2-AF90-80EC649AE21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73" name="AutoShape 2045">
                        <a:extLst>
                          <a:ext uri="{FF2B5EF4-FFF2-40B4-BE49-F238E27FC236}">
                            <a16:creationId xmlns:a16="http://schemas.microsoft.com/office/drawing/2014/main" id="{E5290D24-D489-4F89-BFAB-5F795D4918D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65" name="AutoShape 2046">
                  <a:extLst>
                    <a:ext uri="{FF2B5EF4-FFF2-40B4-BE49-F238E27FC236}">
                      <a16:creationId xmlns:a16="http://schemas.microsoft.com/office/drawing/2014/main" id="{433D46F0-D7BE-46D8-ABB6-14322E340F0F}"/>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654E4E2C-CF9B-4B2E-9B14-8D0596F925DB}"/>
                </a:ext>
              </a:extLst>
            </p:cNvPr>
            <p:cNvGrpSpPr>
              <a:grpSpLocks noChangeAspect="1"/>
            </p:cNvGrpSpPr>
            <p:nvPr/>
          </p:nvGrpSpPr>
          <p:grpSpPr>
            <a:xfrm>
              <a:off x="3952095" y="5728302"/>
              <a:ext cx="1082981" cy="208904"/>
              <a:chOff x="10123980" y="4115470"/>
              <a:chExt cx="5400292" cy="1041722"/>
            </a:xfrm>
          </p:grpSpPr>
          <p:sp>
            <p:nvSpPr>
              <p:cNvPr id="74" name="フローチャート : 代替処理 2286">
                <a:extLst>
                  <a:ext uri="{FF2B5EF4-FFF2-40B4-BE49-F238E27FC236}">
                    <a16:creationId xmlns:a16="http://schemas.microsoft.com/office/drawing/2014/main" id="{D4DD7A21-BBAD-4FC9-A723-AA57844140B9}"/>
                  </a:ext>
                </a:extLst>
              </p:cNvPr>
              <p:cNvSpPr/>
              <p:nvPr/>
            </p:nvSpPr>
            <p:spPr>
              <a:xfrm>
                <a:off x="12738186" y="415910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75" name="フローチャート : 代替処理 2287">
                <a:extLst>
                  <a:ext uri="{FF2B5EF4-FFF2-40B4-BE49-F238E27FC236}">
                    <a16:creationId xmlns:a16="http://schemas.microsoft.com/office/drawing/2014/main" id="{7CF88F22-8980-45F4-AA4E-5784A7CB2E9A}"/>
                  </a:ext>
                </a:extLst>
              </p:cNvPr>
              <p:cNvSpPr/>
              <p:nvPr/>
            </p:nvSpPr>
            <p:spPr>
              <a:xfrm>
                <a:off x="12371519" y="4163284"/>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76" name="フローチャート : 代替処理 2288">
                <a:extLst>
                  <a:ext uri="{FF2B5EF4-FFF2-40B4-BE49-F238E27FC236}">
                    <a16:creationId xmlns:a16="http://schemas.microsoft.com/office/drawing/2014/main" id="{536F4C8C-F261-4948-A768-35A1753AC684}"/>
                  </a:ext>
                </a:extLst>
              </p:cNvPr>
              <p:cNvSpPr/>
              <p:nvPr/>
            </p:nvSpPr>
            <p:spPr>
              <a:xfrm>
                <a:off x="10173825" y="4149080"/>
                <a:ext cx="5292343" cy="99597"/>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77" name="フローチャート : 代替処理 2289">
                <a:extLst>
                  <a:ext uri="{FF2B5EF4-FFF2-40B4-BE49-F238E27FC236}">
                    <a16:creationId xmlns:a16="http://schemas.microsoft.com/office/drawing/2014/main" id="{F55CD184-A83F-4EBB-983F-C3D1B1610C71}"/>
                  </a:ext>
                </a:extLst>
              </p:cNvPr>
              <p:cNvSpPr/>
              <p:nvPr/>
            </p:nvSpPr>
            <p:spPr>
              <a:xfrm>
                <a:off x="10173825" y="4355760"/>
                <a:ext cx="5300602" cy="95562"/>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78" name="フローチャート : 代替処理 2290">
                <a:extLst>
                  <a:ext uri="{FF2B5EF4-FFF2-40B4-BE49-F238E27FC236}">
                    <a16:creationId xmlns:a16="http://schemas.microsoft.com/office/drawing/2014/main" id="{22E2AF12-F2E7-4B7D-AAA4-0E7D4D321905}"/>
                  </a:ext>
                </a:extLst>
              </p:cNvPr>
              <p:cNvSpPr/>
              <p:nvPr/>
            </p:nvSpPr>
            <p:spPr>
              <a:xfrm>
                <a:off x="10739153"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79" name="フローチャート : 代替処理 2291">
                <a:extLst>
                  <a:ext uri="{FF2B5EF4-FFF2-40B4-BE49-F238E27FC236}">
                    <a16:creationId xmlns:a16="http://schemas.microsoft.com/office/drawing/2014/main" id="{B2862BAC-6305-461A-B785-879DF1AED2AD}"/>
                  </a:ext>
                </a:extLst>
              </p:cNvPr>
              <p:cNvSpPr/>
              <p:nvPr/>
            </p:nvSpPr>
            <p:spPr>
              <a:xfrm>
                <a:off x="11140169"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0" name="フローチャート : 代替処理 2292">
                <a:extLst>
                  <a:ext uri="{FF2B5EF4-FFF2-40B4-BE49-F238E27FC236}">
                    <a16:creationId xmlns:a16="http://schemas.microsoft.com/office/drawing/2014/main" id="{853F4E48-000C-46AC-960B-91B593E413F3}"/>
                  </a:ext>
                </a:extLst>
              </p:cNvPr>
              <p:cNvSpPr/>
              <p:nvPr/>
            </p:nvSpPr>
            <p:spPr>
              <a:xfrm>
                <a:off x="11577736" y="4163285"/>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1" name="フローチャート : 代替処理 2293">
                <a:extLst>
                  <a:ext uri="{FF2B5EF4-FFF2-40B4-BE49-F238E27FC236}">
                    <a16:creationId xmlns:a16="http://schemas.microsoft.com/office/drawing/2014/main" id="{BDB3EB41-7C9A-4E6D-ABC3-C626352DD739}"/>
                  </a:ext>
                </a:extLst>
              </p:cNvPr>
              <p:cNvSpPr/>
              <p:nvPr/>
            </p:nvSpPr>
            <p:spPr>
              <a:xfrm>
                <a:off x="11937776"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2" name="フローチャート : 代替処理 2294">
                <a:extLst>
                  <a:ext uri="{FF2B5EF4-FFF2-40B4-BE49-F238E27FC236}">
                    <a16:creationId xmlns:a16="http://schemas.microsoft.com/office/drawing/2014/main" id="{F6CC4087-1351-45B7-9351-86E304C1B8C5}"/>
                  </a:ext>
                </a:extLst>
              </p:cNvPr>
              <p:cNvSpPr/>
              <p:nvPr/>
            </p:nvSpPr>
            <p:spPr>
              <a:xfrm>
                <a:off x="13169479"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5" name="フローチャート : 代替処理 2295">
                <a:extLst>
                  <a:ext uri="{FF2B5EF4-FFF2-40B4-BE49-F238E27FC236}">
                    <a16:creationId xmlns:a16="http://schemas.microsoft.com/office/drawing/2014/main" id="{49C501EE-C823-45E0-86B4-3206897CC4CC}"/>
                  </a:ext>
                </a:extLst>
              </p:cNvPr>
              <p:cNvSpPr/>
              <p:nvPr/>
            </p:nvSpPr>
            <p:spPr>
              <a:xfrm>
                <a:off x="13593960" y="4196942"/>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7" name="フローチャート : 代替処理 2296">
                <a:extLst>
                  <a:ext uri="{FF2B5EF4-FFF2-40B4-BE49-F238E27FC236}">
                    <a16:creationId xmlns:a16="http://schemas.microsoft.com/office/drawing/2014/main" id="{BE9D83F4-FA07-4B88-AD1A-33B1C8B995C3}"/>
                  </a:ext>
                </a:extLst>
              </p:cNvPr>
              <p:cNvSpPr/>
              <p:nvPr/>
            </p:nvSpPr>
            <p:spPr>
              <a:xfrm>
                <a:off x="13965396" y="4204176"/>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8" name="フローチャート : 代替処理 2297">
                <a:extLst>
                  <a:ext uri="{FF2B5EF4-FFF2-40B4-BE49-F238E27FC236}">
                    <a16:creationId xmlns:a16="http://schemas.microsoft.com/office/drawing/2014/main" id="{6D4C76E2-2C7B-4495-BB29-E20F1FBFE981}"/>
                  </a:ext>
                </a:extLst>
              </p:cNvPr>
              <p:cNvSpPr/>
              <p:nvPr/>
            </p:nvSpPr>
            <p:spPr>
              <a:xfrm>
                <a:off x="14371947" y="4204703"/>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89" name="フローチャート : 代替処理 2298">
                <a:extLst>
                  <a:ext uri="{FF2B5EF4-FFF2-40B4-BE49-F238E27FC236}">
                    <a16:creationId xmlns:a16="http://schemas.microsoft.com/office/drawing/2014/main" id="{17490B88-A6AC-4CB3-AA49-D4F513C7680B}"/>
                  </a:ext>
                </a:extLst>
              </p:cNvPr>
              <p:cNvSpPr/>
              <p:nvPr/>
            </p:nvSpPr>
            <p:spPr>
              <a:xfrm>
                <a:off x="14762433" y="4170693"/>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92" name="フローチャート : 代替処理 2299">
                <a:extLst>
                  <a:ext uri="{FF2B5EF4-FFF2-40B4-BE49-F238E27FC236}">
                    <a16:creationId xmlns:a16="http://schemas.microsoft.com/office/drawing/2014/main" id="{7044788E-5DAD-44CD-907A-B6714D8223A3}"/>
                  </a:ext>
                </a:extLst>
              </p:cNvPr>
              <p:cNvSpPr/>
              <p:nvPr/>
            </p:nvSpPr>
            <p:spPr>
              <a:xfrm>
                <a:off x="15250144" y="4183417"/>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93" name="フローチャート : 代替処理 2300">
                <a:extLst>
                  <a:ext uri="{FF2B5EF4-FFF2-40B4-BE49-F238E27FC236}">
                    <a16:creationId xmlns:a16="http://schemas.microsoft.com/office/drawing/2014/main" id="{08A22183-2A1B-41D1-98B3-016CEC8B26CC}"/>
                  </a:ext>
                </a:extLst>
              </p:cNvPr>
              <p:cNvSpPr/>
              <p:nvPr/>
            </p:nvSpPr>
            <p:spPr>
              <a:xfrm>
                <a:off x="15424582" y="4148670"/>
                <a:ext cx="99690" cy="987924"/>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95" name="フローチャート : 代替処理 2301">
                <a:extLst>
                  <a:ext uri="{FF2B5EF4-FFF2-40B4-BE49-F238E27FC236}">
                    <a16:creationId xmlns:a16="http://schemas.microsoft.com/office/drawing/2014/main" id="{7F95F3D3-CCDB-42EF-A003-725AC92007F5}"/>
                  </a:ext>
                </a:extLst>
              </p:cNvPr>
              <p:cNvSpPr/>
              <p:nvPr/>
            </p:nvSpPr>
            <p:spPr>
              <a:xfrm>
                <a:off x="10123980" y="4148670"/>
                <a:ext cx="99690" cy="987924"/>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grpSp>
            <p:nvGrpSpPr>
              <p:cNvPr id="96" name="グループ化 95">
                <a:extLst>
                  <a:ext uri="{FF2B5EF4-FFF2-40B4-BE49-F238E27FC236}">
                    <a16:creationId xmlns:a16="http://schemas.microsoft.com/office/drawing/2014/main" id="{CBEFCDF1-EC82-471C-A057-F3D7B04AF66D}"/>
                  </a:ext>
                </a:extLst>
              </p:cNvPr>
              <p:cNvGrpSpPr/>
              <p:nvPr/>
            </p:nvGrpSpPr>
            <p:grpSpPr>
              <a:xfrm>
                <a:off x="10281592" y="4392881"/>
                <a:ext cx="1189195" cy="764311"/>
                <a:chOff x="10281592" y="4392881"/>
                <a:chExt cx="1189195" cy="764311"/>
              </a:xfrm>
            </p:grpSpPr>
            <p:sp>
              <p:nvSpPr>
                <p:cNvPr id="118" name="フローチャート : 代替処理 2323">
                  <a:extLst>
                    <a:ext uri="{FF2B5EF4-FFF2-40B4-BE49-F238E27FC236}">
                      <a16:creationId xmlns:a16="http://schemas.microsoft.com/office/drawing/2014/main" id="{87B33D67-06DB-4EAF-9D4D-3D2E3C57D29C}"/>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19" name="フローチャート : 代替処理 2324">
                  <a:extLst>
                    <a:ext uri="{FF2B5EF4-FFF2-40B4-BE49-F238E27FC236}">
                      <a16:creationId xmlns:a16="http://schemas.microsoft.com/office/drawing/2014/main" id="{960D1273-8BE6-44A8-91CE-28EB2F005302}"/>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20" name="フローチャート : 代替処理 2325">
                  <a:extLst>
                    <a:ext uri="{FF2B5EF4-FFF2-40B4-BE49-F238E27FC236}">
                      <a16:creationId xmlns:a16="http://schemas.microsoft.com/office/drawing/2014/main" id="{6C08EA21-C9F1-4C2B-A2D0-398916F6D7F5}"/>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21" name="AutoShape 1619">
                  <a:extLst>
                    <a:ext uri="{FF2B5EF4-FFF2-40B4-BE49-F238E27FC236}">
                      <a16:creationId xmlns:a16="http://schemas.microsoft.com/office/drawing/2014/main" id="{1E4CDB6F-F400-46A2-8533-1E9D9204F7B5}"/>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22" name="AutoShape 1619">
                  <a:extLst>
                    <a:ext uri="{FF2B5EF4-FFF2-40B4-BE49-F238E27FC236}">
                      <a16:creationId xmlns:a16="http://schemas.microsoft.com/office/drawing/2014/main" id="{048B3159-D89E-4807-B088-9704E087FCC8}"/>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23" name="AutoShape 1619">
                  <a:extLst>
                    <a:ext uri="{FF2B5EF4-FFF2-40B4-BE49-F238E27FC236}">
                      <a16:creationId xmlns:a16="http://schemas.microsoft.com/office/drawing/2014/main" id="{30F9A9AE-1DE7-4AA8-887F-871B1EA0C5E3}"/>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31" name="フローチャート : 代替処理 2329">
                  <a:extLst>
                    <a:ext uri="{FF2B5EF4-FFF2-40B4-BE49-F238E27FC236}">
                      <a16:creationId xmlns:a16="http://schemas.microsoft.com/office/drawing/2014/main" id="{26EDC459-866E-45B0-B1FC-91B55AF5597E}"/>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32" name="フローチャート : 代替処理 2330">
                  <a:extLst>
                    <a:ext uri="{FF2B5EF4-FFF2-40B4-BE49-F238E27FC236}">
                      <a16:creationId xmlns:a16="http://schemas.microsoft.com/office/drawing/2014/main" id="{06F1718E-9076-4B09-A0D8-AE36A8A91BB4}"/>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grpSp>
          <p:grpSp>
            <p:nvGrpSpPr>
              <p:cNvPr id="97" name="グループ化 96">
                <a:extLst>
                  <a:ext uri="{FF2B5EF4-FFF2-40B4-BE49-F238E27FC236}">
                    <a16:creationId xmlns:a16="http://schemas.microsoft.com/office/drawing/2014/main" id="{992C34DF-9AA7-4544-B740-47D63ED54BAC}"/>
                  </a:ext>
                </a:extLst>
              </p:cNvPr>
              <p:cNvGrpSpPr/>
              <p:nvPr/>
            </p:nvGrpSpPr>
            <p:grpSpPr>
              <a:xfrm>
                <a:off x="11972717" y="4392881"/>
                <a:ext cx="1189195" cy="764311"/>
                <a:chOff x="10281592" y="4392881"/>
                <a:chExt cx="1189195" cy="764311"/>
              </a:xfrm>
            </p:grpSpPr>
            <p:sp>
              <p:nvSpPr>
                <p:cNvPr id="109" name="フローチャート : 代替処理 2315">
                  <a:extLst>
                    <a:ext uri="{FF2B5EF4-FFF2-40B4-BE49-F238E27FC236}">
                      <a16:creationId xmlns:a16="http://schemas.microsoft.com/office/drawing/2014/main" id="{4E115B73-3878-46E1-9C15-BCDE5A31393B}"/>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10" name="フローチャート : 代替処理 2316">
                  <a:extLst>
                    <a:ext uri="{FF2B5EF4-FFF2-40B4-BE49-F238E27FC236}">
                      <a16:creationId xmlns:a16="http://schemas.microsoft.com/office/drawing/2014/main" id="{9AA2A132-E558-436A-AEE2-4EDF61C982A0}"/>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11" name="フローチャート : 代替処理 2317">
                  <a:extLst>
                    <a:ext uri="{FF2B5EF4-FFF2-40B4-BE49-F238E27FC236}">
                      <a16:creationId xmlns:a16="http://schemas.microsoft.com/office/drawing/2014/main" id="{88931EDE-9B77-49B7-90F3-FB28CD44F101}"/>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13" name="AutoShape 1619">
                  <a:extLst>
                    <a:ext uri="{FF2B5EF4-FFF2-40B4-BE49-F238E27FC236}">
                      <a16:creationId xmlns:a16="http://schemas.microsoft.com/office/drawing/2014/main" id="{ED8BC40E-424D-4573-A76B-D7B8191E9100}"/>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14" name="AutoShape 1619">
                  <a:extLst>
                    <a:ext uri="{FF2B5EF4-FFF2-40B4-BE49-F238E27FC236}">
                      <a16:creationId xmlns:a16="http://schemas.microsoft.com/office/drawing/2014/main" id="{5122777D-7302-473D-BC29-A9E679DCD609}"/>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15" name="AutoShape 1619">
                  <a:extLst>
                    <a:ext uri="{FF2B5EF4-FFF2-40B4-BE49-F238E27FC236}">
                      <a16:creationId xmlns:a16="http://schemas.microsoft.com/office/drawing/2014/main" id="{6545D152-8CF2-4704-A806-E841168478F8}"/>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16" name="フローチャート : 代替処理 2321">
                  <a:extLst>
                    <a:ext uri="{FF2B5EF4-FFF2-40B4-BE49-F238E27FC236}">
                      <a16:creationId xmlns:a16="http://schemas.microsoft.com/office/drawing/2014/main" id="{F937B5AE-3A6B-4E2F-B507-5966B448D10A}"/>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17" name="フローチャート : 代替処理 2322">
                  <a:extLst>
                    <a:ext uri="{FF2B5EF4-FFF2-40B4-BE49-F238E27FC236}">
                      <a16:creationId xmlns:a16="http://schemas.microsoft.com/office/drawing/2014/main" id="{CA733546-7920-49DE-8676-EB4B3AA7D2D1}"/>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grpSp>
          <p:grpSp>
            <p:nvGrpSpPr>
              <p:cNvPr id="98" name="グループ化 97">
                <a:extLst>
                  <a:ext uri="{FF2B5EF4-FFF2-40B4-BE49-F238E27FC236}">
                    <a16:creationId xmlns:a16="http://schemas.microsoft.com/office/drawing/2014/main" id="{0A0D6847-02A4-4A1A-8686-B2F4A9D6FEB7}"/>
                  </a:ext>
                </a:extLst>
              </p:cNvPr>
              <p:cNvGrpSpPr/>
              <p:nvPr/>
            </p:nvGrpSpPr>
            <p:grpSpPr>
              <a:xfrm>
                <a:off x="13628901" y="4392881"/>
                <a:ext cx="1189195" cy="764311"/>
                <a:chOff x="10281592" y="4392881"/>
                <a:chExt cx="1189195" cy="764311"/>
              </a:xfrm>
            </p:grpSpPr>
            <p:sp>
              <p:nvSpPr>
                <p:cNvPr id="101" name="フローチャート : 代替処理 2307">
                  <a:extLst>
                    <a:ext uri="{FF2B5EF4-FFF2-40B4-BE49-F238E27FC236}">
                      <a16:creationId xmlns:a16="http://schemas.microsoft.com/office/drawing/2014/main" id="{25CFE3B0-C5F7-4DA5-8949-AA2FBB93AB99}"/>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02" name="フローチャート : 代替処理 2308">
                  <a:extLst>
                    <a:ext uri="{FF2B5EF4-FFF2-40B4-BE49-F238E27FC236}">
                      <a16:creationId xmlns:a16="http://schemas.microsoft.com/office/drawing/2014/main" id="{76F4C2F6-3B16-4240-B48A-DE4FCEC6D9E3}"/>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03" name="フローチャート : 代替処理 2309">
                  <a:extLst>
                    <a:ext uri="{FF2B5EF4-FFF2-40B4-BE49-F238E27FC236}">
                      <a16:creationId xmlns:a16="http://schemas.microsoft.com/office/drawing/2014/main" id="{5B39BCD7-C589-4D49-8CF3-17AB994EBC18}"/>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04" name="AutoShape 1619">
                  <a:extLst>
                    <a:ext uri="{FF2B5EF4-FFF2-40B4-BE49-F238E27FC236}">
                      <a16:creationId xmlns:a16="http://schemas.microsoft.com/office/drawing/2014/main" id="{F1E1175D-37C5-41C1-A56D-9BCF38E35C08}"/>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05" name="AutoShape 1619">
                  <a:extLst>
                    <a:ext uri="{FF2B5EF4-FFF2-40B4-BE49-F238E27FC236}">
                      <a16:creationId xmlns:a16="http://schemas.microsoft.com/office/drawing/2014/main" id="{E12F6FCD-F6E1-4D59-9D31-1C6C932FCD4B}"/>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06" name="AutoShape 1619">
                  <a:extLst>
                    <a:ext uri="{FF2B5EF4-FFF2-40B4-BE49-F238E27FC236}">
                      <a16:creationId xmlns:a16="http://schemas.microsoft.com/office/drawing/2014/main" id="{431B4450-C60A-4970-B6E4-B1C6A46A9033}"/>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07" name="フローチャート : 代替処理 2313">
                  <a:extLst>
                    <a:ext uri="{FF2B5EF4-FFF2-40B4-BE49-F238E27FC236}">
                      <a16:creationId xmlns:a16="http://schemas.microsoft.com/office/drawing/2014/main" id="{A5110F39-2110-48A3-AD5C-45A2F0FAD845}"/>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sp>
              <p:nvSpPr>
                <p:cNvPr id="108" name="フローチャート : 代替処理 2314">
                  <a:extLst>
                    <a:ext uri="{FF2B5EF4-FFF2-40B4-BE49-F238E27FC236}">
                      <a16:creationId xmlns:a16="http://schemas.microsoft.com/office/drawing/2014/main" id="{6D13D5E6-A62E-4727-871C-0AFC57ABC19C}"/>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a:defRPr/>
                  </a:pPr>
                  <a:endParaRPr lang="ja-JP" altLang="en-US" sz="554" b="1">
                    <a:solidFill>
                      <a:prstClr val="white"/>
                    </a:solidFill>
                    <a:latin typeface="Meiryo UI" panose="020B0604030504040204" pitchFamily="50" charset="-128"/>
                    <a:ea typeface="Meiryo UI" panose="020B0604030504040204" pitchFamily="50" charset="-128"/>
                  </a:endParaRPr>
                </a:p>
              </p:txBody>
            </p:sp>
          </p:grpSp>
          <p:sp>
            <p:nvSpPr>
              <p:cNvPr id="99" name="AutoShape 1619">
                <a:extLst>
                  <a:ext uri="{FF2B5EF4-FFF2-40B4-BE49-F238E27FC236}">
                    <a16:creationId xmlns:a16="http://schemas.microsoft.com/office/drawing/2014/main" id="{BA2C9C36-61BE-46EF-A0B0-0BF33FB6913E}"/>
                  </a:ext>
                </a:extLst>
              </p:cNvPr>
              <p:cNvSpPr>
                <a:spLocks noChangeAspect="1" noChangeArrowheads="1"/>
              </p:cNvSpPr>
              <p:nvPr/>
            </p:nvSpPr>
            <p:spPr bwMode="auto">
              <a:xfrm rot="5400000" flipH="1">
                <a:off x="11201534" y="3537849"/>
                <a:ext cx="166742" cy="1375618"/>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100" name="AutoShape 1619">
                <a:extLst>
                  <a:ext uri="{FF2B5EF4-FFF2-40B4-BE49-F238E27FC236}">
                    <a16:creationId xmlns:a16="http://schemas.microsoft.com/office/drawing/2014/main" id="{3CAC75E0-73C4-4F7B-BCD5-40864343C170}"/>
                  </a:ext>
                </a:extLst>
              </p:cNvPr>
              <p:cNvSpPr>
                <a:spLocks noChangeAspect="1" noChangeArrowheads="1"/>
              </p:cNvSpPr>
              <p:nvPr/>
            </p:nvSpPr>
            <p:spPr bwMode="auto">
              <a:xfrm rot="5400000" flipH="1">
                <a:off x="14134369" y="3511032"/>
                <a:ext cx="166742" cy="1375618"/>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pic>
          <p:nvPicPr>
            <p:cNvPr id="47" name="図 46">
              <a:extLst>
                <a:ext uri="{FF2B5EF4-FFF2-40B4-BE49-F238E27FC236}">
                  <a16:creationId xmlns:a16="http://schemas.microsoft.com/office/drawing/2014/main" id="{C5C05049-CF82-4B5E-91A4-1E8EA2028AF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3772638" y="5884183"/>
              <a:ext cx="361633" cy="302316"/>
            </a:xfrm>
            <a:prstGeom prst="rect">
              <a:avLst/>
            </a:prstGeom>
          </p:spPr>
        </p:pic>
        <p:grpSp>
          <p:nvGrpSpPr>
            <p:cNvPr id="48" name="グループ化 47">
              <a:extLst>
                <a:ext uri="{FF2B5EF4-FFF2-40B4-BE49-F238E27FC236}">
                  <a16:creationId xmlns:a16="http://schemas.microsoft.com/office/drawing/2014/main" id="{F3615126-DB9F-4394-B580-A68D4FD5AE00}"/>
                </a:ext>
              </a:extLst>
            </p:cNvPr>
            <p:cNvGrpSpPr>
              <a:grpSpLocks noChangeAspect="1"/>
            </p:cNvGrpSpPr>
            <p:nvPr/>
          </p:nvGrpSpPr>
          <p:grpSpPr>
            <a:xfrm>
              <a:off x="3954736" y="6533026"/>
              <a:ext cx="230337" cy="75854"/>
              <a:chOff x="2006367" y="4334900"/>
              <a:chExt cx="327949" cy="108000"/>
            </a:xfrm>
          </p:grpSpPr>
          <p:grpSp>
            <p:nvGrpSpPr>
              <p:cNvPr id="67" name="グループ化 66">
                <a:extLst>
                  <a:ext uri="{FF2B5EF4-FFF2-40B4-BE49-F238E27FC236}">
                    <a16:creationId xmlns:a16="http://schemas.microsoft.com/office/drawing/2014/main" id="{5A0336C4-310E-4BA2-BBDC-C8F16FB63098}"/>
                  </a:ext>
                </a:extLst>
              </p:cNvPr>
              <p:cNvGrpSpPr/>
              <p:nvPr/>
            </p:nvGrpSpPr>
            <p:grpSpPr>
              <a:xfrm>
                <a:off x="2008657" y="4365104"/>
                <a:ext cx="325659" cy="77796"/>
                <a:chOff x="2251045" y="4329104"/>
                <a:chExt cx="325659" cy="77796"/>
              </a:xfrm>
            </p:grpSpPr>
            <p:sp>
              <p:nvSpPr>
                <p:cNvPr id="71" name="AutoShape 1619">
                  <a:extLst>
                    <a:ext uri="{FF2B5EF4-FFF2-40B4-BE49-F238E27FC236}">
                      <a16:creationId xmlns:a16="http://schemas.microsoft.com/office/drawing/2014/main" id="{880C0733-4882-44F9-8F7B-DD403E4EBBAB}"/>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72" name="AutoShape 1619">
                  <a:extLst>
                    <a:ext uri="{FF2B5EF4-FFF2-40B4-BE49-F238E27FC236}">
                      <a16:creationId xmlns:a16="http://schemas.microsoft.com/office/drawing/2014/main" id="{ACDE0F5C-31B9-43DE-8663-BE0E67A77903}"/>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73" name="AutoShape 1619">
                  <a:extLst>
                    <a:ext uri="{FF2B5EF4-FFF2-40B4-BE49-F238E27FC236}">
                      <a16:creationId xmlns:a16="http://schemas.microsoft.com/office/drawing/2014/main" id="{3E4DE74F-7019-4D4E-B397-B295A1482F08}"/>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68" name="AutoShape 1619">
                <a:extLst>
                  <a:ext uri="{FF2B5EF4-FFF2-40B4-BE49-F238E27FC236}">
                    <a16:creationId xmlns:a16="http://schemas.microsoft.com/office/drawing/2014/main" id="{E2FB054F-34F1-4EE0-8C44-E601F4FD6513}"/>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69" name="AutoShape 1619">
                <a:extLst>
                  <a:ext uri="{FF2B5EF4-FFF2-40B4-BE49-F238E27FC236}">
                    <a16:creationId xmlns:a16="http://schemas.microsoft.com/office/drawing/2014/main" id="{5A714A2C-7780-4011-BC71-E882697EDA23}"/>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70" name="AutoShape 1619">
                <a:extLst>
                  <a:ext uri="{FF2B5EF4-FFF2-40B4-BE49-F238E27FC236}">
                    <a16:creationId xmlns:a16="http://schemas.microsoft.com/office/drawing/2014/main" id="{9A40A89D-2E56-4B74-8556-591F70584710}"/>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grpSp>
          <p:nvGrpSpPr>
            <p:cNvPr id="49" name="グループ化 48">
              <a:extLst>
                <a:ext uri="{FF2B5EF4-FFF2-40B4-BE49-F238E27FC236}">
                  <a16:creationId xmlns:a16="http://schemas.microsoft.com/office/drawing/2014/main" id="{32663890-2175-4228-AA18-4C5876BC2D60}"/>
                </a:ext>
              </a:extLst>
            </p:cNvPr>
            <p:cNvGrpSpPr>
              <a:grpSpLocks noChangeAspect="1"/>
            </p:cNvGrpSpPr>
            <p:nvPr/>
          </p:nvGrpSpPr>
          <p:grpSpPr>
            <a:xfrm>
              <a:off x="3992249" y="6339690"/>
              <a:ext cx="230337" cy="75854"/>
              <a:chOff x="2006367" y="4334900"/>
              <a:chExt cx="327949" cy="108000"/>
            </a:xfrm>
          </p:grpSpPr>
          <p:grpSp>
            <p:nvGrpSpPr>
              <p:cNvPr id="59" name="グループ化 58">
                <a:extLst>
                  <a:ext uri="{FF2B5EF4-FFF2-40B4-BE49-F238E27FC236}">
                    <a16:creationId xmlns:a16="http://schemas.microsoft.com/office/drawing/2014/main" id="{D7FD4D87-414A-4764-AFAA-80F13B0A1AC7}"/>
                  </a:ext>
                </a:extLst>
              </p:cNvPr>
              <p:cNvGrpSpPr/>
              <p:nvPr/>
            </p:nvGrpSpPr>
            <p:grpSpPr>
              <a:xfrm>
                <a:off x="2008657" y="4365104"/>
                <a:ext cx="325659" cy="77796"/>
                <a:chOff x="2251045" y="4329104"/>
                <a:chExt cx="325659" cy="77796"/>
              </a:xfrm>
            </p:grpSpPr>
            <p:sp>
              <p:nvSpPr>
                <p:cNvPr id="63" name="AutoShape 1619">
                  <a:extLst>
                    <a:ext uri="{FF2B5EF4-FFF2-40B4-BE49-F238E27FC236}">
                      <a16:creationId xmlns:a16="http://schemas.microsoft.com/office/drawing/2014/main" id="{458A72FC-BBC9-41A1-B990-7155C9F1D062}"/>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65" name="AutoShape 1619">
                  <a:extLst>
                    <a:ext uri="{FF2B5EF4-FFF2-40B4-BE49-F238E27FC236}">
                      <a16:creationId xmlns:a16="http://schemas.microsoft.com/office/drawing/2014/main" id="{808E528F-55B5-4F7B-AAB6-932DE9062BF7}"/>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66" name="AutoShape 1619">
                  <a:extLst>
                    <a:ext uri="{FF2B5EF4-FFF2-40B4-BE49-F238E27FC236}">
                      <a16:creationId xmlns:a16="http://schemas.microsoft.com/office/drawing/2014/main" id="{88D53749-FF96-4AF1-B7BB-0C9A954C8621}"/>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60" name="AutoShape 1619">
                <a:extLst>
                  <a:ext uri="{FF2B5EF4-FFF2-40B4-BE49-F238E27FC236}">
                    <a16:creationId xmlns:a16="http://schemas.microsoft.com/office/drawing/2014/main" id="{53C7B3D2-49A5-4D7F-9D7E-9B7669B597A4}"/>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61" name="AutoShape 1619">
                <a:extLst>
                  <a:ext uri="{FF2B5EF4-FFF2-40B4-BE49-F238E27FC236}">
                    <a16:creationId xmlns:a16="http://schemas.microsoft.com/office/drawing/2014/main" id="{1F964CFD-E413-4D72-A1F4-DB7A49AE17EF}"/>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62" name="AutoShape 1619">
                <a:extLst>
                  <a:ext uri="{FF2B5EF4-FFF2-40B4-BE49-F238E27FC236}">
                    <a16:creationId xmlns:a16="http://schemas.microsoft.com/office/drawing/2014/main" id="{E9FE87B7-FE9B-4976-BDEC-16CC3E4C6E23}"/>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grpSp>
          <p:nvGrpSpPr>
            <p:cNvPr id="50" name="グループ化 49">
              <a:extLst>
                <a:ext uri="{FF2B5EF4-FFF2-40B4-BE49-F238E27FC236}">
                  <a16:creationId xmlns:a16="http://schemas.microsoft.com/office/drawing/2014/main" id="{74B95151-3BDB-4141-ABCD-D9E52B7E93DA}"/>
                </a:ext>
              </a:extLst>
            </p:cNvPr>
            <p:cNvGrpSpPr>
              <a:grpSpLocks noChangeAspect="1"/>
            </p:cNvGrpSpPr>
            <p:nvPr/>
          </p:nvGrpSpPr>
          <p:grpSpPr>
            <a:xfrm>
              <a:off x="4035723" y="6136781"/>
              <a:ext cx="230337" cy="75854"/>
              <a:chOff x="2006367" y="4334900"/>
              <a:chExt cx="327949" cy="108000"/>
            </a:xfrm>
          </p:grpSpPr>
          <p:grpSp>
            <p:nvGrpSpPr>
              <p:cNvPr id="52" name="グループ化 51">
                <a:extLst>
                  <a:ext uri="{FF2B5EF4-FFF2-40B4-BE49-F238E27FC236}">
                    <a16:creationId xmlns:a16="http://schemas.microsoft.com/office/drawing/2014/main" id="{C549FF2F-9ED8-44A6-8002-B8AD51D80F37}"/>
                  </a:ext>
                </a:extLst>
              </p:cNvPr>
              <p:cNvGrpSpPr/>
              <p:nvPr/>
            </p:nvGrpSpPr>
            <p:grpSpPr>
              <a:xfrm>
                <a:off x="2008657" y="4365104"/>
                <a:ext cx="325659" cy="77796"/>
                <a:chOff x="2251045" y="4329104"/>
                <a:chExt cx="325659" cy="77796"/>
              </a:xfrm>
            </p:grpSpPr>
            <p:sp>
              <p:nvSpPr>
                <p:cNvPr id="56" name="AutoShape 1619">
                  <a:extLst>
                    <a:ext uri="{FF2B5EF4-FFF2-40B4-BE49-F238E27FC236}">
                      <a16:creationId xmlns:a16="http://schemas.microsoft.com/office/drawing/2014/main" id="{CDD55466-632F-44DD-AC59-4EA5AA33348B}"/>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57" name="AutoShape 1619">
                  <a:extLst>
                    <a:ext uri="{FF2B5EF4-FFF2-40B4-BE49-F238E27FC236}">
                      <a16:creationId xmlns:a16="http://schemas.microsoft.com/office/drawing/2014/main" id="{B50DC305-CC87-456A-BBC9-FED0FB4BF259}"/>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58" name="AutoShape 1619">
                  <a:extLst>
                    <a:ext uri="{FF2B5EF4-FFF2-40B4-BE49-F238E27FC236}">
                      <a16:creationId xmlns:a16="http://schemas.microsoft.com/office/drawing/2014/main" id="{E834F9B4-7719-4998-A8B2-CDAB231C3DB9}"/>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53" name="AutoShape 1619">
                <a:extLst>
                  <a:ext uri="{FF2B5EF4-FFF2-40B4-BE49-F238E27FC236}">
                    <a16:creationId xmlns:a16="http://schemas.microsoft.com/office/drawing/2014/main" id="{9E7E28E8-57FB-441D-9431-F1F983322743}"/>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54" name="AutoShape 1619">
                <a:extLst>
                  <a:ext uri="{FF2B5EF4-FFF2-40B4-BE49-F238E27FC236}">
                    <a16:creationId xmlns:a16="http://schemas.microsoft.com/office/drawing/2014/main" id="{1C6EE55A-E09D-4876-994E-AD1C08B526F8}"/>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55" name="AutoShape 1619">
                <a:extLst>
                  <a:ext uri="{FF2B5EF4-FFF2-40B4-BE49-F238E27FC236}">
                    <a16:creationId xmlns:a16="http://schemas.microsoft.com/office/drawing/2014/main" id="{52D06D1F-7F98-4CC4-B7A4-543A5632FAC7}"/>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pic>
          <p:nvPicPr>
            <p:cNvPr id="51" name="Picture 5" descr="C:\Program Files\Microsoft Office\MEDIA\CAGCAT10\j0187423.wmf">
              <a:extLst>
                <a:ext uri="{FF2B5EF4-FFF2-40B4-BE49-F238E27FC236}">
                  <a16:creationId xmlns:a16="http://schemas.microsoft.com/office/drawing/2014/main" id="{6B733388-E927-4819-AD45-6A0B757D145B}"/>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51119" y="6196671"/>
              <a:ext cx="330888" cy="343110"/>
            </a:xfrm>
            <a:prstGeom prst="rect">
              <a:avLst/>
            </a:prstGeom>
            <a:noFill/>
            <a:extLst>
              <a:ext uri="{909E8E84-426E-40DD-AFC4-6F175D3DCCD1}">
                <a14:hiddenFill xmlns:a14="http://schemas.microsoft.com/office/drawing/2010/main">
                  <a:solidFill>
                    <a:srgbClr val="FFFFFF"/>
                  </a:solidFill>
                </a14:hiddenFill>
              </a:ext>
            </a:extLst>
          </p:spPr>
        </p:pic>
      </p:grpSp>
      <p:pic>
        <p:nvPicPr>
          <p:cNvPr id="893" name="Picture 1737">
            <a:extLst>
              <a:ext uri="{FF2B5EF4-FFF2-40B4-BE49-F238E27FC236}">
                <a16:creationId xmlns:a16="http://schemas.microsoft.com/office/drawing/2014/main" id="{B1B66E0C-40EE-4AF3-AEFD-79CA1C41D519}"/>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rot="20591043" flipH="1">
            <a:off x="2294518" y="3263221"/>
            <a:ext cx="529496" cy="383922"/>
          </a:xfrm>
          <a:prstGeom prst="rect">
            <a:avLst/>
          </a:prstGeom>
          <a:noFill/>
          <a:ln w="9525">
            <a:noFill/>
            <a:miter lim="800000"/>
            <a:headEnd/>
            <a:tailEnd/>
          </a:ln>
        </p:spPr>
      </p:pic>
      <p:pic>
        <p:nvPicPr>
          <p:cNvPr id="894" name="Picture 3">
            <a:extLst>
              <a:ext uri="{FF2B5EF4-FFF2-40B4-BE49-F238E27FC236}">
                <a16:creationId xmlns:a16="http://schemas.microsoft.com/office/drawing/2014/main" id="{895A52B9-D7BD-425B-A86B-B86724B9618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87017" y="3180523"/>
            <a:ext cx="1351938" cy="985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5" name="Picture 1737">
            <a:extLst>
              <a:ext uri="{FF2B5EF4-FFF2-40B4-BE49-F238E27FC236}">
                <a16:creationId xmlns:a16="http://schemas.microsoft.com/office/drawing/2014/main" id="{273EA02D-6D7B-40F7-9EC8-C0397771F52E}"/>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rot="20591043" flipH="1">
            <a:off x="6119652" y="3263222"/>
            <a:ext cx="529496" cy="383922"/>
          </a:xfrm>
          <a:prstGeom prst="rect">
            <a:avLst/>
          </a:prstGeom>
          <a:noFill/>
          <a:ln w="9525">
            <a:noFill/>
            <a:miter lim="800000"/>
            <a:headEnd/>
            <a:tailEnd/>
          </a:ln>
        </p:spPr>
      </p:pic>
      <p:sp>
        <p:nvSpPr>
          <p:cNvPr id="896" name="矢印: 右 895">
            <a:extLst>
              <a:ext uri="{FF2B5EF4-FFF2-40B4-BE49-F238E27FC236}">
                <a16:creationId xmlns:a16="http://schemas.microsoft.com/office/drawing/2014/main" id="{CD65E419-F4D7-4944-980E-05AC467E9872}"/>
              </a:ext>
            </a:extLst>
          </p:cNvPr>
          <p:cNvSpPr/>
          <p:nvPr/>
        </p:nvSpPr>
        <p:spPr>
          <a:xfrm>
            <a:off x="2173038" y="3645114"/>
            <a:ext cx="2375527" cy="282808"/>
          </a:xfrm>
          <a:prstGeom prst="rightArrow">
            <a:avLst/>
          </a:prstGeom>
          <a:solidFill>
            <a:srgbClr val="70AD47">
              <a:lumMod val="75000"/>
            </a:srgbClr>
          </a:solidFill>
          <a:ln w="12700" cap="flat" cmpd="sng" algn="ctr">
            <a:noFill/>
            <a:prstDash val="solid"/>
            <a:miter lim="800000"/>
          </a:ln>
          <a:effectLst/>
        </p:spPr>
        <p:txBody>
          <a:bodyPr rtlCol="0" anchor="ctr"/>
          <a:lstStyle/>
          <a:p>
            <a:pPr>
              <a:defRPr/>
            </a:pPr>
            <a:endParaRPr lang="ja-JP" altLang="en-US" sz="1662" kern="0">
              <a:solidFill>
                <a:prstClr val="white"/>
              </a:solidFill>
              <a:latin typeface="Calibri" panose="020F0502020204030204"/>
              <a:ea typeface="メイリオ" panose="020B0604030504040204" pitchFamily="50" charset="-128"/>
            </a:endParaRPr>
          </a:p>
        </p:txBody>
      </p:sp>
      <p:sp>
        <p:nvSpPr>
          <p:cNvPr id="897" name="矢印: 右 896">
            <a:extLst>
              <a:ext uri="{FF2B5EF4-FFF2-40B4-BE49-F238E27FC236}">
                <a16:creationId xmlns:a16="http://schemas.microsoft.com/office/drawing/2014/main" id="{F75BA013-2101-41A9-BB7A-BA275B0A032D}"/>
              </a:ext>
            </a:extLst>
          </p:cNvPr>
          <p:cNvSpPr/>
          <p:nvPr/>
        </p:nvSpPr>
        <p:spPr>
          <a:xfrm>
            <a:off x="6094455" y="3646881"/>
            <a:ext cx="1117614" cy="282808"/>
          </a:xfrm>
          <a:prstGeom prst="rightArrow">
            <a:avLst/>
          </a:prstGeom>
          <a:solidFill>
            <a:srgbClr val="70AD47">
              <a:lumMod val="75000"/>
            </a:srgbClr>
          </a:solidFill>
          <a:ln w="12700" cap="flat" cmpd="sng" algn="ctr">
            <a:noFill/>
            <a:prstDash val="solid"/>
            <a:miter lim="800000"/>
          </a:ln>
          <a:effectLst/>
        </p:spPr>
        <p:txBody>
          <a:bodyPr rtlCol="0" anchor="ctr"/>
          <a:lstStyle/>
          <a:p>
            <a:pPr>
              <a:defRPr/>
            </a:pPr>
            <a:endParaRPr lang="ja-JP" altLang="en-US" sz="1662" kern="0">
              <a:solidFill>
                <a:prstClr val="white"/>
              </a:solidFill>
              <a:latin typeface="Calibri" panose="020F0502020204030204"/>
              <a:ea typeface="メイリオ" panose="020B0604030504040204" pitchFamily="50" charset="-128"/>
            </a:endParaRPr>
          </a:p>
        </p:txBody>
      </p:sp>
      <p:sp>
        <p:nvSpPr>
          <p:cNvPr id="902" name="正方形/長方形 901">
            <a:extLst>
              <a:ext uri="{FF2B5EF4-FFF2-40B4-BE49-F238E27FC236}">
                <a16:creationId xmlns:a16="http://schemas.microsoft.com/office/drawing/2014/main" id="{9778A3F0-FE85-47D3-B551-987920136841}"/>
              </a:ext>
            </a:extLst>
          </p:cNvPr>
          <p:cNvSpPr/>
          <p:nvPr/>
        </p:nvSpPr>
        <p:spPr>
          <a:xfrm>
            <a:off x="658775" y="2779202"/>
            <a:ext cx="1608421" cy="319639"/>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木材関連事業者</a:t>
            </a:r>
          </a:p>
        </p:txBody>
      </p:sp>
      <p:sp>
        <p:nvSpPr>
          <p:cNvPr id="903" name="正方形/長方形 902">
            <a:extLst>
              <a:ext uri="{FF2B5EF4-FFF2-40B4-BE49-F238E27FC236}">
                <a16:creationId xmlns:a16="http://schemas.microsoft.com/office/drawing/2014/main" id="{D34C1897-D99E-4B4B-8102-2E253D864B94}"/>
              </a:ext>
            </a:extLst>
          </p:cNvPr>
          <p:cNvSpPr/>
          <p:nvPr/>
        </p:nvSpPr>
        <p:spPr>
          <a:xfrm>
            <a:off x="4294480" y="2815789"/>
            <a:ext cx="2311032" cy="319639"/>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ペレット製造事業者</a:t>
            </a:r>
          </a:p>
        </p:txBody>
      </p:sp>
      <p:sp>
        <p:nvSpPr>
          <p:cNvPr id="904" name="正方形/長方形 903">
            <a:extLst>
              <a:ext uri="{FF2B5EF4-FFF2-40B4-BE49-F238E27FC236}">
                <a16:creationId xmlns:a16="http://schemas.microsoft.com/office/drawing/2014/main" id="{384807FE-C7DD-49E8-96D4-AEABF12B60E5}"/>
              </a:ext>
            </a:extLst>
          </p:cNvPr>
          <p:cNvSpPr/>
          <p:nvPr/>
        </p:nvSpPr>
        <p:spPr>
          <a:xfrm>
            <a:off x="6861836" y="2797155"/>
            <a:ext cx="2311032" cy="546945"/>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木質バイオマス</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477" b="1" dirty="0">
                <a:solidFill>
                  <a:prstClr val="black"/>
                </a:solidFill>
                <a:latin typeface="Meiryo UI" panose="020B0604030504040204" pitchFamily="50" charset="-128"/>
                <a:ea typeface="Meiryo UI" panose="020B0604030504040204" pitchFamily="50" charset="-128"/>
              </a:rPr>
              <a:t>発電所等</a:t>
            </a:r>
          </a:p>
        </p:txBody>
      </p:sp>
      <p:sp>
        <p:nvSpPr>
          <p:cNvPr id="898" name="四角形: 角を丸くする 897">
            <a:extLst>
              <a:ext uri="{FF2B5EF4-FFF2-40B4-BE49-F238E27FC236}">
                <a16:creationId xmlns:a16="http://schemas.microsoft.com/office/drawing/2014/main" id="{05F474F4-8E75-4503-8D3E-B3F1F7040343}"/>
              </a:ext>
            </a:extLst>
          </p:cNvPr>
          <p:cNvSpPr/>
          <p:nvPr/>
        </p:nvSpPr>
        <p:spPr>
          <a:xfrm>
            <a:off x="3856664" y="2621815"/>
            <a:ext cx="2874218" cy="1808310"/>
          </a:xfrm>
          <a:prstGeom prst="roundRect">
            <a:avLst>
              <a:gd name="adj" fmla="val 9815"/>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899" name="正方形/長方形 898">
            <a:extLst>
              <a:ext uri="{FF2B5EF4-FFF2-40B4-BE49-F238E27FC236}">
                <a16:creationId xmlns:a16="http://schemas.microsoft.com/office/drawing/2014/main" id="{409EA853-B1A8-4D4C-9226-226EE33F6DD2}"/>
              </a:ext>
            </a:extLst>
          </p:cNvPr>
          <p:cNvSpPr/>
          <p:nvPr/>
        </p:nvSpPr>
        <p:spPr>
          <a:xfrm>
            <a:off x="4261620" y="2351260"/>
            <a:ext cx="2133919" cy="262829"/>
          </a:xfrm>
          <a:prstGeom prst="rect">
            <a:avLst/>
          </a:prstGeom>
        </p:spPr>
        <p:txBody>
          <a:bodyPr wrap="none">
            <a:spAutoFit/>
          </a:bodyPr>
          <a:lstStyle/>
          <a:p>
            <a:pPr algn="ctr" defTabSz="844083">
              <a:defRPr/>
            </a:pPr>
            <a:r>
              <a:rPr lang="ja-JP" altLang="en-US" sz="1108" b="1" dirty="0">
                <a:solidFill>
                  <a:srgbClr val="C00000"/>
                </a:solidFill>
                <a:latin typeface="Meiryo UI" panose="020B0604030504040204" pitchFamily="50" charset="-128"/>
                <a:ea typeface="Meiryo UI" panose="020B0604030504040204" pitchFamily="50" charset="-128"/>
              </a:rPr>
              <a:t>研究開発項目②　実証事業範囲</a:t>
            </a:r>
          </a:p>
        </p:txBody>
      </p:sp>
      <p:pic>
        <p:nvPicPr>
          <p:cNvPr id="906" name="Picture 1737">
            <a:extLst>
              <a:ext uri="{FF2B5EF4-FFF2-40B4-BE49-F238E27FC236}">
                <a16:creationId xmlns:a16="http://schemas.microsoft.com/office/drawing/2014/main" id="{AED2BF8C-6E63-4BC4-A097-A99BB4F9400A}"/>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rot="20591043" flipH="1">
            <a:off x="4017226" y="3263222"/>
            <a:ext cx="529496" cy="383922"/>
          </a:xfrm>
          <a:prstGeom prst="rect">
            <a:avLst/>
          </a:prstGeom>
          <a:noFill/>
          <a:ln w="9525">
            <a:noFill/>
            <a:miter lim="800000"/>
            <a:headEnd/>
            <a:tailEnd/>
          </a:ln>
        </p:spPr>
      </p:pic>
      <p:cxnSp>
        <p:nvCxnSpPr>
          <p:cNvPr id="908" name="直線コネクタ 907">
            <a:extLst>
              <a:ext uri="{FF2B5EF4-FFF2-40B4-BE49-F238E27FC236}">
                <a16:creationId xmlns:a16="http://schemas.microsoft.com/office/drawing/2014/main" id="{34234D9D-AB9B-44A8-8173-67BA2C106D47}"/>
              </a:ext>
            </a:extLst>
          </p:cNvPr>
          <p:cNvCxnSpPr>
            <a:cxnSpLocks/>
            <a:stCxn id="90" idx="0"/>
            <a:endCxn id="898" idx="2"/>
          </p:cNvCxnSpPr>
          <p:nvPr/>
        </p:nvCxnSpPr>
        <p:spPr>
          <a:xfrm flipH="1" flipV="1">
            <a:off x="5293774" y="4430124"/>
            <a:ext cx="525" cy="1759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01" name="スライド番号プレースホルダ 8">
            <a:extLst>
              <a:ext uri="{FF2B5EF4-FFF2-40B4-BE49-F238E27FC236}">
                <a16:creationId xmlns:a16="http://schemas.microsoft.com/office/drawing/2014/main" id="{A38344F7-B25A-4390-B6A1-CDED7CB00360}"/>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5</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250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1846" b="1" dirty="0">
                <a:latin typeface="Meiryo UI" panose="020B0604030504040204" pitchFamily="50" charset="-128"/>
                <a:ea typeface="Meiryo UI" panose="020B0604030504040204" pitchFamily="50" charset="-128"/>
              </a:rPr>
              <a:t>２．実施計画の細目</a:t>
            </a:r>
            <a:br>
              <a:rPr lang="en-US" altLang="ja-JP" sz="1846" b="1" dirty="0">
                <a:latin typeface="Meiryo UI" panose="020B0604030504040204" pitchFamily="50" charset="-128"/>
                <a:ea typeface="Meiryo UI" panose="020B0604030504040204" pitchFamily="50" charset="-128"/>
              </a:rPr>
            </a:br>
            <a:r>
              <a:rPr lang="en-US" altLang="ja-JP" sz="1846" b="1" dirty="0">
                <a:latin typeface="Meiryo UI" panose="020B0604030504040204" pitchFamily="50" charset="-128"/>
                <a:ea typeface="Meiryo UI" panose="020B0604030504040204" pitchFamily="50" charset="-128"/>
              </a:rPr>
              <a:t>(3)</a:t>
            </a:r>
            <a:r>
              <a:rPr lang="ja-JP" altLang="en-US" sz="1846" b="1" dirty="0">
                <a:latin typeface="Meiryo UI" panose="020B0604030504040204" pitchFamily="50" charset="-128"/>
                <a:ea typeface="Meiryo UI" panose="020B0604030504040204" pitchFamily="50" charset="-128"/>
              </a:rPr>
              <a:t>事業概要</a:t>
            </a:r>
          </a:p>
        </p:txBody>
      </p:sp>
      <p:sp>
        <p:nvSpPr>
          <p:cNvPr id="64" name="コンテンツ プレースホルダー 2"/>
          <p:cNvSpPr txBox="1">
            <a:spLocks/>
          </p:cNvSpPr>
          <p:nvPr/>
        </p:nvSpPr>
        <p:spPr>
          <a:xfrm>
            <a:off x="0" y="1102926"/>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135972" y="2369958"/>
            <a:ext cx="8782249" cy="767326"/>
          </a:xfrm>
          <a:prstGeom prst="rect">
            <a:avLst/>
          </a:prstGeom>
          <a:noFill/>
        </p:spPr>
        <p:txBody>
          <a:bodyPr wrap="square" lIns="0" tIns="0" rIns="0" bIns="0" rtlCol="0">
            <a:spAutoFit/>
          </a:bodyPr>
          <a:lstStyle/>
          <a:p>
            <a:pPr>
              <a:defRPr/>
            </a:pPr>
            <a:r>
              <a:rPr lang="ja-JP" altLang="en-US" sz="1662" b="1" i="1" dirty="0">
                <a:solidFill>
                  <a:srgbClr val="C00000"/>
                </a:solidFill>
                <a:latin typeface="Meiryo UI" panose="020B0604030504040204" pitchFamily="50" charset="-128"/>
                <a:ea typeface="Meiryo UI" panose="020B0604030504040204" pitchFamily="50" charset="-128"/>
              </a:rPr>
              <a:t>　今回提案する実証事業内容</a:t>
            </a:r>
            <a:r>
              <a:rPr lang="ja-JP" altLang="en-US" sz="1662" b="1" i="1" dirty="0">
                <a:solidFill>
                  <a:srgbClr val="002060"/>
                </a:solidFill>
                <a:latin typeface="Meiryo UI" panose="020B0604030504040204" pitchFamily="50" charset="-128"/>
                <a:ea typeface="Meiryo UI" panose="020B0604030504040204" pitchFamily="50" charset="-128"/>
              </a:rPr>
              <a:t>について図表を用いて</a:t>
            </a:r>
            <a:r>
              <a:rPr lang="ja-JP" altLang="ja-JP" sz="1662" b="1" i="1" dirty="0">
                <a:solidFill>
                  <a:srgbClr val="002060"/>
                </a:solidFill>
                <a:latin typeface="Meiryo UI" panose="020B0604030504040204" pitchFamily="50" charset="-128"/>
                <a:ea typeface="Meiryo UI" panose="020B0604030504040204" pitchFamily="50" charset="-128"/>
              </a:rPr>
              <a:t>記載してください。</a:t>
            </a:r>
            <a:r>
              <a:rPr lang="ja-JP" altLang="en-US" sz="1662" b="1" i="1" dirty="0">
                <a:solidFill>
                  <a:srgbClr val="002060"/>
                </a:solidFill>
                <a:latin typeface="Meiryo UI" panose="020B0604030504040204" pitchFamily="50" charset="-128"/>
                <a:ea typeface="Meiryo UI" panose="020B0604030504040204" pitchFamily="50" charset="-128"/>
              </a:rPr>
              <a:t>記載に当たっては目標に対して各工程がどのように貢献するか具体的かつ定量的に記載下さい。（複数枚可）</a:t>
            </a:r>
            <a:endParaRPr lang="en-US" altLang="ja-JP" sz="1662" b="1" i="1" dirty="0">
              <a:solidFill>
                <a:srgbClr val="002060"/>
              </a:solidFill>
              <a:latin typeface="Meiryo UI" panose="020B0604030504040204" pitchFamily="50" charset="-128"/>
              <a:ea typeface="Meiryo UI" panose="020B0604030504040204" pitchFamily="50" charset="-128"/>
            </a:endParaRPr>
          </a:p>
          <a:p>
            <a:pPr defTabSz="844083">
              <a:defRPr/>
            </a:pPr>
            <a:endParaRPr lang="en-US" altLang="ja-JP" sz="1662" b="1" i="1" dirty="0">
              <a:solidFill>
                <a:srgbClr val="002060"/>
              </a:solidFill>
              <a:latin typeface="Meiryo UI" panose="020B0604030504040204" pitchFamily="50" charset="-128"/>
              <a:ea typeface="Meiryo UI" panose="020B0604030504040204" pitchFamily="50" charset="-128"/>
            </a:endParaRPr>
          </a:p>
        </p:txBody>
      </p:sp>
      <p:sp>
        <p:nvSpPr>
          <p:cNvPr id="42" name="角丸四角形 41"/>
          <p:cNvSpPr/>
          <p:nvPr/>
        </p:nvSpPr>
        <p:spPr>
          <a:xfrm>
            <a:off x="3297723" y="370333"/>
            <a:ext cx="1921521" cy="32168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108" b="1" dirty="0">
                <a:solidFill>
                  <a:srgbClr val="C00000"/>
                </a:solidFill>
                <a:latin typeface="Meiryo UI" panose="020B0604030504040204" pitchFamily="50" charset="-128"/>
                <a:ea typeface="Meiryo UI" panose="020B0604030504040204" pitchFamily="50" charset="-128"/>
              </a:rPr>
              <a:t>文字サイズは原則</a:t>
            </a:r>
            <a:r>
              <a:rPr lang="en-US" altLang="ja-JP" sz="1108" b="1" dirty="0">
                <a:solidFill>
                  <a:srgbClr val="C00000"/>
                </a:solidFill>
                <a:latin typeface="Meiryo UI" panose="020B0604030504040204" pitchFamily="50" charset="-128"/>
                <a:ea typeface="Meiryo UI" panose="020B0604030504040204" pitchFamily="50" charset="-128"/>
              </a:rPr>
              <a:t>12pt</a:t>
            </a:r>
            <a:r>
              <a:rPr lang="ja-JP" altLang="en-US" sz="1108" b="1" dirty="0">
                <a:solidFill>
                  <a:srgbClr val="C00000"/>
                </a:solidFill>
                <a:latin typeface="Meiryo UI" panose="020B0604030504040204" pitchFamily="50" charset="-128"/>
                <a:ea typeface="Meiryo UI" panose="020B0604030504040204" pitchFamily="50" charset="-128"/>
              </a:rPr>
              <a:t>以上</a:t>
            </a:r>
            <a:endParaRPr lang="en-US" altLang="ja-JP" sz="1108" b="1" dirty="0">
              <a:solidFill>
                <a:srgbClr val="C00000"/>
              </a:solidFill>
              <a:latin typeface="Meiryo UI" panose="020B0604030504040204" pitchFamily="50" charset="-128"/>
              <a:ea typeface="Meiryo UI" panose="020B0604030504040204" pitchFamily="50" charset="-128"/>
            </a:endParaRPr>
          </a:p>
        </p:txBody>
      </p:sp>
      <p:sp>
        <p:nvSpPr>
          <p:cNvPr id="917" name="サブタイトル 2">
            <a:extLst>
              <a:ext uri="{FF2B5EF4-FFF2-40B4-BE49-F238E27FC236}">
                <a16:creationId xmlns:a16="http://schemas.microsoft.com/office/drawing/2014/main" id="{5C6EEE01-E517-4552-A4DC-87DFDF36D325}"/>
              </a:ext>
            </a:extLst>
          </p:cNvPr>
          <p:cNvSpPr txBox="1">
            <a:spLocks/>
          </p:cNvSpPr>
          <p:nvPr/>
        </p:nvSpPr>
        <p:spPr>
          <a:xfrm>
            <a:off x="74097" y="1703506"/>
            <a:ext cx="8745402" cy="603883"/>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62" b="1" kern="0" dirty="0">
                <a:solidFill>
                  <a:schemeClr val="tx2"/>
                </a:solidFill>
                <a:latin typeface="Meiryo UI" panose="020B0604030504040204" pitchFamily="50" charset="-128"/>
                <a:ea typeface="Meiryo UI" panose="020B0604030504040204" pitchFamily="50" charset="-128"/>
              </a:rPr>
              <a:t>「木質バイオマス燃料（チップ、ペレット）の安定的・効率的な製造・輸送等システムの構築に向けた実証事業」の場合</a:t>
            </a:r>
            <a:endParaRPr lang="ja-JP" altLang="en-US" sz="1662" b="1" dirty="0">
              <a:solidFill>
                <a:schemeClr val="tx2"/>
              </a:solidFill>
              <a:latin typeface="Meiryo UI" panose="020B0604030504040204" pitchFamily="50" charset="-128"/>
              <a:ea typeface="Meiryo UI" panose="020B0604030504040204" pitchFamily="50" charset="-128"/>
            </a:endParaRPr>
          </a:p>
        </p:txBody>
      </p:sp>
      <p:pic>
        <p:nvPicPr>
          <p:cNvPr id="850" name="図 3945" descr="大規模工場ポンチ絵パーツ.png">
            <a:extLst>
              <a:ext uri="{FF2B5EF4-FFF2-40B4-BE49-F238E27FC236}">
                <a16:creationId xmlns:a16="http://schemas.microsoft.com/office/drawing/2014/main" id="{DB966D85-5541-4122-A858-B038AEA0E365}"/>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684218" y="4563140"/>
            <a:ext cx="1221515" cy="551997"/>
          </a:xfrm>
          <a:prstGeom prst="rect">
            <a:avLst/>
          </a:prstGeom>
          <a:noFill/>
          <a:ln w="9525">
            <a:noFill/>
            <a:miter lim="800000"/>
            <a:headEnd/>
            <a:tailEnd/>
          </a:ln>
        </p:spPr>
      </p:pic>
      <p:grpSp>
        <p:nvGrpSpPr>
          <p:cNvPr id="851" name="グループ化 850">
            <a:extLst>
              <a:ext uri="{FF2B5EF4-FFF2-40B4-BE49-F238E27FC236}">
                <a16:creationId xmlns:a16="http://schemas.microsoft.com/office/drawing/2014/main" id="{0D28CD76-FD5F-45F1-9CF6-AB2D6E935BF6}"/>
              </a:ext>
            </a:extLst>
          </p:cNvPr>
          <p:cNvGrpSpPr/>
          <p:nvPr/>
        </p:nvGrpSpPr>
        <p:grpSpPr>
          <a:xfrm>
            <a:off x="3049386" y="4110891"/>
            <a:ext cx="1435362" cy="1065077"/>
            <a:chOff x="3636645" y="5657056"/>
            <a:chExt cx="1455128" cy="1093798"/>
          </a:xfrm>
        </p:grpSpPr>
        <p:sp>
          <p:nvSpPr>
            <p:cNvPr id="852" name="角丸四角形 204">
              <a:extLst>
                <a:ext uri="{FF2B5EF4-FFF2-40B4-BE49-F238E27FC236}">
                  <a16:creationId xmlns:a16="http://schemas.microsoft.com/office/drawing/2014/main" id="{E6FE63EE-7591-439F-BAEA-77E86B5D60A3}"/>
                </a:ext>
              </a:extLst>
            </p:cNvPr>
            <p:cNvSpPr/>
            <p:nvPr/>
          </p:nvSpPr>
          <p:spPr>
            <a:xfrm>
              <a:off x="3636645" y="5657056"/>
              <a:ext cx="1455128" cy="1093798"/>
            </a:xfrm>
            <a:prstGeom prst="roundRect">
              <a:avLst/>
            </a:prstGeom>
            <a:solidFill>
              <a:srgbClr val="CC6600">
                <a:alpha val="70000"/>
              </a:srgb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grpSp>
          <p:nvGrpSpPr>
            <p:cNvPr id="853" name="グループ化 852">
              <a:extLst>
                <a:ext uri="{FF2B5EF4-FFF2-40B4-BE49-F238E27FC236}">
                  <a16:creationId xmlns:a16="http://schemas.microsoft.com/office/drawing/2014/main" id="{3B1A8F56-BB8B-4427-8547-A7A7DE6DCEB0}"/>
                </a:ext>
              </a:extLst>
            </p:cNvPr>
            <p:cNvGrpSpPr>
              <a:grpSpLocks noChangeAspect="1"/>
            </p:cNvGrpSpPr>
            <p:nvPr/>
          </p:nvGrpSpPr>
          <p:grpSpPr bwMode="auto">
            <a:xfrm>
              <a:off x="4284024" y="6184113"/>
              <a:ext cx="751052" cy="402084"/>
              <a:chOff x="642906" y="3351225"/>
              <a:chExt cx="1292227" cy="408485"/>
            </a:xfrm>
          </p:grpSpPr>
          <p:grpSp>
            <p:nvGrpSpPr>
              <p:cNvPr id="934" name="Group 1861">
                <a:extLst>
                  <a:ext uri="{FF2B5EF4-FFF2-40B4-BE49-F238E27FC236}">
                    <a16:creationId xmlns:a16="http://schemas.microsoft.com/office/drawing/2014/main" id="{99384481-2AEB-4550-B558-745D9EB49C51}"/>
                  </a:ext>
                </a:extLst>
              </p:cNvPr>
              <p:cNvGrpSpPr>
                <a:grpSpLocks/>
              </p:cNvGrpSpPr>
              <p:nvPr/>
            </p:nvGrpSpPr>
            <p:grpSpPr bwMode="auto">
              <a:xfrm>
                <a:off x="922314" y="3351225"/>
                <a:ext cx="792161" cy="252808"/>
                <a:chOff x="1760" y="640"/>
                <a:chExt cx="380" cy="210"/>
              </a:xfrm>
            </p:grpSpPr>
            <p:sp>
              <p:nvSpPr>
                <p:cNvPr id="1493" name="AutoShape 1862">
                  <a:extLst>
                    <a:ext uri="{FF2B5EF4-FFF2-40B4-BE49-F238E27FC236}">
                      <a16:creationId xmlns:a16="http://schemas.microsoft.com/office/drawing/2014/main" id="{521E0EFC-5467-4E0D-8C71-D29CD12D1D35}"/>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4" name="AutoShape 1863">
                  <a:extLst>
                    <a:ext uri="{FF2B5EF4-FFF2-40B4-BE49-F238E27FC236}">
                      <a16:creationId xmlns:a16="http://schemas.microsoft.com/office/drawing/2014/main" id="{5C6F5269-90DE-4841-B5D8-CEA02FFA412B}"/>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5" name="AutoShape 1864">
                  <a:extLst>
                    <a:ext uri="{FF2B5EF4-FFF2-40B4-BE49-F238E27FC236}">
                      <a16:creationId xmlns:a16="http://schemas.microsoft.com/office/drawing/2014/main" id="{88A64446-C77A-408E-A329-82604EA3B034}"/>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6" name="AutoShape 1865">
                  <a:extLst>
                    <a:ext uri="{FF2B5EF4-FFF2-40B4-BE49-F238E27FC236}">
                      <a16:creationId xmlns:a16="http://schemas.microsoft.com/office/drawing/2014/main" id="{EDD9C760-316E-4DCF-A865-24B36CB87005}"/>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7" name="AutoShape 1866">
                  <a:extLst>
                    <a:ext uri="{FF2B5EF4-FFF2-40B4-BE49-F238E27FC236}">
                      <a16:creationId xmlns:a16="http://schemas.microsoft.com/office/drawing/2014/main" id="{ABC9CBF1-286A-4AD1-A253-54B2A5E64261}"/>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8" name="AutoShape 1867">
                  <a:extLst>
                    <a:ext uri="{FF2B5EF4-FFF2-40B4-BE49-F238E27FC236}">
                      <a16:creationId xmlns:a16="http://schemas.microsoft.com/office/drawing/2014/main" id="{3AA27D09-8807-4FBE-972E-B195DF579DB6}"/>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499" name="Group 1868">
                  <a:extLst>
                    <a:ext uri="{FF2B5EF4-FFF2-40B4-BE49-F238E27FC236}">
                      <a16:creationId xmlns:a16="http://schemas.microsoft.com/office/drawing/2014/main" id="{61BE71AD-C638-4C54-BD06-B9FA352A0C00}"/>
                    </a:ext>
                  </a:extLst>
                </p:cNvPr>
                <p:cNvGrpSpPr>
                  <a:grpSpLocks/>
                </p:cNvGrpSpPr>
                <p:nvPr/>
              </p:nvGrpSpPr>
              <p:grpSpPr bwMode="auto">
                <a:xfrm>
                  <a:off x="2017" y="808"/>
                  <a:ext cx="40" cy="22"/>
                  <a:chOff x="1937" y="882"/>
                  <a:chExt cx="666" cy="347"/>
                </a:xfrm>
              </p:grpSpPr>
              <p:sp>
                <p:nvSpPr>
                  <p:cNvPr id="1675" name="AutoShape 1869">
                    <a:extLst>
                      <a:ext uri="{FF2B5EF4-FFF2-40B4-BE49-F238E27FC236}">
                        <a16:creationId xmlns:a16="http://schemas.microsoft.com/office/drawing/2014/main" id="{9D99A5FD-F433-4E40-BF76-23B7B689FEC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6" name="AutoShape 1870">
                    <a:extLst>
                      <a:ext uri="{FF2B5EF4-FFF2-40B4-BE49-F238E27FC236}">
                        <a16:creationId xmlns:a16="http://schemas.microsoft.com/office/drawing/2014/main" id="{84F70FCF-F1C8-4E1C-B69A-E3222ED1C57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7" name="AutoShape 1871">
                    <a:extLst>
                      <a:ext uri="{FF2B5EF4-FFF2-40B4-BE49-F238E27FC236}">
                        <a16:creationId xmlns:a16="http://schemas.microsoft.com/office/drawing/2014/main" id="{B76DFB24-661A-4D87-BC58-67DB3C86D7F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00" name="Group 1872">
                  <a:extLst>
                    <a:ext uri="{FF2B5EF4-FFF2-40B4-BE49-F238E27FC236}">
                      <a16:creationId xmlns:a16="http://schemas.microsoft.com/office/drawing/2014/main" id="{965883F6-8517-44D9-9341-4822D8B3B638}"/>
                    </a:ext>
                  </a:extLst>
                </p:cNvPr>
                <p:cNvGrpSpPr>
                  <a:grpSpLocks/>
                </p:cNvGrpSpPr>
                <p:nvPr/>
              </p:nvGrpSpPr>
              <p:grpSpPr bwMode="auto">
                <a:xfrm>
                  <a:off x="1986" y="750"/>
                  <a:ext cx="112" cy="72"/>
                  <a:chOff x="1987" y="755"/>
                  <a:chExt cx="112" cy="72"/>
                </a:xfrm>
              </p:grpSpPr>
              <p:grpSp>
                <p:nvGrpSpPr>
                  <p:cNvPr id="1532" name="Group 1873">
                    <a:extLst>
                      <a:ext uri="{FF2B5EF4-FFF2-40B4-BE49-F238E27FC236}">
                        <a16:creationId xmlns:a16="http://schemas.microsoft.com/office/drawing/2014/main" id="{F3FED23D-39D1-4CE1-8854-D30576C0E49B}"/>
                      </a:ext>
                    </a:extLst>
                  </p:cNvPr>
                  <p:cNvGrpSpPr>
                    <a:grpSpLocks/>
                  </p:cNvGrpSpPr>
                  <p:nvPr/>
                </p:nvGrpSpPr>
                <p:grpSpPr bwMode="auto">
                  <a:xfrm>
                    <a:off x="1999" y="781"/>
                    <a:ext cx="100" cy="42"/>
                    <a:chOff x="1999" y="781"/>
                    <a:chExt cx="100" cy="42"/>
                  </a:xfrm>
                </p:grpSpPr>
                <p:grpSp>
                  <p:nvGrpSpPr>
                    <p:cNvPr id="1663" name="Group 1874">
                      <a:extLst>
                        <a:ext uri="{FF2B5EF4-FFF2-40B4-BE49-F238E27FC236}">
                          <a16:creationId xmlns:a16="http://schemas.microsoft.com/office/drawing/2014/main" id="{AB8F75DF-2F93-4DB2-91C2-7C16A2154BC4}"/>
                        </a:ext>
                      </a:extLst>
                    </p:cNvPr>
                    <p:cNvGrpSpPr>
                      <a:grpSpLocks/>
                    </p:cNvGrpSpPr>
                    <p:nvPr/>
                  </p:nvGrpSpPr>
                  <p:grpSpPr bwMode="auto">
                    <a:xfrm>
                      <a:off x="1999" y="781"/>
                      <a:ext cx="40" cy="22"/>
                      <a:chOff x="1937" y="882"/>
                      <a:chExt cx="666" cy="347"/>
                    </a:xfrm>
                  </p:grpSpPr>
                  <p:sp>
                    <p:nvSpPr>
                      <p:cNvPr id="1672" name="AutoShape 1875">
                        <a:extLst>
                          <a:ext uri="{FF2B5EF4-FFF2-40B4-BE49-F238E27FC236}">
                            <a16:creationId xmlns:a16="http://schemas.microsoft.com/office/drawing/2014/main" id="{7965298D-AB45-4E71-A1F2-F45DF27F69A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3" name="AutoShape 1876">
                        <a:extLst>
                          <a:ext uri="{FF2B5EF4-FFF2-40B4-BE49-F238E27FC236}">
                            <a16:creationId xmlns:a16="http://schemas.microsoft.com/office/drawing/2014/main" id="{31C219B6-D043-4F70-ADB1-8A3A073B02D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4" name="AutoShape 1877">
                        <a:extLst>
                          <a:ext uri="{FF2B5EF4-FFF2-40B4-BE49-F238E27FC236}">
                            <a16:creationId xmlns:a16="http://schemas.microsoft.com/office/drawing/2014/main" id="{58140993-0F9B-43E9-A4EB-BF665FA9242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64" name="Group 1878">
                      <a:extLst>
                        <a:ext uri="{FF2B5EF4-FFF2-40B4-BE49-F238E27FC236}">
                          <a16:creationId xmlns:a16="http://schemas.microsoft.com/office/drawing/2014/main" id="{F054CC11-F64B-42C8-9338-FA3D81B3CFBC}"/>
                        </a:ext>
                      </a:extLst>
                    </p:cNvPr>
                    <p:cNvGrpSpPr>
                      <a:grpSpLocks/>
                    </p:cNvGrpSpPr>
                    <p:nvPr/>
                  </p:nvGrpSpPr>
                  <p:grpSpPr bwMode="auto">
                    <a:xfrm>
                      <a:off x="2029" y="791"/>
                      <a:ext cx="40" cy="22"/>
                      <a:chOff x="1937" y="882"/>
                      <a:chExt cx="666" cy="347"/>
                    </a:xfrm>
                  </p:grpSpPr>
                  <p:sp>
                    <p:nvSpPr>
                      <p:cNvPr id="1669" name="AutoShape 1879">
                        <a:extLst>
                          <a:ext uri="{FF2B5EF4-FFF2-40B4-BE49-F238E27FC236}">
                            <a16:creationId xmlns:a16="http://schemas.microsoft.com/office/drawing/2014/main" id="{DEE0169C-06EE-48FB-A7E6-040AE19C432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0" name="AutoShape 1880">
                        <a:extLst>
                          <a:ext uri="{FF2B5EF4-FFF2-40B4-BE49-F238E27FC236}">
                            <a16:creationId xmlns:a16="http://schemas.microsoft.com/office/drawing/2014/main" id="{2C09E178-30E5-496E-ADB0-9A364A3D10C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71" name="AutoShape 1881">
                        <a:extLst>
                          <a:ext uri="{FF2B5EF4-FFF2-40B4-BE49-F238E27FC236}">
                            <a16:creationId xmlns:a16="http://schemas.microsoft.com/office/drawing/2014/main" id="{2A2B1F11-F9A2-4BE5-805E-E7F622E5916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65" name="Group 1882">
                      <a:extLst>
                        <a:ext uri="{FF2B5EF4-FFF2-40B4-BE49-F238E27FC236}">
                          <a16:creationId xmlns:a16="http://schemas.microsoft.com/office/drawing/2014/main" id="{ABB5E6D6-E648-42BB-BD06-FECE1733805F}"/>
                        </a:ext>
                      </a:extLst>
                    </p:cNvPr>
                    <p:cNvGrpSpPr>
                      <a:grpSpLocks/>
                    </p:cNvGrpSpPr>
                    <p:nvPr/>
                  </p:nvGrpSpPr>
                  <p:grpSpPr bwMode="auto">
                    <a:xfrm>
                      <a:off x="2059" y="801"/>
                      <a:ext cx="40" cy="22"/>
                      <a:chOff x="1937" y="882"/>
                      <a:chExt cx="666" cy="347"/>
                    </a:xfrm>
                  </p:grpSpPr>
                  <p:sp>
                    <p:nvSpPr>
                      <p:cNvPr id="1666" name="AutoShape 1883">
                        <a:extLst>
                          <a:ext uri="{FF2B5EF4-FFF2-40B4-BE49-F238E27FC236}">
                            <a16:creationId xmlns:a16="http://schemas.microsoft.com/office/drawing/2014/main" id="{974585F1-05CF-4F73-80CB-BA038CDCCBB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67" name="AutoShape 1884">
                        <a:extLst>
                          <a:ext uri="{FF2B5EF4-FFF2-40B4-BE49-F238E27FC236}">
                            <a16:creationId xmlns:a16="http://schemas.microsoft.com/office/drawing/2014/main" id="{637694EB-D02D-4866-8847-7A38590F1F2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68" name="AutoShape 1885">
                        <a:extLst>
                          <a:ext uri="{FF2B5EF4-FFF2-40B4-BE49-F238E27FC236}">
                            <a16:creationId xmlns:a16="http://schemas.microsoft.com/office/drawing/2014/main" id="{FAF6A727-90A7-41C3-A7BB-9B99C593119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3" name="Group 1886">
                    <a:extLst>
                      <a:ext uri="{FF2B5EF4-FFF2-40B4-BE49-F238E27FC236}">
                        <a16:creationId xmlns:a16="http://schemas.microsoft.com/office/drawing/2014/main" id="{CF1CEFE8-8AAE-4869-98BA-82246B6CBF33}"/>
                      </a:ext>
                    </a:extLst>
                  </p:cNvPr>
                  <p:cNvGrpSpPr>
                    <a:grpSpLocks/>
                  </p:cNvGrpSpPr>
                  <p:nvPr/>
                </p:nvGrpSpPr>
                <p:grpSpPr bwMode="auto">
                  <a:xfrm>
                    <a:off x="1999" y="775"/>
                    <a:ext cx="100" cy="42"/>
                    <a:chOff x="1999" y="781"/>
                    <a:chExt cx="100" cy="42"/>
                  </a:xfrm>
                </p:grpSpPr>
                <p:grpSp>
                  <p:nvGrpSpPr>
                    <p:cNvPr id="1651" name="Group 1887">
                      <a:extLst>
                        <a:ext uri="{FF2B5EF4-FFF2-40B4-BE49-F238E27FC236}">
                          <a16:creationId xmlns:a16="http://schemas.microsoft.com/office/drawing/2014/main" id="{61A82654-CF3F-442F-9896-8FF8A8E2677A}"/>
                        </a:ext>
                      </a:extLst>
                    </p:cNvPr>
                    <p:cNvGrpSpPr>
                      <a:grpSpLocks/>
                    </p:cNvGrpSpPr>
                    <p:nvPr/>
                  </p:nvGrpSpPr>
                  <p:grpSpPr bwMode="auto">
                    <a:xfrm>
                      <a:off x="1999" y="781"/>
                      <a:ext cx="40" cy="22"/>
                      <a:chOff x="1937" y="882"/>
                      <a:chExt cx="666" cy="347"/>
                    </a:xfrm>
                  </p:grpSpPr>
                  <p:sp>
                    <p:nvSpPr>
                      <p:cNvPr id="1660" name="AutoShape 1888">
                        <a:extLst>
                          <a:ext uri="{FF2B5EF4-FFF2-40B4-BE49-F238E27FC236}">
                            <a16:creationId xmlns:a16="http://schemas.microsoft.com/office/drawing/2014/main" id="{458AA059-03D6-4C8D-94CD-02F3FF9D9B4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61" name="AutoShape 1889">
                        <a:extLst>
                          <a:ext uri="{FF2B5EF4-FFF2-40B4-BE49-F238E27FC236}">
                            <a16:creationId xmlns:a16="http://schemas.microsoft.com/office/drawing/2014/main" id="{9138FF79-6897-4CAC-92F2-C81592086DF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62" name="AutoShape 1890">
                        <a:extLst>
                          <a:ext uri="{FF2B5EF4-FFF2-40B4-BE49-F238E27FC236}">
                            <a16:creationId xmlns:a16="http://schemas.microsoft.com/office/drawing/2014/main" id="{A91B7C8D-37BA-409B-8526-A41289597AF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52" name="Group 1891">
                      <a:extLst>
                        <a:ext uri="{FF2B5EF4-FFF2-40B4-BE49-F238E27FC236}">
                          <a16:creationId xmlns:a16="http://schemas.microsoft.com/office/drawing/2014/main" id="{33C3C4B4-78EA-49C6-A6A1-A96C4C9DBE06}"/>
                        </a:ext>
                      </a:extLst>
                    </p:cNvPr>
                    <p:cNvGrpSpPr>
                      <a:grpSpLocks/>
                    </p:cNvGrpSpPr>
                    <p:nvPr/>
                  </p:nvGrpSpPr>
                  <p:grpSpPr bwMode="auto">
                    <a:xfrm>
                      <a:off x="2029" y="791"/>
                      <a:ext cx="40" cy="22"/>
                      <a:chOff x="1937" y="882"/>
                      <a:chExt cx="666" cy="347"/>
                    </a:xfrm>
                  </p:grpSpPr>
                  <p:sp>
                    <p:nvSpPr>
                      <p:cNvPr id="1657" name="AutoShape 1892">
                        <a:extLst>
                          <a:ext uri="{FF2B5EF4-FFF2-40B4-BE49-F238E27FC236}">
                            <a16:creationId xmlns:a16="http://schemas.microsoft.com/office/drawing/2014/main" id="{5DA9A8C0-B6D9-4F49-BFDE-BE65DD2E7F8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58" name="AutoShape 1893">
                        <a:extLst>
                          <a:ext uri="{FF2B5EF4-FFF2-40B4-BE49-F238E27FC236}">
                            <a16:creationId xmlns:a16="http://schemas.microsoft.com/office/drawing/2014/main" id="{7DDECFBC-003E-4350-8C1F-1694C902B20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59" name="AutoShape 1894">
                        <a:extLst>
                          <a:ext uri="{FF2B5EF4-FFF2-40B4-BE49-F238E27FC236}">
                            <a16:creationId xmlns:a16="http://schemas.microsoft.com/office/drawing/2014/main" id="{5769ECF3-A295-426D-BE7B-687E0D55053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53" name="Group 1895">
                      <a:extLst>
                        <a:ext uri="{FF2B5EF4-FFF2-40B4-BE49-F238E27FC236}">
                          <a16:creationId xmlns:a16="http://schemas.microsoft.com/office/drawing/2014/main" id="{2C123A19-F4B6-46E3-A9A0-A842D893AD41}"/>
                        </a:ext>
                      </a:extLst>
                    </p:cNvPr>
                    <p:cNvGrpSpPr>
                      <a:grpSpLocks/>
                    </p:cNvGrpSpPr>
                    <p:nvPr/>
                  </p:nvGrpSpPr>
                  <p:grpSpPr bwMode="auto">
                    <a:xfrm>
                      <a:off x="2059" y="801"/>
                      <a:ext cx="40" cy="22"/>
                      <a:chOff x="1937" y="882"/>
                      <a:chExt cx="666" cy="347"/>
                    </a:xfrm>
                  </p:grpSpPr>
                  <p:sp>
                    <p:nvSpPr>
                      <p:cNvPr id="1654" name="AutoShape 1896">
                        <a:extLst>
                          <a:ext uri="{FF2B5EF4-FFF2-40B4-BE49-F238E27FC236}">
                            <a16:creationId xmlns:a16="http://schemas.microsoft.com/office/drawing/2014/main" id="{738FD851-1938-403B-98D2-A758C132DC2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55" name="AutoShape 1897">
                        <a:extLst>
                          <a:ext uri="{FF2B5EF4-FFF2-40B4-BE49-F238E27FC236}">
                            <a16:creationId xmlns:a16="http://schemas.microsoft.com/office/drawing/2014/main" id="{93625C40-97E4-40D6-B563-6B4D9634927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56" name="AutoShape 1898">
                        <a:extLst>
                          <a:ext uri="{FF2B5EF4-FFF2-40B4-BE49-F238E27FC236}">
                            <a16:creationId xmlns:a16="http://schemas.microsoft.com/office/drawing/2014/main" id="{3AA9850F-7A2A-4BD7-AFA3-212DCDEB33B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4" name="Group 1899">
                    <a:extLst>
                      <a:ext uri="{FF2B5EF4-FFF2-40B4-BE49-F238E27FC236}">
                        <a16:creationId xmlns:a16="http://schemas.microsoft.com/office/drawing/2014/main" id="{6975CC97-0260-49B3-8546-1B7E87247402}"/>
                      </a:ext>
                    </a:extLst>
                  </p:cNvPr>
                  <p:cNvGrpSpPr>
                    <a:grpSpLocks/>
                  </p:cNvGrpSpPr>
                  <p:nvPr/>
                </p:nvGrpSpPr>
                <p:grpSpPr bwMode="auto">
                  <a:xfrm>
                    <a:off x="1999" y="769"/>
                    <a:ext cx="100" cy="42"/>
                    <a:chOff x="1999" y="781"/>
                    <a:chExt cx="100" cy="42"/>
                  </a:xfrm>
                </p:grpSpPr>
                <p:grpSp>
                  <p:nvGrpSpPr>
                    <p:cNvPr id="1639" name="Group 1900">
                      <a:extLst>
                        <a:ext uri="{FF2B5EF4-FFF2-40B4-BE49-F238E27FC236}">
                          <a16:creationId xmlns:a16="http://schemas.microsoft.com/office/drawing/2014/main" id="{5F9D281F-B4E9-4BF1-A54B-C69AB35812BD}"/>
                        </a:ext>
                      </a:extLst>
                    </p:cNvPr>
                    <p:cNvGrpSpPr>
                      <a:grpSpLocks/>
                    </p:cNvGrpSpPr>
                    <p:nvPr/>
                  </p:nvGrpSpPr>
                  <p:grpSpPr bwMode="auto">
                    <a:xfrm>
                      <a:off x="1999" y="781"/>
                      <a:ext cx="40" cy="22"/>
                      <a:chOff x="1937" y="882"/>
                      <a:chExt cx="666" cy="347"/>
                    </a:xfrm>
                  </p:grpSpPr>
                  <p:sp>
                    <p:nvSpPr>
                      <p:cNvPr id="1648" name="AutoShape 1901">
                        <a:extLst>
                          <a:ext uri="{FF2B5EF4-FFF2-40B4-BE49-F238E27FC236}">
                            <a16:creationId xmlns:a16="http://schemas.microsoft.com/office/drawing/2014/main" id="{FD093E67-AB35-4E7D-9793-837087215CF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49" name="AutoShape 1902">
                        <a:extLst>
                          <a:ext uri="{FF2B5EF4-FFF2-40B4-BE49-F238E27FC236}">
                            <a16:creationId xmlns:a16="http://schemas.microsoft.com/office/drawing/2014/main" id="{3552D41E-5692-4695-943B-23F907DB467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50" name="AutoShape 1903">
                        <a:extLst>
                          <a:ext uri="{FF2B5EF4-FFF2-40B4-BE49-F238E27FC236}">
                            <a16:creationId xmlns:a16="http://schemas.microsoft.com/office/drawing/2014/main" id="{0B07EC9C-1915-4275-B65B-C912300DFA7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40" name="Group 1904">
                      <a:extLst>
                        <a:ext uri="{FF2B5EF4-FFF2-40B4-BE49-F238E27FC236}">
                          <a16:creationId xmlns:a16="http://schemas.microsoft.com/office/drawing/2014/main" id="{96C6F919-F745-44B7-A5EB-FB3F56A402B2}"/>
                        </a:ext>
                      </a:extLst>
                    </p:cNvPr>
                    <p:cNvGrpSpPr>
                      <a:grpSpLocks/>
                    </p:cNvGrpSpPr>
                    <p:nvPr/>
                  </p:nvGrpSpPr>
                  <p:grpSpPr bwMode="auto">
                    <a:xfrm>
                      <a:off x="2029" y="791"/>
                      <a:ext cx="40" cy="22"/>
                      <a:chOff x="1937" y="882"/>
                      <a:chExt cx="666" cy="347"/>
                    </a:xfrm>
                  </p:grpSpPr>
                  <p:sp>
                    <p:nvSpPr>
                      <p:cNvPr id="1645" name="AutoShape 1905">
                        <a:extLst>
                          <a:ext uri="{FF2B5EF4-FFF2-40B4-BE49-F238E27FC236}">
                            <a16:creationId xmlns:a16="http://schemas.microsoft.com/office/drawing/2014/main" id="{2C2D92FF-10DF-4D3B-BB6C-0A68758FA85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46" name="AutoShape 1906">
                        <a:extLst>
                          <a:ext uri="{FF2B5EF4-FFF2-40B4-BE49-F238E27FC236}">
                            <a16:creationId xmlns:a16="http://schemas.microsoft.com/office/drawing/2014/main" id="{553B94EA-8BFA-4FFC-895B-9D3F0B0B6A3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47" name="AutoShape 1907">
                        <a:extLst>
                          <a:ext uri="{FF2B5EF4-FFF2-40B4-BE49-F238E27FC236}">
                            <a16:creationId xmlns:a16="http://schemas.microsoft.com/office/drawing/2014/main" id="{32FF91F3-DC4F-4C0D-8323-75B7A6D03C8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41" name="Group 1908">
                      <a:extLst>
                        <a:ext uri="{FF2B5EF4-FFF2-40B4-BE49-F238E27FC236}">
                          <a16:creationId xmlns:a16="http://schemas.microsoft.com/office/drawing/2014/main" id="{DD10D4F7-92C2-4102-B72A-2555F41148B6}"/>
                        </a:ext>
                      </a:extLst>
                    </p:cNvPr>
                    <p:cNvGrpSpPr>
                      <a:grpSpLocks/>
                    </p:cNvGrpSpPr>
                    <p:nvPr/>
                  </p:nvGrpSpPr>
                  <p:grpSpPr bwMode="auto">
                    <a:xfrm>
                      <a:off x="2059" y="801"/>
                      <a:ext cx="40" cy="22"/>
                      <a:chOff x="1937" y="882"/>
                      <a:chExt cx="666" cy="347"/>
                    </a:xfrm>
                  </p:grpSpPr>
                  <p:sp>
                    <p:nvSpPr>
                      <p:cNvPr id="1642" name="AutoShape 1909">
                        <a:extLst>
                          <a:ext uri="{FF2B5EF4-FFF2-40B4-BE49-F238E27FC236}">
                            <a16:creationId xmlns:a16="http://schemas.microsoft.com/office/drawing/2014/main" id="{E7C35346-F8E0-4544-8EB2-7A89B28E469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43" name="AutoShape 1910">
                        <a:extLst>
                          <a:ext uri="{FF2B5EF4-FFF2-40B4-BE49-F238E27FC236}">
                            <a16:creationId xmlns:a16="http://schemas.microsoft.com/office/drawing/2014/main" id="{FF1DE478-C960-408C-9965-CEF79E49B63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44" name="AutoShape 1911">
                        <a:extLst>
                          <a:ext uri="{FF2B5EF4-FFF2-40B4-BE49-F238E27FC236}">
                            <a16:creationId xmlns:a16="http://schemas.microsoft.com/office/drawing/2014/main" id="{5FB50D56-9589-4CC7-B159-E6687126895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5" name="Group 1912">
                    <a:extLst>
                      <a:ext uri="{FF2B5EF4-FFF2-40B4-BE49-F238E27FC236}">
                        <a16:creationId xmlns:a16="http://schemas.microsoft.com/office/drawing/2014/main" id="{3A432A3E-E8DF-4712-9632-8E8B23DEA9BE}"/>
                      </a:ext>
                    </a:extLst>
                  </p:cNvPr>
                  <p:cNvGrpSpPr>
                    <a:grpSpLocks/>
                  </p:cNvGrpSpPr>
                  <p:nvPr/>
                </p:nvGrpSpPr>
                <p:grpSpPr bwMode="auto">
                  <a:xfrm>
                    <a:off x="1999" y="762"/>
                    <a:ext cx="100" cy="42"/>
                    <a:chOff x="1999" y="781"/>
                    <a:chExt cx="100" cy="42"/>
                  </a:xfrm>
                </p:grpSpPr>
                <p:grpSp>
                  <p:nvGrpSpPr>
                    <p:cNvPr id="1627" name="Group 1913">
                      <a:extLst>
                        <a:ext uri="{FF2B5EF4-FFF2-40B4-BE49-F238E27FC236}">
                          <a16:creationId xmlns:a16="http://schemas.microsoft.com/office/drawing/2014/main" id="{EBC0EFCF-8DC3-4937-8B04-701255B02DC0}"/>
                        </a:ext>
                      </a:extLst>
                    </p:cNvPr>
                    <p:cNvGrpSpPr>
                      <a:grpSpLocks/>
                    </p:cNvGrpSpPr>
                    <p:nvPr/>
                  </p:nvGrpSpPr>
                  <p:grpSpPr bwMode="auto">
                    <a:xfrm>
                      <a:off x="1999" y="781"/>
                      <a:ext cx="40" cy="22"/>
                      <a:chOff x="1937" y="882"/>
                      <a:chExt cx="666" cy="347"/>
                    </a:xfrm>
                  </p:grpSpPr>
                  <p:sp>
                    <p:nvSpPr>
                      <p:cNvPr id="1636" name="AutoShape 1914">
                        <a:extLst>
                          <a:ext uri="{FF2B5EF4-FFF2-40B4-BE49-F238E27FC236}">
                            <a16:creationId xmlns:a16="http://schemas.microsoft.com/office/drawing/2014/main" id="{22E19673-EDE1-43D9-86EF-9C9C8AAC36D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7" name="AutoShape 1915">
                        <a:extLst>
                          <a:ext uri="{FF2B5EF4-FFF2-40B4-BE49-F238E27FC236}">
                            <a16:creationId xmlns:a16="http://schemas.microsoft.com/office/drawing/2014/main" id="{427C2A60-40C0-48A6-9CB0-6437D114248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8" name="AutoShape 1916">
                        <a:extLst>
                          <a:ext uri="{FF2B5EF4-FFF2-40B4-BE49-F238E27FC236}">
                            <a16:creationId xmlns:a16="http://schemas.microsoft.com/office/drawing/2014/main" id="{EB86623F-8BCC-4F0B-AD40-1B303CAF3B4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28" name="Group 1917">
                      <a:extLst>
                        <a:ext uri="{FF2B5EF4-FFF2-40B4-BE49-F238E27FC236}">
                          <a16:creationId xmlns:a16="http://schemas.microsoft.com/office/drawing/2014/main" id="{98C087C6-AC77-47DA-9920-20CEF0104063}"/>
                        </a:ext>
                      </a:extLst>
                    </p:cNvPr>
                    <p:cNvGrpSpPr>
                      <a:grpSpLocks/>
                    </p:cNvGrpSpPr>
                    <p:nvPr/>
                  </p:nvGrpSpPr>
                  <p:grpSpPr bwMode="auto">
                    <a:xfrm>
                      <a:off x="2029" y="791"/>
                      <a:ext cx="40" cy="22"/>
                      <a:chOff x="1937" y="882"/>
                      <a:chExt cx="666" cy="347"/>
                    </a:xfrm>
                  </p:grpSpPr>
                  <p:sp>
                    <p:nvSpPr>
                      <p:cNvPr id="1633" name="AutoShape 1918">
                        <a:extLst>
                          <a:ext uri="{FF2B5EF4-FFF2-40B4-BE49-F238E27FC236}">
                            <a16:creationId xmlns:a16="http://schemas.microsoft.com/office/drawing/2014/main" id="{A04DB110-4021-481B-9C51-8B6EFB037CF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4" name="AutoShape 1919">
                        <a:extLst>
                          <a:ext uri="{FF2B5EF4-FFF2-40B4-BE49-F238E27FC236}">
                            <a16:creationId xmlns:a16="http://schemas.microsoft.com/office/drawing/2014/main" id="{7B5F378B-E660-4BF3-B98F-BE0C90A5C09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5" name="AutoShape 1920">
                        <a:extLst>
                          <a:ext uri="{FF2B5EF4-FFF2-40B4-BE49-F238E27FC236}">
                            <a16:creationId xmlns:a16="http://schemas.microsoft.com/office/drawing/2014/main" id="{A3E4EA28-D7E0-47D4-AEF5-978D42CD1D9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29" name="Group 1921">
                      <a:extLst>
                        <a:ext uri="{FF2B5EF4-FFF2-40B4-BE49-F238E27FC236}">
                          <a16:creationId xmlns:a16="http://schemas.microsoft.com/office/drawing/2014/main" id="{4FF85673-96DA-4F78-B37C-D214EAE91E38}"/>
                        </a:ext>
                      </a:extLst>
                    </p:cNvPr>
                    <p:cNvGrpSpPr>
                      <a:grpSpLocks/>
                    </p:cNvGrpSpPr>
                    <p:nvPr/>
                  </p:nvGrpSpPr>
                  <p:grpSpPr bwMode="auto">
                    <a:xfrm>
                      <a:off x="2059" y="801"/>
                      <a:ext cx="40" cy="22"/>
                      <a:chOff x="1937" y="882"/>
                      <a:chExt cx="666" cy="347"/>
                    </a:xfrm>
                  </p:grpSpPr>
                  <p:sp>
                    <p:nvSpPr>
                      <p:cNvPr id="1630" name="AutoShape 1922">
                        <a:extLst>
                          <a:ext uri="{FF2B5EF4-FFF2-40B4-BE49-F238E27FC236}">
                            <a16:creationId xmlns:a16="http://schemas.microsoft.com/office/drawing/2014/main" id="{7079680B-4D81-4DB9-B391-BF983FA12A2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1" name="AutoShape 1923">
                        <a:extLst>
                          <a:ext uri="{FF2B5EF4-FFF2-40B4-BE49-F238E27FC236}">
                            <a16:creationId xmlns:a16="http://schemas.microsoft.com/office/drawing/2014/main" id="{C5436D4B-1C33-4D43-A9D8-2BC4FD64CFE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32" name="AutoShape 1924">
                        <a:extLst>
                          <a:ext uri="{FF2B5EF4-FFF2-40B4-BE49-F238E27FC236}">
                            <a16:creationId xmlns:a16="http://schemas.microsoft.com/office/drawing/2014/main" id="{7725BB8F-70C5-42C9-9696-A2C5B913582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6" name="Group 1925">
                    <a:extLst>
                      <a:ext uri="{FF2B5EF4-FFF2-40B4-BE49-F238E27FC236}">
                        <a16:creationId xmlns:a16="http://schemas.microsoft.com/office/drawing/2014/main" id="{F294F815-F612-45AF-AF54-1E3197E7C2D2}"/>
                      </a:ext>
                    </a:extLst>
                  </p:cNvPr>
                  <p:cNvGrpSpPr>
                    <a:grpSpLocks/>
                  </p:cNvGrpSpPr>
                  <p:nvPr/>
                </p:nvGrpSpPr>
                <p:grpSpPr bwMode="auto">
                  <a:xfrm>
                    <a:off x="1999" y="755"/>
                    <a:ext cx="100" cy="42"/>
                    <a:chOff x="1999" y="781"/>
                    <a:chExt cx="100" cy="42"/>
                  </a:xfrm>
                </p:grpSpPr>
                <p:grpSp>
                  <p:nvGrpSpPr>
                    <p:cNvPr id="1615" name="Group 1926">
                      <a:extLst>
                        <a:ext uri="{FF2B5EF4-FFF2-40B4-BE49-F238E27FC236}">
                          <a16:creationId xmlns:a16="http://schemas.microsoft.com/office/drawing/2014/main" id="{B09B241D-C822-44CA-AF09-EFB3C315A14E}"/>
                        </a:ext>
                      </a:extLst>
                    </p:cNvPr>
                    <p:cNvGrpSpPr>
                      <a:grpSpLocks/>
                    </p:cNvGrpSpPr>
                    <p:nvPr/>
                  </p:nvGrpSpPr>
                  <p:grpSpPr bwMode="auto">
                    <a:xfrm>
                      <a:off x="1999" y="781"/>
                      <a:ext cx="40" cy="22"/>
                      <a:chOff x="1937" y="882"/>
                      <a:chExt cx="666" cy="347"/>
                    </a:xfrm>
                  </p:grpSpPr>
                  <p:sp>
                    <p:nvSpPr>
                      <p:cNvPr id="1624" name="AutoShape 1927">
                        <a:extLst>
                          <a:ext uri="{FF2B5EF4-FFF2-40B4-BE49-F238E27FC236}">
                            <a16:creationId xmlns:a16="http://schemas.microsoft.com/office/drawing/2014/main" id="{EAB1B960-7326-4F10-9427-D03D4831B1B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5" name="AutoShape 1928">
                        <a:extLst>
                          <a:ext uri="{FF2B5EF4-FFF2-40B4-BE49-F238E27FC236}">
                            <a16:creationId xmlns:a16="http://schemas.microsoft.com/office/drawing/2014/main" id="{BA10E1BA-03D0-4D13-B6A4-80F4BF46F78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6" name="AutoShape 1929">
                        <a:extLst>
                          <a:ext uri="{FF2B5EF4-FFF2-40B4-BE49-F238E27FC236}">
                            <a16:creationId xmlns:a16="http://schemas.microsoft.com/office/drawing/2014/main" id="{3A2C1DED-ABD2-40DA-A2B7-AF81753BBF0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16" name="Group 1930">
                      <a:extLst>
                        <a:ext uri="{FF2B5EF4-FFF2-40B4-BE49-F238E27FC236}">
                          <a16:creationId xmlns:a16="http://schemas.microsoft.com/office/drawing/2014/main" id="{18F2DCE5-827C-4513-91E5-0F5A43ABF354}"/>
                        </a:ext>
                      </a:extLst>
                    </p:cNvPr>
                    <p:cNvGrpSpPr>
                      <a:grpSpLocks/>
                    </p:cNvGrpSpPr>
                    <p:nvPr/>
                  </p:nvGrpSpPr>
                  <p:grpSpPr bwMode="auto">
                    <a:xfrm>
                      <a:off x="2029" y="791"/>
                      <a:ext cx="40" cy="22"/>
                      <a:chOff x="1937" y="882"/>
                      <a:chExt cx="666" cy="347"/>
                    </a:xfrm>
                  </p:grpSpPr>
                  <p:sp>
                    <p:nvSpPr>
                      <p:cNvPr id="1621" name="AutoShape 1931">
                        <a:extLst>
                          <a:ext uri="{FF2B5EF4-FFF2-40B4-BE49-F238E27FC236}">
                            <a16:creationId xmlns:a16="http://schemas.microsoft.com/office/drawing/2014/main" id="{7535055E-AB95-4290-B657-9A2D381463F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2" name="AutoShape 1932">
                        <a:extLst>
                          <a:ext uri="{FF2B5EF4-FFF2-40B4-BE49-F238E27FC236}">
                            <a16:creationId xmlns:a16="http://schemas.microsoft.com/office/drawing/2014/main" id="{61E0C571-E991-41F2-B828-BD06182324D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3" name="AutoShape 1933">
                        <a:extLst>
                          <a:ext uri="{FF2B5EF4-FFF2-40B4-BE49-F238E27FC236}">
                            <a16:creationId xmlns:a16="http://schemas.microsoft.com/office/drawing/2014/main" id="{69CD64EC-10AF-4821-BB0D-187C2A42605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17" name="Group 1934">
                      <a:extLst>
                        <a:ext uri="{FF2B5EF4-FFF2-40B4-BE49-F238E27FC236}">
                          <a16:creationId xmlns:a16="http://schemas.microsoft.com/office/drawing/2014/main" id="{46900F9C-3675-49C1-9E3A-A28F6B166C81}"/>
                        </a:ext>
                      </a:extLst>
                    </p:cNvPr>
                    <p:cNvGrpSpPr>
                      <a:grpSpLocks/>
                    </p:cNvGrpSpPr>
                    <p:nvPr/>
                  </p:nvGrpSpPr>
                  <p:grpSpPr bwMode="auto">
                    <a:xfrm>
                      <a:off x="2059" y="801"/>
                      <a:ext cx="40" cy="22"/>
                      <a:chOff x="1937" y="882"/>
                      <a:chExt cx="666" cy="347"/>
                    </a:xfrm>
                  </p:grpSpPr>
                  <p:sp>
                    <p:nvSpPr>
                      <p:cNvPr id="1618" name="AutoShape 1935">
                        <a:extLst>
                          <a:ext uri="{FF2B5EF4-FFF2-40B4-BE49-F238E27FC236}">
                            <a16:creationId xmlns:a16="http://schemas.microsoft.com/office/drawing/2014/main" id="{1FDCC296-D803-4F07-9F61-CD2EC4AF5CC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19" name="AutoShape 1936">
                        <a:extLst>
                          <a:ext uri="{FF2B5EF4-FFF2-40B4-BE49-F238E27FC236}">
                            <a16:creationId xmlns:a16="http://schemas.microsoft.com/office/drawing/2014/main" id="{F1427187-DFCD-4A91-AF68-C108026B2A8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20" name="AutoShape 1937">
                        <a:extLst>
                          <a:ext uri="{FF2B5EF4-FFF2-40B4-BE49-F238E27FC236}">
                            <a16:creationId xmlns:a16="http://schemas.microsoft.com/office/drawing/2014/main" id="{CF4BE0CE-3141-4F65-9EF0-957DFC594BA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7" name="Group 1938">
                    <a:extLst>
                      <a:ext uri="{FF2B5EF4-FFF2-40B4-BE49-F238E27FC236}">
                        <a16:creationId xmlns:a16="http://schemas.microsoft.com/office/drawing/2014/main" id="{7E79818A-50E9-4B18-902B-E4CB97A67E60}"/>
                      </a:ext>
                    </a:extLst>
                  </p:cNvPr>
                  <p:cNvGrpSpPr>
                    <a:grpSpLocks/>
                  </p:cNvGrpSpPr>
                  <p:nvPr/>
                </p:nvGrpSpPr>
                <p:grpSpPr bwMode="auto">
                  <a:xfrm>
                    <a:off x="1993" y="783"/>
                    <a:ext cx="100" cy="42"/>
                    <a:chOff x="1999" y="781"/>
                    <a:chExt cx="100" cy="42"/>
                  </a:xfrm>
                </p:grpSpPr>
                <p:grpSp>
                  <p:nvGrpSpPr>
                    <p:cNvPr id="1603" name="Group 1939">
                      <a:extLst>
                        <a:ext uri="{FF2B5EF4-FFF2-40B4-BE49-F238E27FC236}">
                          <a16:creationId xmlns:a16="http://schemas.microsoft.com/office/drawing/2014/main" id="{12189292-867F-4F36-AD92-9D28CDCCA1F2}"/>
                        </a:ext>
                      </a:extLst>
                    </p:cNvPr>
                    <p:cNvGrpSpPr>
                      <a:grpSpLocks/>
                    </p:cNvGrpSpPr>
                    <p:nvPr/>
                  </p:nvGrpSpPr>
                  <p:grpSpPr bwMode="auto">
                    <a:xfrm>
                      <a:off x="1999" y="781"/>
                      <a:ext cx="40" cy="22"/>
                      <a:chOff x="1937" y="882"/>
                      <a:chExt cx="666" cy="347"/>
                    </a:xfrm>
                  </p:grpSpPr>
                  <p:sp>
                    <p:nvSpPr>
                      <p:cNvPr id="1612" name="AutoShape 1940">
                        <a:extLst>
                          <a:ext uri="{FF2B5EF4-FFF2-40B4-BE49-F238E27FC236}">
                            <a16:creationId xmlns:a16="http://schemas.microsoft.com/office/drawing/2014/main" id="{4C88308B-4573-42EA-86CA-3B049FC4324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13" name="AutoShape 1941">
                        <a:extLst>
                          <a:ext uri="{FF2B5EF4-FFF2-40B4-BE49-F238E27FC236}">
                            <a16:creationId xmlns:a16="http://schemas.microsoft.com/office/drawing/2014/main" id="{35B7C7B2-D3AA-47E5-96D2-B7491A33975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14" name="AutoShape 1942">
                        <a:extLst>
                          <a:ext uri="{FF2B5EF4-FFF2-40B4-BE49-F238E27FC236}">
                            <a16:creationId xmlns:a16="http://schemas.microsoft.com/office/drawing/2014/main" id="{7825FD5A-A696-43B2-A893-748B01D651E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04" name="Group 1943">
                      <a:extLst>
                        <a:ext uri="{FF2B5EF4-FFF2-40B4-BE49-F238E27FC236}">
                          <a16:creationId xmlns:a16="http://schemas.microsoft.com/office/drawing/2014/main" id="{FEBD8E10-E2B5-4057-938E-C4B3A64178BC}"/>
                        </a:ext>
                      </a:extLst>
                    </p:cNvPr>
                    <p:cNvGrpSpPr>
                      <a:grpSpLocks/>
                    </p:cNvGrpSpPr>
                    <p:nvPr/>
                  </p:nvGrpSpPr>
                  <p:grpSpPr bwMode="auto">
                    <a:xfrm>
                      <a:off x="2029" y="791"/>
                      <a:ext cx="40" cy="22"/>
                      <a:chOff x="1937" y="882"/>
                      <a:chExt cx="666" cy="347"/>
                    </a:xfrm>
                  </p:grpSpPr>
                  <p:sp>
                    <p:nvSpPr>
                      <p:cNvPr id="1609" name="AutoShape 1944">
                        <a:extLst>
                          <a:ext uri="{FF2B5EF4-FFF2-40B4-BE49-F238E27FC236}">
                            <a16:creationId xmlns:a16="http://schemas.microsoft.com/office/drawing/2014/main" id="{1EAED734-DD65-494D-9815-5D26560B326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10" name="AutoShape 1945">
                        <a:extLst>
                          <a:ext uri="{FF2B5EF4-FFF2-40B4-BE49-F238E27FC236}">
                            <a16:creationId xmlns:a16="http://schemas.microsoft.com/office/drawing/2014/main" id="{95687113-A1C0-4A0F-A916-0475B8AD82A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11" name="AutoShape 1946">
                        <a:extLst>
                          <a:ext uri="{FF2B5EF4-FFF2-40B4-BE49-F238E27FC236}">
                            <a16:creationId xmlns:a16="http://schemas.microsoft.com/office/drawing/2014/main" id="{73D0B633-D05B-4D78-8BB7-7EC49565FDA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605" name="Group 1947">
                      <a:extLst>
                        <a:ext uri="{FF2B5EF4-FFF2-40B4-BE49-F238E27FC236}">
                          <a16:creationId xmlns:a16="http://schemas.microsoft.com/office/drawing/2014/main" id="{6F648075-3373-476B-9480-96B96D59A8EA}"/>
                        </a:ext>
                      </a:extLst>
                    </p:cNvPr>
                    <p:cNvGrpSpPr>
                      <a:grpSpLocks/>
                    </p:cNvGrpSpPr>
                    <p:nvPr/>
                  </p:nvGrpSpPr>
                  <p:grpSpPr bwMode="auto">
                    <a:xfrm>
                      <a:off x="2059" y="801"/>
                      <a:ext cx="40" cy="22"/>
                      <a:chOff x="1937" y="882"/>
                      <a:chExt cx="666" cy="347"/>
                    </a:xfrm>
                  </p:grpSpPr>
                  <p:sp>
                    <p:nvSpPr>
                      <p:cNvPr id="1606" name="AutoShape 1948">
                        <a:extLst>
                          <a:ext uri="{FF2B5EF4-FFF2-40B4-BE49-F238E27FC236}">
                            <a16:creationId xmlns:a16="http://schemas.microsoft.com/office/drawing/2014/main" id="{6C0A0F6A-81E1-4BA2-A75F-540D227BBC0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07" name="AutoShape 1949">
                        <a:extLst>
                          <a:ext uri="{FF2B5EF4-FFF2-40B4-BE49-F238E27FC236}">
                            <a16:creationId xmlns:a16="http://schemas.microsoft.com/office/drawing/2014/main" id="{B3F70642-3A74-4966-BB4E-6C16C6840E9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08" name="AutoShape 1950">
                        <a:extLst>
                          <a:ext uri="{FF2B5EF4-FFF2-40B4-BE49-F238E27FC236}">
                            <a16:creationId xmlns:a16="http://schemas.microsoft.com/office/drawing/2014/main" id="{9530D540-CA3A-4B19-B975-408F48E9F82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8" name="Group 1951">
                    <a:extLst>
                      <a:ext uri="{FF2B5EF4-FFF2-40B4-BE49-F238E27FC236}">
                        <a16:creationId xmlns:a16="http://schemas.microsoft.com/office/drawing/2014/main" id="{21BAB7DE-277D-4CF0-BB53-A53B6CCAA1D5}"/>
                      </a:ext>
                    </a:extLst>
                  </p:cNvPr>
                  <p:cNvGrpSpPr>
                    <a:grpSpLocks/>
                  </p:cNvGrpSpPr>
                  <p:nvPr/>
                </p:nvGrpSpPr>
                <p:grpSpPr bwMode="auto">
                  <a:xfrm>
                    <a:off x="1993" y="777"/>
                    <a:ext cx="100" cy="42"/>
                    <a:chOff x="1999" y="781"/>
                    <a:chExt cx="100" cy="42"/>
                  </a:xfrm>
                </p:grpSpPr>
                <p:grpSp>
                  <p:nvGrpSpPr>
                    <p:cNvPr id="1591" name="Group 1952">
                      <a:extLst>
                        <a:ext uri="{FF2B5EF4-FFF2-40B4-BE49-F238E27FC236}">
                          <a16:creationId xmlns:a16="http://schemas.microsoft.com/office/drawing/2014/main" id="{D09E3901-B09C-444C-BFD7-3EFB12371B13}"/>
                        </a:ext>
                      </a:extLst>
                    </p:cNvPr>
                    <p:cNvGrpSpPr>
                      <a:grpSpLocks/>
                    </p:cNvGrpSpPr>
                    <p:nvPr/>
                  </p:nvGrpSpPr>
                  <p:grpSpPr bwMode="auto">
                    <a:xfrm>
                      <a:off x="1999" y="781"/>
                      <a:ext cx="40" cy="22"/>
                      <a:chOff x="1937" y="882"/>
                      <a:chExt cx="666" cy="347"/>
                    </a:xfrm>
                  </p:grpSpPr>
                  <p:sp>
                    <p:nvSpPr>
                      <p:cNvPr id="1600" name="AutoShape 1953">
                        <a:extLst>
                          <a:ext uri="{FF2B5EF4-FFF2-40B4-BE49-F238E27FC236}">
                            <a16:creationId xmlns:a16="http://schemas.microsoft.com/office/drawing/2014/main" id="{FEC56DA1-F335-4F52-8F8B-FBF88B301DB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01" name="AutoShape 1954">
                        <a:extLst>
                          <a:ext uri="{FF2B5EF4-FFF2-40B4-BE49-F238E27FC236}">
                            <a16:creationId xmlns:a16="http://schemas.microsoft.com/office/drawing/2014/main" id="{34FB093C-A526-4CD8-8267-40096FA0CB3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602" name="AutoShape 1955">
                        <a:extLst>
                          <a:ext uri="{FF2B5EF4-FFF2-40B4-BE49-F238E27FC236}">
                            <a16:creationId xmlns:a16="http://schemas.microsoft.com/office/drawing/2014/main" id="{7382B157-4D61-4DDF-9643-E5970F7C60A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92" name="Group 1956">
                      <a:extLst>
                        <a:ext uri="{FF2B5EF4-FFF2-40B4-BE49-F238E27FC236}">
                          <a16:creationId xmlns:a16="http://schemas.microsoft.com/office/drawing/2014/main" id="{A0279DDE-6818-46E8-ADDD-4EB2EEEF1B8D}"/>
                        </a:ext>
                      </a:extLst>
                    </p:cNvPr>
                    <p:cNvGrpSpPr>
                      <a:grpSpLocks/>
                    </p:cNvGrpSpPr>
                    <p:nvPr/>
                  </p:nvGrpSpPr>
                  <p:grpSpPr bwMode="auto">
                    <a:xfrm>
                      <a:off x="2029" y="791"/>
                      <a:ext cx="40" cy="22"/>
                      <a:chOff x="1937" y="882"/>
                      <a:chExt cx="666" cy="347"/>
                    </a:xfrm>
                  </p:grpSpPr>
                  <p:sp>
                    <p:nvSpPr>
                      <p:cNvPr id="1597" name="AutoShape 1957">
                        <a:extLst>
                          <a:ext uri="{FF2B5EF4-FFF2-40B4-BE49-F238E27FC236}">
                            <a16:creationId xmlns:a16="http://schemas.microsoft.com/office/drawing/2014/main" id="{291AAAFC-F00F-4278-AA79-43D86D60A83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98" name="AutoShape 1958">
                        <a:extLst>
                          <a:ext uri="{FF2B5EF4-FFF2-40B4-BE49-F238E27FC236}">
                            <a16:creationId xmlns:a16="http://schemas.microsoft.com/office/drawing/2014/main" id="{BB816221-4018-42F2-AFA8-4E8DADA015E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99" name="AutoShape 1959">
                        <a:extLst>
                          <a:ext uri="{FF2B5EF4-FFF2-40B4-BE49-F238E27FC236}">
                            <a16:creationId xmlns:a16="http://schemas.microsoft.com/office/drawing/2014/main" id="{548E129A-117F-4504-8EA2-BBABE6498B8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93" name="Group 1960">
                      <a:extLst>
                        <a:ext uri="{FF2B5EF4-FFF2-40B4-BE49-F238E27FC236}">
                          <a16:creationId xmlns:a16="http://schemas.microsoft.com/office/drawing/2014/main" id="{FD1EA388-E46C-46DC-BC22-13187058099B}"/>
                        </a:ext>
                      </a:extLst>
                    </p:cNvPr>
                    <p:cNvGrpSpPr>
                      <a:grpSpLocks/>
                    </p:cNvGrpSpPr>
                    <p:nvPr/>
                  </p:nvGrpSpPr>
                  <p:grpSpPr bwMode="auto">
                    <a:xfrm>
                      <a:off x="2059" y="801"/>
                      <a:ext cx="40" cy="22"/>
                      <a:chOff x="1937" y="882"/>
                      <a:chExt cx="666" cy="347"/>
                    </a:xfrm>
                  </p:grpSpPr>
                  <p:sp>
                    <p:nvSpPr>
                      <p:cNvPr id="1594" name="AutoShape 1961">
                        <a:extLst>
                          <a:ext uri="{FF2B5EF4-FFF2-40B4-BE49-F238E27FC236}">
                            <a16:creationId xmlns:a16="http://schemas.microsoft.com/office/drawing/2014/main" id="{F6CE5597-6473-4B83-BF63-A12A4400CF0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95" name="AutoShape 1962">
                        <a:extLst>
                          <a:ext uri="{FF2B5EF4-FFF2-40B4-BE49-F238E27FC236}">
                            <a16:creationId xmlns:a16="http://schemas.microsoft.com/office/drawing/2014/main" id="{585EAB1F-7B7D-48DE-93E7-A69B28B9EC5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96" name="AutoShape 1963">
                        <a:extLst>
                          <a:ext uri="{FF2B5EF4-FFF2-40B4-BE49-F238E27FC236}">
                            <a16:creationId xmlns:a16="http://schemas.microsoft.com/office/drawing/2014/main" id="{9E1563CF-3132-4D4A-BDCC-D608960FC26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39" name="Group 1964">
                    <a:extLst>
                      <a:ext uri="{FF2B5EF4-FFF2-40B4-BE49-F238E27FC236}">
                        <a16:creationId xmlns:a16="http://schemas.microsoft.com/office/drawing/2014/main" id="{35BDC874-C8DC-419B-A615-05A4C7ACBEAF}"/>
                      </a:ext>
                    </a:extLst>
                  </p:cNvPr>
                  <p:cNvGrpSpPr>
                    <a:grpSpLocks/>
                  </p:cNvGrpSpPr>
                  <p:nvPr/>
                </p:nvGrpSpPr>
                <p:grpSpPr bwMode="auto">
                  <a:xfrm>
                    <a:off x="1993" y="771"/>
                    <a:ext cx="100" cy="42"/>
                    <a:chOff x="1999" y="781"/>
                    <a:chExt cx="100" cy="42"/>
                  </a:xfrm>
                </p:grpSpPr>
                <p:grpSp>
                  <p:nvGrpSpPr>
                    <p:cNvPr id="1579" name="Group 1965">
                      <a:extLst>
                        <a:ext uri="{FF2B5EF4-FFF2-40B4-BE49-F238E27FC236}">
                          <a16:creationId xmlns:a16="http://schemas.microsoft.com/office/drawing/2014/main" id="{4A585610-4164-435C-96CC-6645D52FEE78}"/>
                        </a:ext>
                      </a:extLst>
                    </p:cNvPr>
                    <p:cNvGrpSpPr>
                      <a:grpSpLocks/>
                    </p:cNvGrpSpPr>
                    <p:nvPr/>
                  </p:nvGrpSpPr>
                  <p:grpSpPr bwMode="auto">
                    <a:xfrm>
                      <a:off x="1999" y="781"/>
                      <a:ext cx="40" cy="22"/>
                      <a:chOff x="1937" y="882"/>
                      <a:chExt cx="666" cy="347"/>
                    </a:xfrm>
                  </p:grpSpPr>
                  <p:sp>
                    <p:nvSpPr>
                      <p:cNvPr id="1588" name="AutoShape 1966">
                        <a:extLst>
                          <a:ext uri="{FF2B5EF4-FFF2-40B4-BE49-F238E27FC236}">
                            <a16:creationId xmlns:a16="http://schemas.microsoft.com/office/drawing/2014/main" id="{114D1266-0F98-48F9-B9B4-075890BA526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89" name="AutoShape 1967">
                        <a:extLst>
                          <a:ext uri="{FF2B5EF4-FFF2-40B4-BE49-F238E27FC236}">
                            <a16:creationId xmlns:a16="http://schemas.microsoft.com/office/drawing/2014/main" id="{B1935D54-45D1-4F77-BB57-2EF02F8BC1A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90" name="AutoShape 1968">
                        <a:extLst>
                          <a:ext uri="{FF2B5EF4-FFF2-40B4-BE49-F238E27FC236}">
                            <a16:creationId xmlns:a16="http://schemas.microsoft.com/office/drawing/2014/main" id="{D6CFB8EF-DAB5-401D-B649-160143A8489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80" name="Group 1969">
                      <a:extLst>
                        <a:ext uri="{FF2B5EF4-FFF2-40B4-BE49-F238E27FC236}">
                          <a16:creationId xmlns:a16="http://schemas.microsoft.com/office/drawing/2014/main" id="{1B75F698-57E8-48CF-83A8-17A6FD630CFD}"/>
                        </a:ext>
                      </a:extLst>
                    </p:cNvPr>
                    <p:cNvGrpSpPr>
                      <a:grpSpLocks/>
                    </p:cNvGrpSpPr>
                    <p:nvPr/>
                  </p:nvGrpSpPr>
                  <p:grpSpPr bwMode="auto">
                    <a:xfrm>
                      <a:off x="2029" y="791"/>
                      <a:ext cx="40" cy="22"/>
                      <a:chOff x="1937" y="882"/>
                      <a:chExt cx="666" cy="347"/>
                    </a:xfrm>
                  </p:grpSpPr>
                  <p:sp>
                    <p:nvSpPr>
                      <p:cNvPr id="1585" name="AutoShape 1970">
                        <a:extLst>
                          <a:ext uri="{FF2B5EF4-FFF2-40B4-BE49-F238E27FC236}">
                            <a16:creationId xmlns:a16="http://schemas.microsoft.com/office/drawing/2014/main" id="{DEAF4D97-6760-40BF-902B-8F4550E07BF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86" name="AutoShape 1971">
                        <a:extLst>
                          <a:ext uri="{FF2B5EF4-FFF2-40B4-BE49-F238E27FC236}">
                            <a16:creationId xmlns:a16="http://schemas.microsoft.com/office/drawing/2014/main" id="{331D95BD-7EA2-4741-AE85-FEDAC6CF05E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87" name="AutoShape 1972">
                        <a:extLst>
                          <a:ext uri="{FF2B5EF4-FFF2-40B4-BE49-F238E27FC236}">
                            <a16:creationId xmlns:a16="http://schemas.microsoft.com/office/drawing/2014/main" id="{8C6380D1-8088-4B1C-81B0-8F1BE918C71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81" name="Group 1973">
                      <a:extLst>
                        <a:ext uri="{FF2B5EF4-FFF2-40B4-BE49-F238E27FC236}">
                          <a16:creationId xmlns:a16="http://schemas.microsoft.com/office/drawing/2014/main" id="{BD2CEDC9-CF5F-4DE5-8B73-DFC34E9CCBE2}"/>
                        </a:ext>
                      </a:extLst>
                    </p:cNvPr>
                    <p:cNvGrpSpPr>
                      <a:grpSpLocks/>
                    </p:cNvGrpSpPr>
                    <p:nvPr/>
                  </p:nvGrpSpPr>
                  <p:grpSpPr bwMode="auto">
                    <a:xfrm>
                      <a:off x="2059" y="801"/>
                      <a:ext cx="40" cy="22"/>
                      <a:chOff x="1937" y="882"/>
                      <a:chExt cx="666" cy="347"/>
                    </a:xfrm>
                  </p:grpSpPr>
                  <p:sp>
                    <p:nvSpPr>
                      <p:cNvPr id="1582" name="AutoShape 1974">
                        <a:extLst>
                          <a:ext uri="{FF2B5EF4-FFF2-40B4-BE49-F238E27FC236}">
                            <a16:creationId xmlns:a16="http://schemas.microsoft.com/office/drawing/2014/main" id="{0B0F0B40-0D23-420F-8D66-50828F20948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83" name="AutoShape 1975">
                        <a:extLst>
                          <a:ext uri="{FF2B5EF4-FFF2-40B4-BE49-F238E27FC236}">
                            <a16:creationId xmlns:a16="http://schemas.microsoft.com/office/drawing/2014/main" id="{E3C7836D-816D-40B7-9C98-D0E233F18F3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84" name="AutoShape 1976">
                        <a:extLst>
                          <a:ext uri="{FF2B5EF4-FFF2-40B4-BE49-F238E27FC236}">
                            <a16:creationId xmlns:a16="http://schemas.microsoft.com/office/drawing/2014/main" id="{A6B8AE69-1CD0-481D-A931-6CA92ECE254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40" name="Group 1977">
                    <a:extLst>
                      <a:ext uri="{FF2B5EF4-FFF2-40B4-BE49-F238E27FC236}">
                        <a16:creationId xmlns:a16="http://schemas.microsoft.com/office/drawing/2014/main" id="{C5CA9723-4EDD-4627-A164-B1C7C629E578}"/>
                      </a:ext>
                    </a:extLst>
                  </p:cNvPr>
                  <p:cNvGrpSpPr>
                    <a:grpSpLocks/>
                  </p:cNvGrpSpPr>
                  <p:nvPr/>
                </p:nvGrpSpPr>
                <p:grpSpPr bwMode="auto">
                  <a:xfrm>
                    <a:off x="1987" y="785"/>
                    <a:ext cx="100" cy="42"/>
                    <a:chOff x="1999" y="781"/>
                    <a:chExt cx="100" cy="42"/>
                  </a:xfrm>
                </p:grpSpPr>
                <p:grpSp>
                  <p:nvGrpSpPr>
                    <p:cNvPr id="1567" name="Group 1978">
                      <a:extLst>
                        <a:ext uri="{FF2B5EF4-FFF2-40B4-BE49-F238E27FC236}">
                          <a16:creationId xmlns:a16="http://schemas.microsoft.com/office/drawing/2014/main" id="{D3B926D8-966D-41A6-98BE-423F36F61419}"/>
                        </a:ext>
                      </a:extLst>
                    </p:cNvPr>
                    <p:cNvGrpSpPr>
                      <a:grpSpLocks/>
                    </p:cNvGrpSpPr>
                    <p:nvPr/>
                  </p:nvGrpSpPr>
                  <p:grpSpPr bwMode="auto">
                    <a:xfrm>
                      <a:off x="1999" y="781"/>
                      <a:ext cx="40" cy="22"/>
                      <a:chOff x="1937" y="882"/>
                      <a:chExt cx="666" cy="347"/>
                    </a:xfrm>
                  </p:grpSpPr>
                  <p:sp>
                    <p:nvSpPr>
                      <p:cNvPr id="1576" name="AutoShape 1979">
                        <a:extLst>
                          <a:ext uri="{FF2B5EF4-FFF2-40B4-BE49-F238E27FC236}">
                            <a16:creationId xmlns:a16="http://schemas.microsoft.com/office/drawing/2014/main" id="{7CED6054-D2FA-412F-86E8-CC1B5CDAD1C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7" name="AutoShape 1980">
                        <a:extLst>
                          <a:ext uri="{FF2B5EF4-FFF2-40B4-BE49-F238E27FC236}">
                            <a16:creationId xmlns:a16="http://schemas.microsoft.com/office/drawing/2014/main" id="{E7D3DB27-A967-43E3-96EE-2FD012EB63C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8" name="AutoShape 1981">
                        <a:extLst>
                          <a:ext uri="{FF2B5EF4-FFF2-40B4-BE49-F238E27FC236}">
                            <a16:creationId xmlns:a16="http://schemas.microsoft.com/office/drawing/2014/main" id="{BA75844C-9A61-4499-9166-1E6A2971FB8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68" name="Group 1982">
                      <a:extLst>
                        <a:ext uri="{FF2B5EF4-FFF2-40B4-BE49-F238E27FC236}">
                          <a16:creationId xmlns:a16="http://schemas.microsoft.com/office/drawing/2014/main" id="{8CF9321B-62BA-476E-8EC0-98E681CCFD86}"/>
                        </a:ext>
                      </a:extLst>
                    </p:cNvPr>
                    <p:cNvGrpSpPr>
                      <a:grpSpLocks/>
                    </p:cNvGrpSpPr>
                    <p:nvPr/>
                  </p:nvGrpSpPr>
                  <p:grpSpPr bwMode="auto">
                    <a:xfrm>
                      <a:off x="2029" y="791"/>
                      <a:ext cx="40" cy="22"/>
                      <a:chOff x="1937" y="882"/>
                      <a:chExt cx="666" cy="347"/>
                    </a:xfrm>
                  </p:grpSpPr>
                  <p:sp>
                    <p:nvSpPr>
                      <p:cNvPr id="1573" name="AutoShape 1983">
                        <a:extLst>
                          <a:ext uri="{FF2B5EF4-FFF2-40B4-BE49-F238E27FC236}">
                            <a16:creationId xmlns:a16="http://schemas.microsoft.com/office/drawing/2014/main" id="{5E6BC751-E1E7-40C0-8D45-13570CC7AAF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4" name="AutoShape 1984">
                        <a:extLst>
                          <a:ext uri="{FF2B5EF4-FFF2-40B4-BE49-F238E27FC236}">
                            <a16:creationId xmlns:a16="http://schemas.microsoft.com/office/drawing/2014/main" id="{08AB2C80-236F-4CD8-BA9C-0152F213D6D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5" name="AutoShape 1985">
                        <a:extLst>
                          <a:ext uri="{FF2B5EF4-FFF2-40B4-BE49-F238E27FC236}">
                            <a16:creationId xmlns:a16="http://schemas.microsoft.com/office/drawing/2014/main" id="{46795440-0650-4A11-AB9F-5308DE8C879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69" name="Group 1986">
                      <a:extLst>
                        <a:ext uri="{FF2B5EF4-FFF2-40B4-BE49-F238E27FC236}">
                          <a16:creationId xmlns:a16="http://schemas.microsoft.com/office/drawing/2014/main" id="{0089092D-2130-45D9-AF37-ABB949F5DAAA}"/>
                        </a:ext>
                      </a:extLst>
                    </p:cNvPr>
                    <p:cNvGrpSpPr>
                      <a:grpSpLocks/>
                    </p:cNvGrpSpPr>
                    <p:nvPr/>
                  </p:nvGrpSpPr>
                  <p:grpSpPr bwMode="auto">
                    <a:xfrm>
                      <a:off x="2059" y="801"/>
                      <a:ext cx="40" cy="22"/>
                      <a:chOff x="1937" y="882"/>
                      <a:chExt cx="666" cy="347"/>
                    </a:xfrm>
                  </p:grpSpPr>
                  <p:sp>
                    <p:nvSpPr>
                      <p:cNvPr id="1570" name="AutoShape 1987">
                        <a:extLst>
                          <a:ext uri="{FF2B5EF4-FFF2-40B4-BE49-F238E27FC236}">
                            <a16:creationId xmlns:a16="http://schemas.microsoft.com/office/drawing/2014/main" id="{72F14026-115F-4DAD-BD53-B452D87B40D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1" name="AutoShape 1988">
                        <a:extLst>
                          <a:ext uri="{FF2B5EF4-FFF2-40B4-BE49-F238E27FC236}">
                            <a16:creationId xmlns:a16="http://schemas.microsoft.com/office/drawing/2014/main" id="{E7E20B40-8D16-4D94-8350-01B597CAFF7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72" name="AutoShape 1989">
                        <a:extLst>
                          <a:ext uri="{FF2B5EF4-FFF2-40B4-BE49-F238E27FC236}">
                            <a16:creationId xmlns:a16="http://schemas.microsoft.com/office/drawing/2014/main" id="{9C486AD6-A915-4D76-8F23-3592CE76449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41" name="Group 1990">
                    <a:extLst>
                      <a:ext uri="{FF2B5EF4-FFF2-40B4-BE49-F238E27FC236}">
                        <a16:creationId xmlns:a16="http://schemas.microsoft.com/office/drawing/2014/main" id="{1397B88C-DD40-442F-A13B-ECF27B521A3E}"/>
                      </a:ext>
                    </a:extLst>
                  </p:cNvPr>
                  <p:cNvGrpSpPr>
                    <a:grpSpLocks/>
                  </p:cNvGrpSpPr>
                  <p:nvPr/>
                </p:nvGrpSpPr>
                <p:grpSpPr bwMode="auto">
                  <a:xfrm>
                    <a:off x="1987" y="779"/>
                    <a:ext cx="100" cy="42"/>
                    <a:chOff x="1999" y="781"/>
                    <a:chExt cx="100" cy="42"/>
                  </a:xfrm>
                </p:grpSpPr>
                <p:grpSp>
                  <p:nvGrpSpPr>
                    <p:cNvPr id="1555" name="Group 1991">
                      <a:extLst>
                        <a:ext uri="{FF2B5EF4-FFF2-40B4-BE49-F238E27FC236}">
                          <a16:creationId xmlns:a16="http://schemas.microsoft.com/office/drawing/2014/main" id="{2C6C85E7-1078-44B9-8242-52B6B2600B4E}"/>
                        </a:ext>
                      </a:extLst>
                    </p:cNvPr>
                    <p:cNvGrpSpPr>
                      <a:grpSpLocks/>
                    </p:cNvGrpSpPr>
                    <p:nvPr/>
                  </p:nvGrpSpPr>
                  <p:grpSpPr bwMode="auto">
                    <a:xfrm>
                      <a:off x="1999" y="781"/>
                      <a:ext cx="40" cy="22"/>
                      <a:chOff x="1937" y="882"/>
                      <a:chExt cx="666" cy="347"/>
                    </a:xfrm>
                  </p:grpSpPr>
                  <p:sp>
                    <p:nvSpPr>
                      <p:cNvPr id="1564" name="AutoShape 1992">
                        <a:extLst>
                          <a:ext uri="{FF2B5EF4-FFF2-40B4-BE49-F238E27FC236}">
                            <a16:creationId xmlns:a16="http://schemas.microsoft.com/office/drawing/2014/main" id="{6FB5D497-0251-4DF8-888C-D18AE70EE6C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65" name="AutoShape 1993">
                        <a:extLst>
                          <a:ext uri="{FF2B5EF4-FFF2-40B4-BE49-F238E27FC236}">
                            <a16:creationId xmlns:a16="http://schemas.microsoft.com/office/drawing/2014/main" id="{B9C6B0D0-C30C-43B4-BB42-BE8331D5EB8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66" name="AutoShape 1994">
                        <a:extLst>
                          <a:ext uri="{FF2B5EF4-FFF2-40B4-BE49-F238E27FC236}">
                            <a16:creationId xmlns:a16="http://schemas.microsoft.com/office/drawing/2014/main" id="{8EF01274-A6BB-4677-A37A-AD18140F6D0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56" name="Group 1995">
                      <a:extLst>
                        <a:ext uri="{FF2B5EF4-FFF2-40B4-BE49-F238E27FC236}">
                          <a16:creationId xmlns:a16="http://schemas.microsoft.com/office/drawing/2014/main" id="{4D3435D5-C91C-4304-8C31-C727FF0F6025}"/>
                        </a:ext>
                      </a:extLst>
                    </p:cNvPr>
                    <p:cNvGrpSpPr>
                      <a:grpSpLocks/>
                    </p:cNvGrpSpPr>
                    <p:nvPr/>
                  </p:nvGrpSpPr>
                  <p:grpSpPr bwMode="auto">
                    <a:xfrm>
                      <a:off x="2029" y="791"/>
                      <a:ext cx="40" cy="22"/>
                      <a:chOff x="1937" y="882"/>
                      <a:chExt cx="666" cy="347"/>
                    </a:xfrm>
                  </p:grpSpPr>
                  <p:sp>
                    <p:nvSpPr>
                      <p:cNvPr id="1561" name="AutoShape 1996">
                        <a:extLst>
                          <a:ext uri="{FF2B5EF4-FFF2-40B4-BE49-F238E27FC236}">
                            <a16:creationId xmlns:a16="http://schemas.microsoft.com/office/drawing/2014/main" id="{5BD10801-E84A-4D61-81E3-96780919D25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62" name="AutoShape 1997">
                        <a:extLst>
                          <a:ext uri="{FF2B5EF4-FFF2-40B4-BE49-F238E27FC236}">
                            <a16:creationId xmlns:a16="http://schemas.microsoft.com/office/drawing/2014/main" id="{35F78717-47F3-4D7D-8B25-28ACDC35DF8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63" name="AutoShape 1998">
                        <a:extLst>
                          <a:ext uri="{FF2B5EF4-FFF2-40B4-BE49-F238E27FC236}">
                            <a16:creationId xmlns:a16="http://schemas.microsoft.com/office/drawing/2014/main" id="{1A8C87E5-FED3-471A-A96F-C96B13B25E0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57" name="Group 1999">
                      <a:extLst>
                        <a:ext uri="{FF2B5EF4-FFF2-40B4-BE49-F238E27FC236}">
                          <a16:creationId xmlns:a16="http://schemas.microsoft.com/office/drawing/2014/main" id="{9A710D78-872E-44A7-A519-8264E630B804}"/>
                        </a:ext>
                      </a:extLst>
                    </p:cNvPr>
                    <p:cNvGrpSpPr>
                      <a:grpSpLocks/>
                    </p:cNvGrpSpPr>
                    <p:nvPr/>
                  </p:nvGrpSpPr>
                  <p:grpSpPr bwMode="auto">
                    <a:xfrm>
                      <a:off x="2059" y="801"/>
                      <a:ext cx="40" cy="22"/>
                      <a:chOff x="1937" y="882"/>
                      <a:chExt cx="666" cy="347"/>
                    </a:xfrm>
                  </p:grpSpPr>
                  <p:sp>
                    <p:nvSpPr>
                      <p:cNvPr id="1558" name="AutoShape 2000">
                        <a:extLst>
                          <a:ext uri="{FF2B5EF4-FFF2-40B4-BE49-F238E27FC236}">
                            <a16:creationId xmlns:a16="http://schemas.microsoft.com/office/drawing/2014/main" id="{451E6644-51B8-4360-9769-84DEEF5C291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9" name="AutoShape 2001">
                        <a:extLst>
                          <a:ext uri="{FF2B5EF4-FFF2-40B4-BE49-F238E27FC236}">
                            <a16:creationId xmlns:a16="http://schemas.microsoft.com/office/drawing/2014/main" id="{BD51FCE0-4D23-4013-869E-DCACB78282E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60" name="AutoShape 2002">
                        <a:extLst>
                          <a:ext uri="{FF2B5EF4-FFF2-40B4-BE49-F238E27FC236}">
                            <a16:creationId xmlns:a16="http://schemas.microsoft.com/office/drawing/2014/main" id="{B0D9DD32-3F2A-45D4-B28A-2A7E4EB7D12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42" name="Group 2003">
                    <a:extLst>
                      <a:ext uri="{FF2B5EF4-FFF2-40B4-BE49-F238E27FC236}">
                        <a16:creationId xmlns:a16="http://schemas.microsoft.com/office/drawing/2014/main" id="{2F8B9945-69CC-4012-9B33-14097A0991F9}"/>
                      </a:ext>
                    </a:extLst>
                  </p:cNvPr>
                  <p:cNvGrpSpPr>
                    <a:grpSpLocks/>
                  </p:cNvGrpSpPr>
                  <p:nvPr/>
                </p:nvGrpSpPr>
                <p:grpSpPr bwMode="auto">
                  <a:xfrm>
                    <a:off x="1988" y="775"/>
                    <a:ext cx="100" cy="42"/>
                    <a:chOff x="1999" y="781"/>
                    <a:chExt cx="100" cy="42"/>
                  </a:xfrm>
                </p:grpSpPr>
                <p:grpSp>
                  <p:nvGrpSpPr>
                    <p:cNvPr id="1543" name="Group 2004">
                      <a:extLst>
                        <a:ext uri="{FF2B5EF4-FFF2-40B4-BE49-F238E27FC236}">
                          <a16:creationId xmlns:a16="http://schemas.microsoft.com/office/drawing/2014/main" id="{F83F3317-406A-4FB5-A4F8-C4F84826D66B}"/>
                        </a:ext>
                      </a:extLst>
                    </p:cNvPr>
                    <p:cNvGrpSpPr>
                      <a:grpSpLocks/>
                    </p:cNvGrpSpPr>
                    <p:nvPr/>
                  </p:nvGrpSpPr>
                  <p:grpSpPr bwMode="auto">
                    <a:xfrm>
                      <a:off x="1999" y="781"/>
                      <a:ext cx="40" cy="22"/>
                      <a:chOff x="1937" y="882"/>
                      <a:chExt cx="666" cy="347"/>
                    </a:xfrm>
                  </p:grpSpPr>
                  <p:sp>
                    <p:nvSpPr>
                      <p:cNvPr id="1552" name="AutoShape 2005">
                        <a:extLst>
                          <a:ext uri="{FF2B5EF4-FFF2-40B4-BE49-F238E27FC236}">
                            <a16:creationId xmlns:a16="http://schemas.microsoft.com/office/drawing/2014/main" id="{DF79CD39-0D67-4E91-B30C-B2D2C009BE7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3" name="AutoShape 2006">
                        <a:extLst>
                          <a:ext uri="{FF2B5EF4-FFF2-40B4-BE49-F238E27FC236}">
                            <a16:creationId xmlns:a16="http://schemas.microsoft.com/office/drawing/2014/main" id="{358727CB-9161-420B-81B4-60972561D55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4" name="AutoShape 2007">
                        <a:extLst>
                          <a:ext uri="{FF2B5EF4-FFF2-40B4-BE49-F238E27FC236}">
                            <a16:creationId xmlns:a16="http://schemas.microsoft.com/office/drawing/2014/main" id="{B2166B17-C7BC-4F34-A93A-F603017C8F3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44" name="Group 2008">
                      <a:extLst>
                        <a:ext uri="{FF2B5EF4-FFF2-40B4-BE49-F238E27FC236}">
                          <a16:creationId xmlns:a16="http://schemas.microsoft.com/office/drawing/2014/main" id="{C66EB2FD-D0AE-4D05-A062-8EA185222F05}"/>
                        </a:ext>
                      </a:extLst>
                    </p:cNvPr>
                    <p:cNvGrpSpPr>
                      <a:grpSpLocks/>
                    </p:cNvGrpSpPr>
                    <p:nvPr/>
                  </p:nvGrpSpPr>
                  <p:grpSpPr bwMode="auto">
                    <a:xfrm>
                      <a:off x="2029" y="791"/>
                      <a:ext cx="40" cy="22"/>
                      <a:chOff x="1937" y="882"/>
                      <a:chExt cx="666" cy="347"/>
                    </a:xfrm>
                  </p:grpSpPr>
                  <p:sp>
                    <p:nvSpPr>
                      <p:cNvPr id="1549" name="AutoShape 2009">
                        <a:extLst>
                          <a:ext uri="{FF2B5EF4-FFF2-40B4-BE49-F238E27FC236}">
                            <a16:creationId xmlns:a16="http://schemas.microsoft.com/office/drawing/2014/main" id="{E1645A97-C6F2-4961-AA2A-693CC736364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0" name="AutoShape 2010">
                        <a:extLst>
                          <a:ext uri="{FF2B5EF4-FFF2-40B4-BE49-F238E27FC236}">
                            <a16:creationId xmlns:a16="http://schemas.microsoft.com/office/drawing/2014/main" id="{BE0B4638-C2AF-4901-8618-237B095AD1C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51" name="AutoShape 2011">
                        <a:extLst>
                          <a:ext uri="{FF2B5EF4-FFF2-40B4-BE49-F238E27FC236}">
                            <a16:creationId xmlns:a16="http://schemas.microsoft.com/office/drawing/2014/main" id="{BE63A733-7618-4FC0-AB19-922D623EAF7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45" name="Group 2012">
                      <a:extLst>
                        <a:ext uri="{FF2B5EF4-FFF2-40B4-BE49-F238E27FC236}">
                          <a16:creationId xmlns:a16="http://schemas.microsoft.com/office/drawing/2014/main" id="{45DB10EA-CD37-4338-93B1-E56343A8CDC5}"/>
                        </a:ext>
                      </a:extLst>
                    </p:cNvPr>
                    <p:cNvGrpSpPr>
                      <a:grpSpLocks/>
                    </p:cNvGrpSpPr>
                    <p:nvPr/>
                  </p:nvGrpSpPr>
                  <p:grpSpPr bwMode="auto">
                    <a:xfrm>
                      <a:off x="2059" y="801"/>
                      <a:ext cx="40" cy="22"/>
                      <a:chOff x="1937" y="882"/>
                      <a:chExt cx="666" cy="347"/>
                    </a:xfrm>
                  </p:grpSpPr>
                  <p:sp>
                    <p:nvSpPr>
                      <p:cNvPr id="1546" name="AutoShape 2013">
                        <a:extLst>
                          <a:ext uri="{FF2B5EF4-FFF2-40B4-BE49-F238E27FC236}">
                            <a16:creationId xmlns:a16="http://schemas.microsoft.com/office/drawing/2014/main" id="{E3F67952-272A-462E-B708-8AEACB3E21C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47" name="AutoShape 2014">
                        <a:extLst>
                          <a:ext uri="{FF2B5EF4-FFF2-40B4-BE49-F238E27FC236}">
                            <a16:creationId xmlns:a16="http://schemas.microsoft.com/office/drawing/2014/main" id="{F280D2CF-AC61-488E-B3D2-88CA1D098BD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48" name="AutoShape 2015">
                        <a:extLst>
                          <a:ext uri="{FF2B5EF4-FFF2-40B4-BE49-F238E27FC236}">
                            <a16:creationId xmlns:a16="http://schemas.microsoft.com/office/drawing/2014/main" id="{A433CABE-BA57-4F31-B58C-457858B9B1B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501" name="AutoShape 2016">
                  <a:extLst>
                    <a:ext uri="{FF2B5EF4-FFF2-40B4-BE49-F238E27FC236}">
                      <a16:creationId xmlns:a16="http://schemas.microsoft.com/office/drawing/2014/main" id="{E979BAC4-A635-4808-8F17-01A20A452649}"/>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02" name="AutoShape 2017">
                  <a:extLst>
                    <a:ext uri="{FF2B5EF4-FFF2-40B4-BE49-F238E27FC236}">
                      <a16:creationId xmlns:a16="http://schemas.microsoft.com/office/drawing/2014/main" id="{F4BA8C8D-A26A-412C-8C18-2AB930C77CB4}"/>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03" name="AutoShape 2018" descr="大波">
                  <a:extLst>
                    <a:ext uri="{FF2B5EF4-FFF2-40B4-BE49-F238E27FC236}">
                      <a16:creationId xmlns:a16="http://schemas.microsoft.com/office/drawing/2014/main" id="{0ACBD571-C3CB-4B98-9445-386405589542}"/>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504" name="Group 2019">
                  <a:extLst>
                    <a:ext uri="{FF2B5EF4-FFF2-40B4-BE49-F238E27FC236}">
                      <a16:creationId xmlns:a16="http://schemas.microsoft.com/office/drawing/2014/main" id="{83AA1325-F650-4E40-8611-4A8CF9FC9CDA}"/>
                    </a:ext>
                  </a:extLst>
                </p:cNvPr>
                <p:cNvGrpSpPr>
                  <a:grpSpLocks/>
                </p:cNvGrpSpPr>
                <p:nvPr/>
              </p:nvGrpSpPr>
              <p:grpSpPr bwMode="auto">
                <a:xfrm>
                  <a:off x="1915" y="747"/>
                  <a:ext cx="49" cy="103"/>
                  <a:chOff x="1915" y="747"/>
                  <a:chExt cx="49" cy="103"/>
                </a:xfrm>
              </p:grpSpPr>
              <p:grpSp>
                <p:nvGrpSpPr>
                  <p:cNvPr id="1506" name="Group 2020">
                    <a:extLst>
                      <a:ext uri="{FF2B5EF4-FFF2-40B4-BE49-F238E27FC236}">
                        <a16:creationId xmlns:a16="http://schemas.microsoft.com/office/drawing/2014/main" id="{A166C896-7A8D-401F-B62C-97F8D9E32488}"/>
                      </a:ext>
                    </a:extLst>
                  </p:cNvPr>
                  <p:cNvGrpSpPr>
                    <a:grpSpLocks/>
                  </p:cNvGrpSpPr>
                  <p:nvPr/>
                </p:nvGrpSpPr>
                <p:grpSpPr bwMode="auto">
                  <a:xfrm rot="-6844529">
                    <a:off x="1886" y="779"/>
                    <a:ext cx="100" cy="42"/>
                    <a:chOff x="1999" y="781"/>
                    <a:chExt cx="100" cy="42"/>
                  </a:xfrm>
                </p:grpSpPr>
                <p:grpSp>
                  <p:nvGrpSpPr>
                    <p:cNvPr id="1520" name="Group 2021">
                      <a:extLst>
                        <a:ext uri="{FF2B5EF4-FFF2-40B4-BE49-F238E27FC236}">
                          <a16:creationId xmlns:a16="http://schemas.microsoft.com/office/drawing/2014/main" id="{A441794C-8D10-455A-8289-F30980FAD75E}"/>
                        </a:ext>
                      </a:extLst>
                    </p:cNvPr>
                    <p:cNvGrpSpPr>
                      <a:grpSpLocks/>
                    </p:cNvGrpSpPr>
                    <p:nvPr/>
                  </p:nvGrpSpPr>
                  <p:grpSpPr bwMode="auto">
                    <a:xfrm>
                      <a:off x="1999" y="781"/>
                      <a:ext cx="40" cy="22"/>
                      <a:chOff x="1937" y="882"/>
                      <a:chExt cx="666" cy="347"/>
                    </a:xfrm>
                  </p:grpSpPr>
                  <p:sp>
                    <p:nvSpPr>
                      <p:cNvPr id="1529" name="AutoShape 2022">
                        <a:extLst>
                          <a:ext uri="{FF2B5EF4-FFF2-40B4-BE49-F238E27FC236}">
                            <a16:creationId xmlns:a16="http://schemas.microsoft.com/office/drawing/2014/main" id="{56F41686-3DB2-43FB-AB50-E7176117593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30" name="AutoShape 2023">
                        <a:extLst>
                          <a:ext uri="{FF2B5EF4-FFF2-40B4-BE49-F238E27FC236}">
                            <a16:creationId xmlns:a16="http://schemas.microsoft.com/office/drawing/2014/main" id="{946060CC-F710-45E3-9AC9-BDC2ABE41DF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31" name="AutoShape 2024">
                        <a:extLst>
                          <a:ext uri="{FF2B5EF4-FFF2-40B4-BE49-F238E27FC236}">
                            <a16:creationId xmlns:a16="http://schemas.microsoft.com/office/drawing/2014/main" id="{EBC3314C-2FBE-4D4D-8562-61974184378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21" name="Group 2025">
                      <a:extLst>
                        <a:ext uri="{FF2B5EF4-FFF2-40B4-BE49-F238E27FC236}">
                          <a16:creationId xmlns:a16="http://schemas.microsoft.com/office/drawing/2014/main" id="{0D9EADC4-4754-460D-A27D-C5A73B431DE2}"/>
                        </a:ext>
                      </a:extLst>
                    </p:cNvPr>
                    <p:cNvGrpSpPr>
                      <a:grpSpLocks/>
                    </p:cNvGrpSpPr>
                    <p:nvPr/>
                  </p:nvGrpSpPr>
                  <p:grpSpPr bwMode="auto">
                    <a:xfrm>
                      <a:off x="2029" y="791"/>
                      <a:ext cx="40" cy="22"/>
                      <a:chOff x="1937" y="882"/>
                      <a:chExt cx="666" cy="347"/>
                    </a:xfrm>
                  </p:grpSpPr>
                  <p:sp>
                    <p:nvSpPr>
                      <p:cNvPr id="1526" name="AutoShape 2026">
                        <a:extLst>
                          <a:ext uri="{FF2B5EF4-FFF2-40B4-BE49-F238E27FC236}">
                            <a16:creationId xmlns:a16="http://schemas.microsoft.com/office/drawing/2014/main" id="{348CE519-DC6E-48CF-959C-0BB121AB9A2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27" name="AutoShape 2027">
                        <a:extLst>
                          <a:ext uri="{FF2B5EF4-FFF2-40B4-BE49-F238E27FC236}">
                            <a16:creationId xmlns:a16="http://schemas.microsoft.com/office/drawing/2014/main" id="{5BF08039-CD5A-443F-A5A7-B08E62D4861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28" name="AutoShape 2028">
                        <a:extLst>
                          <a:ext uri="{FF2B5EF4-FFF2-40B4-BE49-F238E27FC236}">
                            <a16:creationId xmlns:a16="http://schemas.microsoft.com/office/drawing/2014/main" id="{6D80B8F1-B47A-467C-8507-8A48C4800E3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22" name="Group 2029">
                      <a:extLst>
                        <a:ext uri="{FF2B5EF4-FFF2-40B4-BE49-F238E27FC236}">
                          <a16:creationId xmlns:a16="http://schemas.microsoft.com/office/drawing/2014/main" id="{50005B24-9E02-4BAC-964F-DC0342724334}"/>
                        </a:ext>
                      </a:extLst>
                    </p:cNvPr>
                    <p:cNvGrpSpPr>
                      <a:grpSpLocks/>
                    </p:cNvGrpSpPr>
                    <p:nvPr/>
                  </p:nvGrpSpPr>
                  <p:grpSpPr bwMode="auto">
                    <a:xfrm>
                      <a:off x="2059" y="801"/>
                      <a:ext cx="40" cy="22"/>
                      <a:chOff x="1937" y="882"/>
                      <a:chExt cx="666" cy="347"/>
                    </a:xfrm>
                  </p:grpSpPr>
                  <p:sp>
                    <p:nvSpPr>
                      <p:cNvPr id="1523" name="AutoShape 2030">
                        <a:extLst>
                          <a:ext uri="{FF2B5EF4-FFF2-40B4-BE49-F238E27FC236}">
                            <a16:creationId xmlns:a16="http://schemas.microsoft.com/office/drawing/2014/main" id="{04F43269-D6F7-4154-9CB5-4CB829D4A49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24" name="AutoShape 2031">
                        <a:extLst>
                          <a:ext uri="{FF2B5EF4-FFF2-40B4-BE49-F238E27FC236}">
                            <a16:creationId xmlns:a16="http://schemas.microsoft.com/office/drawing/2014/main" id="{26C1380A-D8C0-4380-9981-CE01E321D9F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25" name="AutoShape 2032">
                        <a:extLst>
                          <a:ext uri="{FF2B5EF4-FFF2-40B4-BE49-F238E27FC236}">
                            <a16:creationId xmlns:a16="http://schemas.microsoft.com/office/drawing/2014/main" id="{9FE32BA6-E970-4659-8D1E-FFD0DF5D8F2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507" name="Group 2033">
                    <a:extLst>
                      <a:ext uri="{FF2B5EF4-FFF2-40B4-BE49-F238E27FC236}">
                        <a16:creationId xmlns:a16="http://schemas.microsoft.com/office/drawing/2014/main" id="{740ED982-D150-450F-9229-38C5EB49C15C}"/>
                      </a:ext>
                    </a:extLst>
                  </p:cNvPr>
                  <p:cNvGrpSpPr>
                    <a:grpSpLocks/>
                  </p:cNvGrpSpPr>
                  <p:nvPr/>
                </p:nvGrpSpPr>
                <p:grpSpPr bwMode="auto">
                  <a:xfrm rot="-6844529">
                    <a:off x="1893" y="776"/>
                    <a:ext cx="100" cy="42"/>
                    <a:chOff x="1999" y="781"/>
                    <a:chExt cx="100" cy="42"/>
                  </a:xfrm>
                </p:grpSpPr>
                <p:grpSp>
                  <p:nvGrpSpPr>
                    <p:cNvPr id="1508" name="Group 2034">
                      <a:extLst>
                        <a:ext uri="{FF2B5EF4-FFF2-40B4-BE49-F238E27FC236}">
                          <a16:creationId xmlns:a16="http://schemas.microsoft.com/office/drawing/2014/main" id="{20F2C896-319D-4BF6-A211-9976716E097E}"/>
                        </a:ext>
                      </a:extLst>
                    </p:cNvPr>
                    <p:cNvGrpSpPr>
                      <a:grpSpLocks/>
                    </p:cNvGrpSpPr>
                    <p:nvPr/>
                  </p:nvGrpSpPr>
                  <p:grpSpPr bwMode="auto">
                    <a:xfrm>
                      <a:off x="1999" y="781"/>
                      <a:ext cx="40" cy="22"/>
                      <a:chOff x="1937" y="882"/>
                      <a:chExt cx="666" cy="347"/>
                    </a:xfrm>
                  </p:grpSpPr>
                  <p:sp>
                    <p:nvSpPr>
                      <p:cNvPr id="1517" name="AutoShape 2035">
                        <a:extLst>
                          <a:ext uri="{FF2B5EF4-FFF2-40B4-BE49-F238E27FC236}">
                            <a16:creationId xmlns:a16="http://schemas.microsoft.com/office/drawing/2014/main" id="{9393E983-A6A2-41BF-BD60-0300958D6E1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8" name="AutoShape 2036">
                        <a:extLst>
                          <a:ext uri="{FF2B5EF4-FFF2-40B4-BE49-F238E27FC236}">
                            <a16:creationId xmlns:a16="http://schemas.microsoft.com/office/drawing/2014/main" id="{D135CBD7-EEA7-4AFA-9831-11B743E77C6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9" name="AutoShape 2037">
                        <a:extLst>
                          <a:ext uri="{FF2B5EF4-FFF2-40B4-BE49-F238E27FC236}">
                            <a16:creationId xmlns:a16="http://schemas.microsoft.com/office/drawing/2014/main" id="{7253347B-1D8A-476A-B991-7B26BB24608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09" name="Group 2038">
                      <a:extLst>
                        <a:ext uri="{FF2B5EF4-FFF2-40B4-BE49-F238E27FC236}">
                          <a16:creationId xmlns:a16="http://schemas.microsoft.com/office/drawing/2014/main" id="{81C86861-3F9E-45FD-84A4-274A232413CB}"/>
                        </a:ext>
                      </a:extLst>
                    </p:cNvPr>
                    <p:cNvGrpSpPr>
                      <a:grpSpLocks/>
                    </p:cNvGrpSpPr>
                    <p:nvPr/>
                  </p:nvGrpSpPr>
                  <p:grpSpPr bwMode="auto">
                    <a:xfrm>
                      <a:off x="2029" y="791"/>
                      <a:ext cx="40" cy="22"/>
                      <a:chOff x="1937" y="882"/>
                      <a:chExt cx="666" cy="347"/>
                    </a:xfrm>
                  </p:grpSpPr>
                  <p:sp>
                    <p:nvSpPr>
                      <p:cNvPr id="1514" name="AutoShape 2039">
                        <a:extLst>
                          <a:ext uri="{FF2B5EF4-FFF2-40B4-BE49-F238E27FC236}">
                            <a16:creationId xmlns:a16="http://schemas.microsoft.com/office/drawing/2014/main" id="{C4C963A0-86E9-4BF8-9BB7-87DC811EB10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5" name="AutoShape 2040">
                        <a:extLst>
                          <a:ext uri="{FF2B5EF4-FFF2-40B4-BE49-F238E27FC236}">
                            <a16:creationId xmlns:a16="http://schemas.microsoft.com/office/drawing/2014/main" id="{155442C5-5A66-4AD5-9257-095B46CC1E0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6" name="AutoShape 2041">
                        <a:extLst>
                          <a:ext uri="{FF2B5EF4-FFF2-40B4-BE49-F238E27FC236}">
                            <a16:creationId xmlns:a16="http://schemas.microsoft.com/office/drawing/2014/main" id="{1D3843F3-EEAF-433B-AEC2-5E34F54AF73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510" name="Group 2042">
                      <a:extLst>
                        <a:ext uri="{FF2B5EF4-FFF2-40B4-BE49-F238E27FC236}">
                          <a16:creationId xmlns:a16="http://schemas.microsoft.com/office/drawing/2014/main" id="{2E85329A-12DB-4048-B73B-DC67C1A6C01B}"/>
                        </a:ext>
                      </a:extLst>
                    </p:cNvPr>
                    <p:cNvGrpSpPr>
                      <a:grpSpLocks/>
                    </p:cNvGrpSpPr>
                    <p:nvPr/>
                  </p:nvGrpSpPr>
                  <p:grpSpPr bwMode="auto">
                    <a:xfrm>
                      <a:off x="2059" y="801"/>
                      <a:ext cx="40" cy="22"/>
                      <a:chOff x="1937" y="882"/>
                      <a:chExt cx="666" cy="347"/>
                    </a:xfrm>
                  </p:grpSpPr>
                  <p:sp>
                    <p:nvSpPr>
                      <p:cNvPr id="1511" name="AutoShape 2043">
                        <a:extLst>
                          <a:ext uri="{FF2B5EF4-FFF2-40B4-BE49-F238E27FC236}">
                            <a16:creationId xmlns:a16="http://schemas.microsoft.com/office/drawing/2014/main" id="{374123E5-2563-46B6-BF10-D899F8E20D1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2" name="AutoShape 2044">
                        <a:extLst>
                          <a:ext uri="{FF2B5EF4-FFF2-40B4-BE49-F238E27FC236}">
                            <a16:creationId xmlns:a16="http://schemas.microsoft.com/office/drawing/2014/main" id="{8478E48F-856E-4D5E-91B3-8C2B8D75B01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513" name="AutoShape 2045">
                        <a:extLst>
                          <a:ext uri="{FF2B5EF4-FFF2-40B4-BE49-F238E27FC236}">
                            <a16:creationId xmlns:a16="http://schemas.microsoft.com/office/drawing/2014/main" id="{ECA65F48-4FF9-4D1A-A2FC-ADDBD2CF225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505" name="AutoShape 2046">
                  <a:extLst>
                    <a:ext uri="{FF2B5EF4-FFF2-40B4-BE49-F238E27FC236}">
                      <a16:creationId xmlns:a16="http://schemas.microsoft.com/office/drawing/2014/main" id="{80533DF8-0839-43B0-BA7A-05DFC1E2095F}"/>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35" name="Group 1861">
                <a:extLst>
                  <a:ext uri="{FF2B5EF4-FFF2-40B4-BE49-F238E27FC236}">
                    <a16:creationId xmlns:a16="http://schemas.microsoft.com/office/drawing/2014/main" id="{D457F0EA-FFB2-49E8-9759-5486FA9D54AA}"/>
                  </a:ext>
                </a:extLst>
              </p:cNvPr>
              <p:cNvGrpSpPr>
                <a:grpSpLocks/>
              </p:cNvGrpSpPr>
              <p:nvPr/>
            </p:nvGrpSpPr>
            <p:grpSpPr bwMode="auto">
              <a:xfrm>
                <a:off x="1142972" y="3422661"/>
                <a:ext cx="792161" cy="257623"/>
                <a:chOff x="1760" y="640"/>
                <a:chExt cx="380" cy="214"/>
              </a:xfrm>
            </p:grpSpPr>
            <p:sp>
              <p:nvSpPr>
                <p:cNvPr id="1308" name="AutoShape 1862">
                  <a:extLst>
                    <a:ext uri="{FF2B5EF4-FFF2-40B4-BE49-F238E27FC236}">
                      <a16:creationId xmlns:a16="http://schemas.microsoft.com/office/drawing/2014/main" id="{B2988698-7AE3-46C6-879C-AA2901E76A11}"/>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9" name="AutoShape 1863">
                  <a:extLst>
                    <a:ext uri="{FF2B5EF4-FFF2-40B4-BE49-F238E27FC236}">
                      <a16:creationId xmlns:a16="http://schemas.microsoft.com/office/drawing/2014/main" id="{BF00220B-4427-4100-AA27-577DAC2FA521}"/>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0" name="AutoShape 1864">
                  <a:extLst>
                    <a:ext uri="{FF2B5EF4-FFF2-40B4-BE49-F238E27FC236}">
                      <a16:creationId xmlns:a16="http://schemas.microsoft.com/office/drawing/2014/main" id="{5BCC1222-BFC2-4B21-9EBB-E80ECA8C5900}"/>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1" name="AutoShape 1865">
                  <a:extLst>
                    <a:ext uri="{FF2B5EF4-FFF2-40B4-BE49-F238E27FC236}">
                      <a16:creationId xmlns:a16="http://schemas.microsoft.com/office/drawing/2014/main" id="{06BDC071-462B-4349-A37A-A0EE73F10423}"/>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2" name="AutoShape 1866">
                  <a:extLst>
                    <a:ext uri="{FF2B5EF4-FFF2-40B4-BE49-F238E27FC236}">
                      <a16:creationId xmlns:a16="http://schemas.microsoft.com/office/drawing/2014/main" id="{C7002F35-BB46-4CD0-833D-F6B7A46D4265}"/>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3" name="AutoShape 1867">
                  <a:extLst>
                    <a:ext uri="{FF2B5EF4-FFF2-40B4-BE49-F238E27FC236}">
                      <a16:creationId xmlns:a16="http://schemas.microsoft.com/office/drawing/2014/main" id="{90750815-87F5-4121-BD16-3013E17E17DB}"/>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314" name="Group 1868">
                  <a:extLst>
                    <a:ext uri="{FF2B5EF4-FFF2-40B4-BE49-F238E27FC236}">
                      <a16:creationId xmlns:a16="http://schemas.microsoft.com/office/drawing/2014/main" id="{5FFEBBE3-F579-46AE-8A13-FC116DF8F88F}"/>
                    </a:ext>
                  </a:extLst>
                </p:cNvPr>
                <p:cNvGrpSpPr>
                  <a:grpSpLocks/>
                </p:cNvGrpSpPr>
                <p:nvPr/>
              </p:nvGrpSpPr>
              <p:grpSpPr bwMode="auto">
                <a:xfrm>
                  <a:off x="2017" y="808"/>
                  <a:ext cx="40" cy="22"/>
                  <a:chOff x="1937" y="882"/>
                  <a:chExt cx="666" cy="347"/>
                </a:xfrm>
              </p:grpSpPr>
              <p:sp>
                <p:nvSpPr>
                  <p:cNvPr id="1490" name="AutoShape 1869">
                    <a:extLst>
                      <a:ext uri="{FF2B5EF4-FFF2-40B4-BE49-F238E27FC236}">
                        <a16:creationId xmlns:a16="http://schemas.microsoft.com/office/drawing/2014/main" id="{EF0E4274-B95B-43DF-97AA-E91C3A117B9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1" name="AutoShape 1870">
                    <a:extLst>
                      <a:ext uri="{FF2B5EF4-FFF2-40B4-BE49-F238E27FC236}">
                        <a16:creationId xmlns:a16="http://schemas.microsoft.com/office/drawing/2014/main" id="{E1F704AE-F9DA-4858-B8F7-8B61F006180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92" name="AutoShape 1871">
                    <a:extLst>
                      <a:ext uri="{FF2B5EF4-FFF2-40B4-BE49-F238E27FC236}">
                        <a16:creationId xmlns:a16="http://schemas.microsoft.com/office/drawing/2014/main" id="{4B99D1AA-5F5D-4B88-B0C7-D180F76A7EA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15" name="Group 1872">
                  <a:extLst>
                    <a:ext uri="{FF2B5EF4-FFF2-40B4-BE49-F238E27FC236}">
                      <a16:creationId xmlns:a16="http://schemas.microsoft.com/office/drawing/2014/main" id="{C7A4A1D4-D0E4-4F10-A957-52B89BA0A816}"/>
                    </a:ext>
                  </a:extLst>
                </p:cNvPr>
                <p:cNvGrpSpPr>
                  <a:grpSpLocks/>
                </p:cNvGrpSpPr>
                <p:nvPr/>
              </p:nvGrpSpPr>
              <p:grpSpPr bwMode="auto">
                <a:xfrm>
                  <a:off x="1986" y="750"/>
                  <a:ext cx="112" cy="72"/>
                  <a:chOff x="1987" y="755"/>
                  <a:chExt cx="112" cy="72"/>
                </a:xfrm>
              </p:grpSpPr>
              <p:grpSp>
                <p:nvGrpSpPr>
                  <p:cNvPr id="1347" name="Group 1873">
                    <a:extLst>
                      <a:ext uri="{FF2B5EF4-FFF2-40B4-BE49-F238E27FC236}">
                        <a16:creationId xmlns:a16="http://schemas.microsoft.com/office/drawing/2014/main" id="{83B106E8-7488-4170-92B3-F4249C08B6F2}"/>
                      </a:ext>
                    </a:extLst>
                  </p:cNvPr>
                  <p:cNvGrpSpPr>
                    <a:grpSpLocks/>
                  </p:cNvGrpSpPr>
                  <p:nvPr/>
                </p:nvGrpSpPr>
                <p:grpSpPr bwMode="auto">
                  <a:xfrm>
                    <a:off x="1999" y="781"/>
                    <a:ext cx="100" cy="42"/>
                    <a:chOff x="1999" y="781"/>
                    <a:chExt cx="100" cy="42"/>
                  </a:xfrm>
                </p:grpSpPr>
                <p:grpSp>
                  <p:nvGrpSpPr>
                    <p:cNvPr id="1478" name="Group 1874">
                      <a:extLst>
                        <a:ext uri="{FF2B5EF4-FFF2-40B4-BE49-F238E27FC236}">
                          <a16:creationId xmlns:a16="http://schemas.microsoft.com/office/drawing/2014/main" id="{64E630DE-D117-485A-BFE5-B590A6B3E559}"/>
                        </a:ext>
                      </a:extLst>
                    </p:cNvPr>
                    <p:cNvGrpSpPr>
                      <a:grpSpLocks/>
                    </p:cNvGrpSpPr>
                    <p:nvPr/>
                  </p:nvGrpSpPr>
                  <p:grpSpPr bwMode="auto">
                    <a:xfrm>
                      <a:off x="1999" y="781"/>
                      <a:ext cx="40" cy="22"/>
                      <a:chOff x="1937" y="882"/>
                      <a:chExt cx="666" cy="347"/>
                    </a:xfrm>
                  </p:grpSpPr>
                  <p:sp>
                    <p:nvSpPr>
                      <p:cNvPr id="1487" name="AutoShape 1875">
                        <a:extLst>
                          <a:ext uri="{FF2B5EF4-FFF2-40B4-BE49-F238E27FC236}">
                            <a16:creationId xmlns:a16="http://schemas.microsoft.com/office/drawing/2014/main" id="{FF38AE5D-B464-4E68-8FE6-64FE8B278B2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8" name="AutoShape 1876">
                        <a:extLst>
                          <a:ext uri="{FF2B5EF4-FFF2-40B4-BE49-F238E27FC236}">
                            <a16:creationId xmlns:a16="http://schemas.microsoft.com/office/drawing/2014/main" id="{617AD91F-64ED-444C-94DE-ECFA19D4402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9" name="AutoShape 1877">
                        <a:extLst>
                          <a:ext uri="{FF2B5EF4-FFF2-40B4-BE49-F238E27FC236}">
                            <a16:creationId xmlns:a16="http://schemas.microsoft.com/office/drawing/2014/main" id="{380C63AB-1F80-45CD-B31D-BF07E2A9D2A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79" name="Group 1878">
                      <a:extLst>
                        <a:ext uri="{FF2B5EF4-FFF2-40B4-BE49-F238E27FC236}">
                          <a16:creationId xmlns:a16="http://schemas.microsoft.com/office/drawing/2014/main" id="{200E75A2-8509-4DEE-B051-9AA87520FCDF}"/>
                        </a:ext>
                      </a:extLst>
                    </p:cNvPr>
                    <p:cNvGrpSpPr>
                      <a:grpSpLocks/>
                    </p:cNvGrpSpPr>
                    <p:nvPr/>
                  </p:nvGrpSpPr>
                  <p:grpSpPr bwMode="auto">
                    <a:xfrm>
                      <a:off x="2029" y="791"/>
                      <a:ext cx="40" cy="22"/>
                      <a:chOff x="1937" y="882"/>
                      <a:chExt cx="666" cy="347"/>
                    </a:xfrm>
                  </p:grpSpPr>
                  <p:sp>
                    <p:nvSpPr>
                      <p:cNvPr id="1484" name="AutoShape 1879">
                        <a:extLst>
                          <a:ext uri="{FF2B5EF4-FFF2-40B4-BE49-F238E27FC236}">
                            <a16:creationId xmlns:a16="http://schemas.microsoft.com/office/drawing/2014/main" id="{BD85C7B6-CB8F-4222-A910-8A40A61B971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5" name="AutoShape 1880">
                        <a:extLst>
                          <a:ext uri="{FF2B5EF4-FFF2-40B4-BE49-F238E27FC236}">
                            <a16:creationId xmlns:a16="http://schemas.microsoft.com/office/drawing/2014/main" id="{0FCD8293-ADD9-4FD5-A7F6-709F932E913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6" name="AutoShape 1881">
                        <a:extLst>
                          <a:ext uri="{FF2B5EF4-FFF2-40B4-BE49-F238E27FC236}">
                            <a16:creationId xmlns:a16="http://schemas.microsoft.com/office/drawing/2014/main" id="{A8DF34D9-279D-420E-AA5E-402ED2A4937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80" name="Group 1882">
                      <a:extLst>
                        <a:ext uri="{FF2B5EF4-FFF2-40B4-BE49-F238E27FC236}">
                          <a16:creationId xmlns:a16="http://schemas.microsoft.com/office/drawing/2014/main" id="{DAE4D640-FDCF-4843-ACA7-1EE76A971FF1}"/>
                        </a:ext>
                      </a:extLst>
                    </p:cNvPr>
                    <p:cNvGrpSpPr>
                      <a:grpSpLocks/>
                    </p:cNvGrpSpPr>
                    <p:nvPr/>
                  </p:nvGrpSpPr>
                  <p:grpSpPr bwMode="auto">
                    <a:xfrm>
                      <a:off x="2059" y="801"/>
                      <a:ext cx="40" cy="22"/>
                      <a:chOff x="1937" y="882"/>
                      <a:chExt cx="666" cy="347"/>
                    </a:xfrm>
                  </p:grpSpPr>
                  <p:sp>
                    <p:nvSpPr>
                      <p:cNvPr id="1481" name="AutoShape 1883">
                        <a:extLst>
                          <a:ext uri="{FF2B5EF4-FFF2-40B4-BE49-F238E27FC236}">
                            <a16:creationId xmlns:a16="http://schemas.microsoft.com/office/drawing/2014/main" id="{D0517D57-0253-46BB-9114-51E2C6F757C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2" name="AutoShape 1884">
                        <a:extLst>
                          <a:ext uri="{FF2B5EF4-FFF2-40B4-BE49-F238E27FC236}">
                            <a16:creationId xmlns:a16="http://schemas.microsoft.com/office/drawing/2014/main" id="{EB75192D-570E-4907-A6A7-F7AB0A157B7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83" name="AutoShape 1885">
                        <a:extLst>
                          <a:ext uri="{FF2B5EF4-FFF2-40B4-BE49-F238E27FC236}">
                            <a16:creationId xmlns:a16="http://schemas.microsoft.com/office/drawing/2014/main" id="{2BEA82AE-C16F-4225-B9F8-5DFBCC14AA0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48" name="Group 1886">
                    <a:extLst>
                      <a:ext uri="{FF2B5EF4-FFF2-40B4-BE49-F238E27FC236}">
                        <a16:creationId xmlns:a16="http://schemas.microsoft.com/office/drawing/2014/main" id="{96D9A672-5406-4BB4-88D5-FE6E41FFBC97}"/>
                      </a:ext>
                    </a:extLst>
                  </p:cNvPr>
                  <p:cNvGrpSpPr>
                    <a:grpSpLocks/>
                  </p:cNvGrpSpPr>
                  <p:nvPr/>
                </p:nvGrpSpPr>
                <p:grpSpPr bwMode="auto">
                  <a:xfrm>
                    <a:off x="1999" y="775"/>
                    <a:ext cx="100" cy="42"/>
                    <a:chOff x="1999" y="781"/>
                    <a:chExt cx="100" cy="42"/>
                  </a:xfrm>
                </p:grpSpPr>
                <p:grpSp>
                  <p:nvGrpSpPr>
                    <p:cNvPr id="1466" name="Group 1887">
                      <a:extLst>
                        <a:ext uri="{FF2B5EF4-FFF2-40B4-BE49-F238E27FC236}">
                          <a16:creationId xmlns:a16="http://schemas.microsoft.com/office/drawing/2014/main" id="{503CFE58-43C4-4454-A23E-01F55E656615}"/>
                        </a:ext>
                      </a:extLst>
                    </p:cNvPr>
                    <p:cNvGrpSpPr>
                      <a:grpSpLocks/>
                    </p:cNvGrpSpPr>
                    <p:nvPr/>
                  </p:nvGrpSpPr>
                  <p:grpSpPr bwMode="auto">
                    <a:xfrm>
                      <a:off x="1999" y="781"/>
                      <a:ext cx="40" cy="22"/>
                      <a:chOff x="1937" y="882"/>
                      <a:chExt cx="666" cy="347"/>
                    </a:xfrm>
                  </p:grpSpPr>
                  <p:sp>
                    <p:nvSpPr>
                      <p:cNvPr id="1475" name="AutoShape 1888">
                        <a:extLst>
                          <a:ext uri="{FF2B5EF4-FFF2-40B4-BE49-F238E27FC236}">
                            <a16:creationId xmlns:a16="http://schemas.microsoft.com/office/drawing/2014/main" id="{444C8FA0-F666-459B-AEEA-A739AD198AF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6" name="AutoShape 1889">
                        <a:extLst>
                          <a:ext uri="{FF2B5EF4-FFF2-40B4-BE49-F238E27FC236}">
                            <a16:creationId xmlns:a16="http://schemas.microsoft.com/office/drawing/2014/main" id="{3D57561F-A474-4F70-8C70-6F2EAED58AD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7" name="AutoShape 1890">
                        <a:extLst>
                          <a:ext uri="{FF2B5EF4-FFF2-40B4-BE49-F238E27FC236}">
                            <a16:creationId xmlns:a16="http://schemas.microsoft.com/office/drawing/2014/main" id="{84CA79EF-6F51-40F3-8510-13D21A97DCA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67" name="Group 1891">
                      <a:extLst>
                        <a:ext uri="{FF2B5EF4-FFF2-40B4-BE49-F238E27FC236}">
                          <a16:creationId xmlns:a16="http://schemas.microsoft.com/office/drawing/2014/main" id="{5E0998EB-1C40-4CB4-BAEA-6807E19D0578}"/>
                        </a:ext>
                      </a:extLst>
                    </p:cNvPr>
                    <p:cNvGrpSpPr>
                      <a:grpSpLocks/>
                    </p:cNvGrpSpPr>
                    <p:nvPr/>
                  </p:nvGrpSpPr>
                  <p:grpSpPr bwMode="auto">
                    <a:xfrm>
                      <a:off x="2029" y="791"/>
                      <a:ext cx="40" cy="22"/>
                      <a:chOff x="1937" y="882"/>
                      <a:chExt cx="666" cy="347"/>
                    </a:xfrm>
                  </p:grpSpPr>
                  <p:sp>
                    <p:nvSpPr>
                      <p:cNvPr id="1472" name="AutoShape 1892">
                        <a:extLst>
                          <a:ext uri="{FF2B5EF4-FFF2-40B4-BE49-F238E27FC236}">
                            <a16:creationId xmlns:a16="http://schemas.microsoft.com/office/drawing/2014/main" id="{72389E04-3EA2-4E92-B01C-9DD1ACAF6F0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3" name="AutoShape 1893">
                        <a:extLst>
                          <a:ext uri="{FF2B5EF4-FFF2-40B4-BE49-F238E27FC236}">
                            <a16:creationId xmlns:a16="http://schemas.microsoft.com/office/drawing/2014/main" id="{10A68C52-56D5-4192-A93D-851D4E8A91D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4" name="AutoShape 1894">
                        <a:extLst>
                          <a:ext uri="{FF2B5EF4-FFF2-40B4-BE49-F238E27FC236}">
                            <a16:creationId xmlns:a16="http://schemas.microsoft.com/office/drawing/2014/main" id="{BE3F8A04-2D74-4199-A0A8-0775C7EBA0C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68" name="Group 1895">
                      <a:extLst>
                        <a:ext uri="{FF2B5EF4-FFF2-40B4-BE49-F238E27FC236}">
                          <a16:creationId xmlns:a16="http://schemas.microsoft.com/office/drawing/2014/main" id="{A09E2545-1C43-4EE3-9F1D-88B236277704}"/>
                        </a:ext>
                      </a:extLst>
                    </p:cNvPr>
                    <p:cNvGrpSpPr>
                      <a:grpSpLocks/>
                    </p:cNvGrpSpPr>
                    <p:nvPr/>
                  </p:nvGrpSpPr>
                  <p:grpSpPr bwMode="auto">
                    <a:xfrm>
                      <a:off x="2059" y="801"/>
                      <a:ext cx="40" cy="22"/>
                      <a:chOff x="1937" y="882"/>
                      <a:chExt cx="666" cy="347"/>
                    </a:xfrm>
                  </p:grpSpPr>
                  <p:sp>
                    <p:nvSpPr>
                      <p:cNvPr id="1469" name="AutoShape 1896">
                        <a:extLst>
                          <a:ext uri="{FF2B5EF4-FFF2-40B4-BE49-F238E27FC236}">
                            <a16:creationId xmlns:a16="http://schemas.microsoft.com/office/drawing/2014/main" id="{CC39BB42-99C1-4D47-A325-71D16F70FBA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0" name="AutoShape 1897">
                        <a:extLst>
                          <a:ext uri="{FF2B5EF4-FFF2-40B4-BE49-F238E27FC236}">
                            <a16:creationId xmlns:a16="http://schemas.microsoft.com/office/drawing/2014/main" id="{9AAE2756-631C-45F2-A498-7B8DDDD255B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71" name="AutoShape 1898">
                        <a:extLst>
                          <a:ext uri="{FF2B5EF4-FFF2-40B4-BE49-F238E27FC236}">
                            <a16:creationId xmlns:a16="http://schemas.microsoft.com/office/drawing/2014/main" id="{667FD3A8-E238-44DE-A87C-BC5C14F06C2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49" name="Group 1899">
                    <a:extLst>
                      <a:ext uri="{FF2B5EF4-FFF2-40B4-BE49-F238E27FC236}">
                        <a16:creationId xmlns:a16="http://schemas.microsoft.com/office/drawing/2014/main" id="{3D7277B6-AE19-4F08-B88B-20AB0BFF15E9}"/>
                      </a:ext>
                    </a:extLst>
                  </p:cNvPr>
                  <p:cNvGrpSpPr>
                    <a:grpSpLocks/>
                  </p:cNvGrpSpPr>
                  <p:nvPr/>
                </p:nvGrpSpPr>
                <p:grpSpPr bwMode="auto">
                  <a:xfrm>
                    <a:off x="1999" y="769"/>
                    <a:ext cx="100" cy="42"/>
                    <a:chOff x="1999" y="781"/>
                    <a:chExt cx="100" cy="42"/>
                  </a:xfrm>
                </p:grpSpPr>
                <p:grpSp>
                  <p:nvGrpSpPr>
                    <p:cNvPr id="1454" name="Group 1900">
                      <a:extLst>
                        <a:ext uri="{FF2B5EF4-FFF2-40B4-BE49-F238E27FC236}">
                          <a16:creationId xmlns:a16="http://schemas.microsoft.com/office/drawing/2014/main" id="{9DAEC2DF-75ED-42CB-9108-6D9335C40C4F}"/>
                        </a:ext>
                      </a:extLst>
                    </p:cNvPr>
                    <p:cNvGrpSpPr>
                      <a:grpSpLocks/>
                    </p:cNvGrpSpPr>
                    <p:nvPr/>
                  </p:nvGrpSpPr>
                  <p:grpSpPr bwMode="auto">
                    <a:xfrm>
                      <a:off x="1999" y="781"/>
                      <a:ext cx="40" cy="22"/>
                      <a:chOff x="1937" y="882"/>
                      <a:chExt cx="666" cy="347"/>
                    </a:xfrm>
                  </p:grpSpPr>
                  <p:sp>
                    <p:nvSpPr>
                      <p:cNvPr id="1463" name="AutoShape 1901">
                        <a:extLst>
                          <a:ext uri="{FF2B5EF4-FFF2-40B4-BE49-F238E27FC236}">
                            <a16:creationId xmlns:a16="http://schemas.microsoft.com/office/drawing/2014/main" id="{20248B9E-0B18-4CDE-A069-7E012043779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64" name="AutoShape 1902">
                        <a:extLst>
                          <a:ext uri="{FF2B5EF4-FFF2-40B4-BE49-F238E27FC236}">
                            <a16:creationId xmlns:a16="http://schemas.microsoft.com/office/drawing/2014/main" id="{D89DDEC4-8C0C-4410-8D79-15FB792E7D8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65" name="AutoShape 1903">
                        <a:extLst>
                          <a:ext uri="{FF2B5EF4-FFF2-40B4-BE49-F238E27FC236}">
                            <a16:creationId xmlns:a16="http://schemas.microsoft.com/office/drawing/2014/main" id="{ADFE5766-2E2B-4C5E-B7B9-2660893E5FB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55" name="Group 1904">
                      <a:extLst>
                        <a:ext uri="{FF2B5EF4-FFF2-40B4-BE49-F238E27FC236}">
                          <a16:creationId xmlns:a16="http://schemas.microsoft.com/office/drawing/2014/main" id="{C8A246E7-735A-4CA2-97C9-2611A94B0FAF}"/>
                        </a:ext>
                      </a:extLst>
                    </p:cNvPr>
                    <p:cNvGrpSpPr>
                      <a:grpSpLocks/>
                    </p:cNvGrpSpPr>
                    <p:nvPr/>
                  </p:nvGrpSpPr>
                  <p:grpSpPr bwMode="auto">
                    <a:xfrm>
                      <a:off x="2029" y="791"/>
                      <a:ext cx="40" cy="22"/>
                      <a:chOff x="1937" y="882"/>
                      <a:chExt cx="666" cy="347"/>
                    </a:xfrm>
                  </p:grpSpPr>
                  <p:sp>
                    <p:nvSpPr>
                      <p:cNvPr id="1460" name="AutoShape 1905">
                        <a:extLst>
                          <a:ext uri="{FF2B5EF4-FFF2-40B4-BE49-F238E27FC236}">
                            <a16:creationId xmlns:a16="http://schemas.microsoft.com/office/drawing/2014/main" id="{173089BB-CE15-4E65-BACA-ECD495A94B9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61" name="AutoShape 1906">
                        <a:extLst>
                          <a:ext uri="{FF2B5EF4-FFF2-40B4-BE49-F238E27FC236}">
                            <a16:creationId xmlns:a16="http://schemas.microsoft.com/office/drawing/2014/main" id="{D4187990-58A4-4316-A3AA-D098E4B2EC9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62" name="AutoShape 1907">
                        <a:extLst>
                          <a:ext uri="{FF2B5EF4-FFF2-40B4-BE49-F238E27FC236}">
                            <a16:creationId xmlns:a16="http://schemas.microsoft.com/office/drawing/2014/main" id="{DD77DE28-7536-4B44-B33F-2C221523DCC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56" name="Group 1908">
                      <a:extLst>
                        <a:ext uri="{FF2B5EF4-FFF2-40B4-BE49-F238E27FC236}">
                          <a16:creationId xmlns:a16="http://schemas.microsoft.com/office/drawing/2014/main" id="{CCC36912-E700-4369-96CA-2EFEC831D515}"/>
                        </a:ext>
                      </a:extLst>
                    </p:cNvPr>
                    <p:cNvGrpSpPr>
                      <a:grpSpLocks/>
                    </p:cNvGrpSpPr>
                    <p:nvPr/>
                  </p:nvGrpSpPr>
                  <p:grpSpPr bwMode="auto">
                    <a:xfrm>
                      <a:off x="2059" y="801"/>
                      <a:ext cx="40" cy="22"/>
                      <a:chOff x="1937" y="882"/>
                      <a:chExt cx="666" cy="347"/>
                    </a:xfrm>
                  </p:grpSpPr>
                  <p:sp>
                    <p:nvSpPr>
                      <p:cNvPr id="1457" name="AutoShape 1909">
                        <a:extLst>
                          <a:ext uri="{FF2B5EF4-FFF2-40B4-BE49-F238E27FC236}">
                            <a16:creationId xmlns:a16="http://schemas.microsoft.com/office/drawing/2014/main" id="{E0E4A59B-164C-402E-8B4F-9024F130E3C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58" name="AutoShape 1910">
                        <a:extLst>
                          <a:ext uri="{FF2B5EF4-FFF2-40B4-BE49-F238E27FC236}">
                            <a16:creationId xmlns:a16="http://schemas.microsoft.com/office/drawing/2014/main" id="{CDFC1AC3-BF36-47FF-9C05-7FBF156FCD9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59" name="AutoShape 1911">
                        <a:extLst>
                          <a:ext uri="{FF2B5EF4-FFF2-40B4-BE49-F238E27FC236}">
                            <a16:creationId xmlns:a16="http://schemas.microsoft.com/office/drawing/2014/main" id="{325124BC-EDD4-4A62-A188-CE36A7E81F8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0" name="Group 1912">
                    <a:extLst>
                      <a:ext uri="{FF2B5EF4-FFF2-40B4-BE49-F238E27FC236}">
                        <a16:creationId xmlns:a16="http://schemas.microsoft.com/office/drawing/2014/main" id="{5E03EE73-62CD-4286-AA9D-1FC09D464C75}"/>
                      </a:ext>
                    </a:extLst>
                  </p:cNvPr>
                  <p:cNvGrpSpPr>
                    <a:grpSpLocks/>
                  </p:cNvGrpSpPr>
                  <p:nvPr/>
                </p:nvGrpSpPr>
                <p:grpSpPr bwMode="auto">
                  <a:xfrm>
                    <a:off x="1999" y="762"/>
                    <a:ext cx="100" cy="42"/>
                    <a:chOff x="1999" y="781"/>
                    <a:chExt cx="100" cy="42"/>
                  </a:xfrm>
                </p:grpSpPr>
                <p:grpSp>
                  <p:nvGrpSpPr>
                    <p:cNvPr id="1442" name="Group 1913">
                      <a:extLst>
                        <a:ext uri="{FF2B5EF4-FFF2-40B4-BE49-F238E27FC236}">
                          <a16:creationId xmlns:a16="http://schemas.microsoft.com/office/drawing/2014/main" id="{2578F320-0BFE-4B1B-9D41-6B5D620EAC1F}"/>
                        </a:ext>
                      </a:extLst>
                    </p:cNvPr>
                    <p:cNvGrpSpPr>
                      <a:grpSpLocks/>
                    </p:cNvGrpSpPr>
                    <p:nvPr/>
                  </p:nvGrpSpPr>
                  <p:grpSpPr bwMode="auto">
                    <a:xfrm>
                      <a:off x="1999" y="781"/>
                      <a:ext cx="40" cy="22"/>
                      <a:chOff x="1937" y="882"/>
                      <a:chExt cx="666" cy="347"/>
                    </a:xfrm>
                  </p:grpSpPr>
                  <p:sp>
                    <p:nvSpPr>
                      <p:cNvPr id="1451" name="AutoShape 1914">
                        <a:extLst>
                          <a:ext uri="{FF2B5EF4-FFF2-40B4-BE49-F238E27FC236}">
                            <a16:creationId xmlns:a16="http://schemas.microsoft.com/office/drawing/2014/main" id="{726B37D9-3047-40D5-8CB1-43E8896D847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52" name="AutoShape 1915">
                        <a:extLst>
                          <a:ext uri="{FF2B5EF4-FFF2-40B4-BE49-F238E27FC236}">
                            <a16:creationId xmlns:a16="http://schemas.microsoft.com/office/drawing/2014/main" id="{446AD28A-EFD3-431B-B7B3-1676A01AFC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53" name="AutoShape 1916">
                        <a:extLst>
                          <a:ext uri="{FF2B5EF4-FFF2-40B4-BE49-F238E27FC236}">
                            <a16:creationId xmlns:a16="http://schemas.microsoft.com/office/drawing/2014/main" id="{B4EFDE90-F9BA-4BAD-8ADF-6F0142528EF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43" name="Group 1917">
                      <a:extLst>
                        <a:ext uri="{FF2B5EF4-FFF2-40B4-BE49-F238E27FC236}">
                          <a16:creationId xmlns:a16="http://schemas.microsoft.com/office/drawing/2014/main" id="{BA0A289E-7A38-423F-B0F9-F47FB3A5CD72}"/>
                        </a:ext>
                      </a:extLst>
                    </p:cNvPr>
                    <p:cNvGrpSpPr>
                      <a:grpSpLocks/>
                    </p:cNvGrpSpPr>
                    <p:nvPr/>
                  </p:nvGrpSpPr>
                  <p:grpSpPr bwMode="auto">
                    <a:xfrm>
                      <a:off x="2029" y="791"/>
                      <a:ext cx="40" cy="22"/>
                      <a:chOff x="1937" y="882"/>
                      <a:chExt cx="666" cy="347"/>
                    </a:xfrm>
                  </p:grpSpPr>
                  <p:sp>
                    <p:nvSpPr>
                      <p:cNvPr id="1448" name="AutoShape 1918">
                        <a:extLst>
                          <a:ext uri="{FF2B5EF4-FFF2-40B4-BE49-F238E27FC236}">
                            <a16:creationId xmlns:a16="http://schemas.microsoft.com/office/drawing/2014/main" id="{45287DBF-8865-42EE-8F14-2BF405C9ECF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49" name="AutoShape 1919">
                        <a:extLst>
                          <a:ext uri="{FF2B5EF4-FFF2-40B4-BE49-F238E27FC236}">
                            <a16:creationId xmlns:a16="http://schemas.microsoft.com/office/drawing/2014/main" id="{93535D56-F0E1-4A0D-9743-7D44BFFB009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50" name="AutoShape 1920">
                        <a:extLst>
                          <a:ext uri="{FF2B5EF4-FFF2-40B4-BE49-F238E27FC236}">
                            <a16:creationId xmlns:a16="http://schemas.microsoft.com/office/drawing/2014/main" id="{244D5738-61D5-4BC0-9A00-DF26DE3758D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44" name="Group 1921">
                      <a:extLst>
                        <a:ext uri="{FF2B5EF4-FFF2-40B4-BE49-F238E27FC236}">
                          <a16:creationId xmlns:a16="http://schemas.microsoft.com/office/drawing/2014/main" id="{30F697F4-726A-42B4-8BFE-91BEFF3F759F}"/>
                        </a:ext>
                      </a:extLst>
                    </p:cNvPr>
                    <p:cNvGrpSpPr>
                      <a:grpSpLocks/>
                    </p:cNvGrpSpPr>
                    <p:nvPr/>
                  </p:nvGrpSpPr>
                  <p:grpSpPr bwMode="auto">
                    <a:xfrm>
                      <a:off x="2059" y="801"/>
                      <a:ext cx="40" cy="22"/>
                      <a:chOff x="1937" y="882"/>
                      <a:chExt cx="666" cy="347"/>
                    </a:xfrm>
                  </p:grpSpPr>
                  <p:sp>
                    <p:nvSpPr>
                      <p:cNvPr id="1445" name="AutoShape 1922">
                        <a:extLst>
                          <a:ext uri="{FF2B5EF4-FFF2-40B4-BE49-F238E27FC236}">
                            <a16:creationId xmlns:a16="http://schemas.microsoft.com/office/drawing/2014/main" id="{B4B51A9C-7DC0-4DB1-9C7B-F5D9A00A3B3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46" name="AutoShape 1923">
                        <a:extLst>
                          <a:ext uri="{FF2B5EF4-FFF2-40B4-BE49-F238E27FC236}">
                            <a16:creationId xmlns:a16="http://schemas.microsoft.com/office/drawing/2014/main" id="{AE9FEACA-3849-40D1-9390-F83B6D8ACD6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47" name="AutoShape 1924">
                        <a:extLst>
                          <a:ext uri="{FF2B5EF4-FFF2-40B4-BE49-F238E27FC236}">
                            <a16:creationId xmlns:a16="http://schemas.microsoft.com/office/drawing/2014/main" id="{5688A776-8179-4A89-A42C-B1DAA693024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1" name="Group 1925">
                    <a:extLst>
                      <a:ext uri="{FF2B5EF4-FFF2-40B4-BE49-F238E27FC236}">
                        <a16:creationId xmlns:a16="http://schemas.microsoft.com/office/drawing/2014/main" id="{7F200B49-5F57-4754-92D4-0209D0611A21}"/>
                      </a:ext>
                    </a:extLst>
                  </p:cNvPr>
                  <p:cNvGrpSpPr>
                    <a:grpSpLocks/>
                  </p:cNvGrpSpPr>
                  <p:nvPr/>
                </p:nvGrpSpPr>
                <p:grpSpPr bwMode="auto">
                  <a:xfrm>
                    <a:off x="1999" y="755"/>
                    <a:ext cx="100" cy="42"/>
                    <a:chOff x="1999" y="781"/>
                    <a:chExt cx="100" cy="42"/>
                  </a:xfrm>
                </p:grpSpPr>
                <p:grpSp>
                  <p:nvGrpSpPr>
                    <p:cNvPr id="1430" name="Group 1926">
                      <a:extLst>
                        <a:ext uri="{FF2B5EF4-FFF2-40B4-BE49-F238E27FC236}">
                          <a16:creationId xmlns:a16="http://schemas.microsoft.com/office/drawing/2014/main" id="{27C88467-A5AD-450A-B133-004840DFCABF}"/>
                        </a:ext>
                      </a:extLst>
                    </p:cNvPr>
                    <p:cNvGrpSpPr>
                      <a:grpSpLocks/>
                    </p:cNvGrpSpPr>
                    <p:nvPr/>
                  </p:nvGrpSpPr>
                  <p:grpSpPr bwMode="auto">
                    <a:xfrm>
                      <a:off x="1999" y="781"/>
                      <a:ext cx="40" cy="22"/>
                      <a:chOff x="1937" y="882"/>
                      <a:chExt cx="666" cy="347"/>
                    </a:xfrm>
                  </p:grpSpPr>
                  <p:sp>
                    <p:nvSpPr>
                      <p:cNvPr id="1439" name="AutoShape 1927">
                        <a:extLst>
                          <a:ext uri="{FF2B5EF4-FFF2-40B4-BE49-F238E27FC236}">
                            <a16:creationId xmlns:a16="http://schemas.microsoft.com/office/drawing/2014/main" id="{D1EBA849-707B-4877-AF8F-332A54D9BF1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40" name="AutoShape 1928">
                        <a:extLst>
                          <a:ext uri="{FF2B5EF4-FFF2-40B4-BE49-F238E27FC236}">
                            <a16:creationId xmlns:a16="http://schemas.microsoft.com/office/drawing/2014/main" id="{2FDF4B27-849B-4179-904E-555CFE0C658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41" name="AutoShape 1929">
                        <a:extLst>
                          <a:ext uri="{FF2B5EF4-FFF2-40B4-BE49-F238E27FC236}">
                            <a16:creationId xmlns:a16="http://schemas.microsoft.com/office/drawing/2014/main" id="{29BB9F5C-00B4-478C-912F-3C6A43C7DA7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31" name="Group 1930">
                      <a:extLst>
                        <a:ext uri="{FF2B5EF4-FFF2-40B4-BE49-F238E27FC236}">
                          <a16:creationId xmlns:a16="http://schemas.microsoft.com/office/drawing/2014/main" id="{D93CE4B2-6EDF-41CD-815D-78E86780EB55}"/>
                        </a:ext>
                      </a:extLst>
                    </p:cNvPr>
                    <p:cNvGrpSpPr>
                      <a:grpSpLocks/>
                    </p:cNvGrpSpPr>
                    <p:nvPr/>
                  </p:nvGrpSpPr>
                  <p:grpSpPr bwMode="auto">
                    <a:xfrm>
                      <a:off x="2029" y="791"/>
                      <a:ext cx="40" cy="22"/>
                      <a:chOff x="1937" y="882"/>
                      <a:chExt cx="666" cy="347"/>
                    </a:xfrm>
                  </p:grpSpPr>
                  <p:sp>
                    <p:nvSpPr>
                      <p:cNvPr id="1436" name="AutoShape 1931">
                        <a:extLst>
                          <a:ext uri="{FF2B5EF4-FFF2-40B4-BE49-F238E27FC236}">
                            <a16:creationId xmlns:a16="http://schemas.microsoft.com/office/drawing/2014/main" id="{F46F76C3-955B-4B42-A156-9D7F4445F88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37" name="AutoShape 1932">
                        <a:extLst>
                          <a:ext uri="{FF2B5EF4-FFF2-40B4-BE49-F238E27FC236}">
                            <a16:creationId xmlns:a16="http://schemas.microsoft.com/office/drawing/2014/main" id="{0DAA9375-BE53-4829-85E6-0CF19A38625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38" name="AutoShape 1933">
                        <a:extLst>
                          <a:ext uri="{FF2B5EF4-FFF2-40B4-BE49-F238E27FC236}">
                            <a16:creationId xmlns:a16="http://schemas.microsoft.com/office/drawing/2014/main" id="{5289B4D5-085A-4FF7-8920-9938C577737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32" name="Group 1934">
                      <a:extLst>
                        <a:ext uri="{FF2B5EF4-FFF2-40B4-BE49-F238E27FC236}">
                          <a16:creationId xmlns:a16="http://schemas.microsoft.com/office/drawing/2014/main" id="{836BCAAC-1AFB-4EAE-ABBA-A54979C47759}"/>
                        </a:ext>
                      </a:extLst>
                    </p:cNvPr>
                    <p:cNvGrpSpPr>
                      <a:grpSpLocks/>
                    </p:cNvGrpSpPr>
                    <p:nvPr/>
                  </p:nvGrpSpPr>
                  <p:grpSpPr bwMode="auto">
                    <a:xfrm>
                      <a:off x="2059" y="801"/>
                      <a:ext cx="40" cy="22"/>
                      <a:chOff x="1937" y="882"/>
                      <a:chExt cx="666" cy="347"/>
                    </a:xfrm>
                  </p:grpSpPr>
                  <p:sp>
                    <p:nvSpPr>
                      <p:cNvPr id="1433" name="AutoShape 1935">
                        <a:extLst>
                          <a:ext uri="{FF2B5EF4-FFF2-40B4-BE49-F238E27FC236}">
                            <a16:creationId xmlns:a16="http://schemas.microsoft.com/office/drawing/2014/main" id="{FDAF7319-5591-4670-83E7-568F7EF5E0E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34" name="AutoShape 1936">
                        <a:extLst>
                          <a:ext uri="{FF2B5EF4-FFF2-40B4-BE49-F238E27FC236}">
                            <a16:creationId xmlns:a16="http://schemas.microsoft.com/office/drawing/2014/main" id="{0986966F-C768-41D0-B1DF-703DB6A9021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35" name="AutoShape 1937">
                        <a:extLst>
                          <a:ext uri="{FF2B5EF4-FFF2-40B4-BE49-F238E27FC236}">
                            <a16:creationId xmlns:a16="http://schemas.microsoft.com/office/drawing/2014/main" id="{5B9031AF-7F20-4E81-9719-5DED5EF6FA8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2" name="Group 1938">
                    <a:extLst>
                      <a:ext uri="{FF2B5EF4-FFF2-40B4-BE49-F238E27FC236}">
                        <a16:creationId xmlns:a16="http://schemas.microsoft.com/office/drawing/2014/main" id="{CB06C847-3C10-42B7-83FA-C3A636B73094}"/>
                      </a:ext>
                    </a:extLst>
                  </p:cNvPr>
                  <p:cNvGrpSpPr>
                    <a:grpSpLocks/>
                  </p:cNvGrpSpPr>
                  <p:nvPr/>
                </p:nvGrpSpPr>
                <p:grpSpPr bwMode="auto">
                  <a:xfrm>
                    <a:off x="1993" y="783"/>
                    <a:ext cx="100" cy="42"/>
                    <a:chOff x="1999" y="781"/>
                    <a:chExt cx="100" cy="42"/>
                  </a:xfrm>
                </p:grpSpPr>
                <p:grpSp>
                  <p:nvGrpSpPr>
                    <p:cNvPr id="1418" name="Group 1939">
                      <a:extLst>
                        <a:ext uri="{FF2B5EF4-FFF2-40B4-BE49-F238E27FC236}">
                          <a16:creationId xmlns:a16="http://schemas.microsoft.com/office/drawing/2014/main" id="{3EF0F80C-18EE-4136-BD0A-97BA43B8604C}"/>
                        </a:ext>
                      </a:extLst>
                    </p:cNvPr>
                    <p:cNvGrpSpPr>
                      <a:grpSpLocks/>
                    </p:cNvGrpSpPr>
                    <p:nvPr/>
                  </p:nvGrpSpPr>
                  <p:grpSpPr bwMode="auto">
                    <a:xfrm>
                      <a:off x="1999" y="781"/>
                      <a:ext cx="40" cy="22"/>
                      <a:chOff x="1937" y="882"/>
                      <a:chExt cx="666" cy="347"/>
                    </a:xfrm>
                  </p:grpSpPr>
                  <p:sp>
                    <p:nvSpPr>
                      <p:cNvPr id="1427" name="AutoShape 1940">
                        <a:extLst>
                          <a:ext uri="{FF2B5EF4-FFF2-40B4-BE49-F238E27FC236}">
                            <a16:creationId xmlns:a16="http://schemas.microsoft.com/office/drawing/2014/main" id="{4D83A626-2F6A-4E74-ACAE-7185CC9414F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8" name="AutoShape 1941">
                        <a:extLst>
                          <a:ext uri="{FF2B5EF4-FFF2-40B4-BE49-F238E27FC236}">
                            <a16:creationId xmlns:a16="http://schemas.microsoft.com/office/drawing/2014/main" id="{395EEB3D-E19C-48D6-8A81-F1F98583EE1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9" name="AutoShape 1942">
                        <a:extLst>
                          <a:ext uri="{FF2B5EF4-FFF2-40B4-BE49-F238E27FC236}">
                            <a16:creationId xmlns:a16="http://schemas.microsoft.com/office/drawing/2014/main" id="{64F5BCB2-3980-4239-9AD0-22AA490B050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19" name="Group 1943">
                      <a:extLst>
                        <a:ext uri="{FF2B5EF4-FFF2-40B4-BE49-F238E27FC236}">
                          <a16:creationId xmlns:a16="http://schemas.microsoft.com/office/drawing/2014/main" id="{ED226DF9-C1FE-404D-9AA9-7A0A9C0CF184}"/>
                        </a:ext>
                      </a:extLst>
                    </p:cNvPr>
                    <p:cNvGrpSpPr>
                      <a:grpSpLocks/>
                    </p:cNvGrpSpPr>
                    <p:nvPr/>
                  </p:nvGrpSpPr>
                  <p:grpSpPr bwMode="auto">
                    <a:xfrm>
                      <a:off x="2029" y="791"/>
                      <a:ext cx="40" cy="22"/>
                      <a:chOff x="1937" y="882"/>
                      <a:chExt cx="666" cy="347"/>
                    </a:xfrm>
                  </p:grpSpPr>
                  <p:sp>
                    <p:nvSpPr>
                      <p:cNvPr id="1424" name="AutoShape 1944">
                        <a:extLst>
                          <a:ext uri="{FF2B5EF4-FFF2-40B4-BE49-F238E27FC236}">
                            <a16:creationId xmlns:a16="http://schemas.microsoft.com/office/drawing/2014/main" id="{6D081665-E281-4C0C-B2B3-4A3CAC90227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5" name="AutoShape 1945">
                        <a:extLst>
                          <a:ext uri="{FF2B5EF4-FFF2-40B4-BE49-F238E27FC236}">
                            <a16:creationId xmlns:a16="http://schemas.microsoft.com/office/drawing/2014/main" id="{7265B0AF-7DA1-450C-8D07-04C69A02581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6" name="AutoShape 1946">
                        <a:extLst>
                          <a:ext uri="{FF2B5EF4-FFF2-40B4-BE49-F238E27FC236}">
                            <a16:creationId xmlns:a16="http://schemas.microsoft.com/office/drawing/2014/main" id="{C69BA20B-DEE3-4286-99AB-F40E4FA0745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20" name="Group 1947">
                      <a:extLst>
                        <a:ext uri="{FF2B5EF4-FFF2-40B4-BE49-F238E27FC236}">
                          <a16:creationId xmlns:a16="http://schemas.microsoft.com/office/drawing/2014/main" id="{4364C352-AA2C-46FE-B601-BCDE588D5F61}"/>
                        </a:ext>
                      </a:extLst>
                    </p:cNvPr>
                    <p:cNvGrpSpPr>
                      <a:grpSpLocks/>
                    </p:cNvGrpSpPr>
                    <p:nvPr/>
                  </p:nvGrpSpPr>
                  <p:grpSpPr bwMode="auto">
                    <a:xfrm>
                      <a:off x="2059" y="801"/>
                      <a:ext cx="40" cy="22"/>
                      <a:chOff x="1937" y="882"/>
                      <a:chExt cx="666" cy="347"/>
                    </a:xfrm>
                  </p:grpSpPr>
                  <p:sp>
                    <p:nvSpPr>
                      <p:cNvPr id="1421" name="AutoShape 1948">
                        <a:extLst>
                          <a:ext uri="{FF2B5EF4-FFF2-40B4-BE49-F238E27FC236}">
                            <a16:creationId xmlns:a16="http://schemas.microsoft.com/office/drawing/2014/main" id="{80A21C4D-248C-4553-BCD2-183ACA6B545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2" name="AutoShape 1949">
                        <a:extLst>
                          <a:ext uri="{FF2B5EF4-FFF2-40B4-BE49-F238E27FC236}">
                            <a16:creationId xmlns:a16="http://schemas.microsoft.com/office/drawing/2014/main" id="{B34E8358-693F-4A23-85E1-A97AC2AE600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23" name="AutoShape 1950">
                        <a:extLst>
                          <a:ext uri="{FF2B5EF4-FFF2-40B4-BE49-F238E27FC236}">
                            <a16:creationId xmlns:a16="http://schemas.microsoft.com/office/drawing/2014/main" id="{538D193F-4913-4BAA-8939-F260E039DC7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3" name="Group 1951">
                    <a:extLst>
                      <a:ext uri="{FF2B5EF4-FFF2-40B4-BE49-F238E27FC236}">
                        <a16:creationId xmlns:a16="http://schemas.microsoft.com/office/drawing/2014/main" id="{BB04910C-C44F-4C69-B09C-C34257ED9CD6}"/>
                      </a:ext>
                    </a:extLst>
                  </p:cNvPr>
                  <p:cNvGrpSpPr>
                    <a:grpSpLocks/>
                  </p:cNvGrpSpPr>
                  <p:nvPr/>
                </p:nvGrpSpPr>
                <p:grpSpPr bwMode="auto">
                  <a:xfrm>
                    <a:off x="1993" y="777"/>
                    <a:ext cx="100" cy="42"/>
                    <a:chOff x="1999" y="781"/>
                    <a:chExt cx="100" cy="42"/>
                  </a:xfrm>
                </p:grpSpPr>
                <p:grpSp>
                  <p:nvGrpSpPr>
                    <p:cNvPr id="1406" name="Group 1952">
                      <a:extLst>
                        <a:ext uri="{FF2B5EF4-FFF2-40B4-BE49-F238E27FC236}">
                          <a16:creationId xmlns:a16="http://schemas.microsoft.com/office/drawing/2014/main" id="{8D4C1C93-CB26-45EE-B5C1-1ED7F0E4CE4E}"/>
                        </a:ext>
                      </a:extLst>
                    </p:cNvPr>
                    <p:cNvGrpSpPr>
                      <a:grpSpLocks/>
                    </p:cNvGrpSpPr>
                    <p:nvPr/>
                  </p:nvGrpSpPr>
                  <p:grpSpPr bwMode="auto">
                    <a:xfrm>
                      <a:off x="1999" y="781"/>
                      <a:ext cx="40" cy="22"/>
                      <a:chOff x="1937" y="882"/>
                      <a:chExt cx="666" cy="347"/>
                    </a:xfrm>
                  </p:grpSpPr>
                  <p:sp>
                    <p:nvSpPr>
                      <p:cNvPr id="1415" name="AutoShape 1953">
                        <a:extLst>
                          <a:ext uri="{FF2B5EF4-FFF2-40B4-BE49-F238E27FC236}">
                            <a16:creationId xmlns:a16="http://schemas.microsoft.com/office/drawing/2014/main" id="{DC39CAA4-C2A7-4650-9E8B-3AD52E67407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6" name="AutoShape 1954">
                        <a:extLst>
                          <a:ext uri="{FF2B5EF4-FFF2-40B4-BE49-F238E27FC236}">
                            <a16:creationId xmlns:a16="http://schemas.microsoft.com/office/drawing/2014/main" id="{97B5C521-D88E-416F-95F9-BD2B4690AA4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7" name="AutoShape 1955">
                        <a:extLst>
                          <a:ext uri="{FF2B5EF4-FFF2-40B4-BE49-F238E27FC236}">
                            <a16:creationId xmlns:a16="http://schemas.microsoft.com/office/drawing/2014/main" id="{C7C9BD33-9233-4FDC-B235-F5F824FA1F0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07" name="Group 1956">
                      <a:extLst>
                        <a:ext uri="{FF2B5EF4-FFF2-40B4-BE49-F238E27FC236}">
                          <a16:creationId xmlns:a16="http://schemas.microsoft.com/office/drawing/2014/main" id="{318E040F-7DAE-494E-82B4-A371BB1262AA}"/>
                        </a:ext>
                      </a:extLst>
                    </p:cNvPr>
                    <p:cNvGrpSpPr>
                      <a:grpSpLocks/>
                    </p:cNvGrpSpPr>
                    <p:nvPr/>
                  </p:nvGrpSpPr>
                  <p:grpSpPr bwMode="auto">
                    <a:xfrm>
                      <a:off x="2029" y="791"/>
                      <a:ext cx="40" cy="22"/>
                      <a:chOff x="1937" y="882"/>
                      <a:chExt cx="666" cy="347"/>
                    </a:xfrm>
                  </p:grpSpPr>
                  <p:sp>
                    <p:nvSpPr>
                      <p:cNvPr id="1412" name="AutoShape 1957">
                        <a:extLst>
                          <a:ext uri="{FF2B5EF4-FFF2-40B4-BE49-F238E27FC236}">
                            <a16:creationId xmlns:a16="http://schemas.microsoft.com/office/drawing/2014/main" id="{2B117E77-A6E8-42C2-A3B9-C61D49043B5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3" name="AutoShape 1958">
                        <a:extLst>
                          <a:ext uri="{FF2B5EF4-FFF2-40B4-BE49-F238E27FC236}">
                            <a16:creationId xmlns:a16="http://schemas.microsoft.com/office/drawing/2014/main" id="{B8707FB1-9CFF-4F41-A2E4-9E0E77EE4FA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4" name="AutoShape 1959">
                        <a:extLst>
                          <a:ext uri="{FF2B5EF4-FFF2-40B4-BE49-F238E27FC236}">
                            <a16:creationId xmlns:a16="http://schemas.microsoft.com/office/drawing/2014/main" id="{C3D245C9-BB7A-4A35-AE7E-5BCBE1DF7F2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408" name="Group 1960">
                      <a:extLst>
                        <a:ext uri="{FF2B5EF4-FFF2-40B4-BE49-F238E27FC236}">
                          <a16:creationId xmlns:a16="http://schemas.microsoft.com/office/drawing/2014/main" id="{8BC82F38-960A-4CDC-A3E6-B5C281B3C125}"/>
                        </a:ext>
                      </a:extLst>
                    </p:cNvPr>
                    <p:cNvGrpSpPr>
                      <a:grpSpLocks/>
                    </p:cNvGrpSpPr>
                    <p:nvPr/>
                  </p:nvGrpSpPr>
                  <p:grpSpPr bwMode="auto">
                    <a:xfrm>
                      <a:off x="2059" y="801"/>
                      <a:ext cx="40" cy="22"/>
                      <a:chOff x="1937" y="882"/>
                      <a:chExt cx="666" cy="347"/>
                    </a:xfrm>
                  </p:grpSpPr>
                  <p:sp>
                    <p:nvSpPr>
                      <p:cNvPr id="1409" name="AutoShape 1961">
                        <a:extLst>
                          <a:ext uri="{FF2B5EF4-FFF2-40B4-BE49-F238E27FC236}">
                            <a16:creationId xmlns:a16="http://schemas.microsoft.com/office/drawing/2014/main" id="{E8F0A73B-B958-4F60-A349-7BA62A340B8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0" name="AutoShape 1962">
                        <a:extLst>
                          <a:ext uri="{FF2B5EF4-FFF2-40B4-BE49-F238E27FC236}">
                            <a16:creationId xmlns:a16="http://schemas.microsoft.com/office/drawing/2014/main" id="{5FCAC41C-716F-4520-BC9E-53CB4602C6D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11" name="AutoShape 1963">
                        <a:extLst>
                          <a:ext uri="{FF2B5EF4-FFF2-40B4-BE49-F238E27FC236}">
                            <a16:creationId xmlns:a16="http://schemas.microsoft.com/office/drawing/2014/main" id="{A40AA15E-7043-4714-922F-ED7AF6F69B2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4" name="Group 1964">
                    <a:extLst>
                      <a:ext uri="{FF2B5EF4-FFF2-40B4-BE49-F238E27FC236}">
                        <a16:creationId xmlns:a16="http://schemas.microsoft.com/office/drawing/2014/main" id="{730EA3FE-AD84-41CC-A496-338BE736D4C1}"/>
                      </a:ext>
                    </a:extLst>
                  </p:cNvPr>
                  <p:cNvGrpSpPr>
                    <a:grpSpLocks/>
                  </p:cNvGrpSpPr>
                  <p:nvPr/>
                </p:nvGrpSpPr>
                <p:grpSpPr bwMode="auto">
                  <a:xfrm>
                    <a:off x="1993" y="771"/>
                    <a:ext cx="100" cy="42"/>
                    <a:chOff x="1999" y="781"/>
                    <a:chExt cx="100" cy="42"/>
                  </a:xfrm>
                </p:grpSpPr>
                <p:grpSp>
                  <p:nvGrpSpPr>
                    <p:cNvPr id="1394" name="Group 1965">
                      <a:extLst>
                        <a:ext uri="{FF2B5EF4-FFF2-40B4-BE49-F238E27FC236}">
                          <a16:creationId xmlns:a16="http://schemas.microsoft.com/office/drawing/2014/main" id="{EE23F021-583E-4E46-A7F9-8FF16DB2A653}"/>
                        </a:ext>
                      </a:extLst>
                    </p:cNvPr>
                    <p:cNvGrpSpPr>
                      <a:grpSpLocks/>
                    </p:cNvGrpSpPr>
                    <p:nvPr/>
                  </p:nvGrpSpPr>
                  <p:grpSpPr bwMode="auto">
                    <a:xfrm>
                      <a:off x="1999" y="781"/>
                      <a:ext cx="40" cy="22"/>
                      <a:chOff x="1937" y="882"/>
                      <a:chExt cx="666" cy="347"/>
                    </a:xfrm>
                  </p:grpSpPr>
                  <p:sp>
                    <p:nvSpPr>
                      <p:cNvPr id="1403" name="AutoShape 1966">
                        <a:extLst>
                          <a:ext uri="{FF2B5EF4-FFF2-40B4-BE49-F238E27FC236}">
                            <a16:creationId xmlns:a16="http://schemas.microsoft.com/office/drawing/2014/main" id="{DE300B43-1FFA-44FA-82B4-7B57CBCDB14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04" name="AutoShape 1967">
                        <a:extLst>
                          <a:ext uri="{FF2B5EF4-FFF2-40B4-BE49-F238E27FC236}">
                            <a16:creationId xmlns:a16="http://schemas.microsoft.com/office/drawing/2014/main" id="{0378175B-5F96-4FE9-A7E7-1CF54ACE6AF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05" name="AutoShape 1968">
                        <a:extLst>
                          <a:ext uri="{FF2B5EF4-FFF2-40B4-BE49-F238E27FC236}">
                            <a16:creationId xmlns:a16="http://schemas.microsoft.com/office/drawing/2014/main" id="{7DFE7947-3929-4C67-A42A-DC8C1064CFF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95" name="Group 1969">
                      <a:extLst>
                        <a:ext uri="{FF2B5EF4-FFF2-40B4-BE49-F238E27FC236}">
                          <a16:creationId xmlns:a16="http://schemas.microsoft.com/office/drawing/2014/main" id="{B032F9F0-DF30-41DE-8769-FB6529CBA79A}"/>
                        </a:ext>
                      </a:extLst>
                    </p:cNvPr>
                    <p:cNvGrpSpPr>
                      <a:grpSpLocks/>
                    </p:cNvGrpSpPr>
                    <p:nvPr/>
                  </p:nvGrpSpPr>
                  <p:grpSpPr bwMode="auto">
                    <a:xfrm>
                      <a:off x="2029" y="791"/>
                      <a:ext cx="40" cy="22"/>
                      <a:chOff x="1937" y="882"/>
                      <a:chExt cx="666" cy="347"/>
                    </a:xfrm>
                  </p:grpSpPr>
                  <p:sp>
                    <p:nvSpPr>
                      <p:cNvPr id="1400" name="AutoShape 1970">
                        <a:extLst>
                          <a:ext uri="{FF2B5EF4-FFF2-40B4-BE49-F238E27FC236}">
                            <a16:creationId xmlns:a16="http://schemas.microsoft.com/office/drawing/2014/main" id="{B1C1155F-EF05-4787-B0EF-288B016EC76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01" name="AutoShape 1971">
                        <a:extLst>
                          <a:ext uri="{FF2B5EF4-FFF2-40B4-BE49-F238E27FC236}">
                            <a16:creationId xmlns:a16="http://schemas.microsoft.com/office/drawing/2014/main" id="{AD4B323E-6E7C-49B3-BE05-45ADE14D4FD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402" name="AutoShape 1972">
                        <a:extLst>
                          <a:ext uri="{FF2B5EF4-FFF2-40B4-BE49-F238E27FC236}">
                            <a16:creationId xmlns:a16="http://schemas.microsoft.com/office/drawing/2014/main" id="{A31F5F2C-A55E-44CB-829D-4CE4E11EBA0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96" name="Group 1973">
                      <a:extLst>
                        <a:ext uri="{FF2B5EF4-FFF2-40B4-BE49-F238E27FC236}">
                          <a16:creationId xmlns:a16="http://schemas.microsoft.com/office/drawing/2014/main" id="{6B7CDF46-82A8-4B83-9763-45002CF554E4}"/>
                        </a:ext>
                      </a:extLst>
                    </p:cNvPr>
                    <p:cNvGrpSpPr>
                      <a:grpSpLocks/>
                    </p:cNvGrpSpPr>
                    <p:nvPr/>
                  </p:nvGrpSpPr>
                  <p:grpSpPr bwMode="auto">
                    <a:xfrm>
                      <a:off x="2059" y="801"/>
                      <a:ext cx="40" cy="22"/>
                      <a:chOff x="1937" y="882"/>
                      <a:chExt cx="666" cy="347"/>
                    </a:xfrm>
                  </p:grpSpPr>
                  <p:sp>
                    <p:nvSpPr>
                      <p:cNvPr id="1397" name="AutoShape 1974">
                        <a:extLst>
                          <a:ext uri="{FF2B5EF4-FFF2-40B4-BE49-F238E27FC236}">
                            <a16:creationId xmlns:a16="http://schemas.microsoft.com/office/drawing/2014/main" id="{3BD3C190-7E2A-4B2E-9881-48E83043A1D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98" name="AutoShape 1975">
                        <a:extLst>
                          <a:ext uri="{FF2B5EF4-FFF2-40B4-BE49-F238E27FC236}">
                            <a16:creationId xmlns:a16="http://schemas.microsoft.com/office/drawing/2014/main" id="{9E17C18E-2689-4E72-A7F8-41162699D8A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99" name="AutoShape 1976">
                        <a:extLst>
                          <a:ext uri="{FF2B5EF4-FFF2-40B4-BE49-F238E27FC236}">
                            <a16:creationId xmlns:a16="http://schemas.microsoft.com/office/drawing/2014/main" id="{4013F4C3-F02F-4B7F-8D7A-316EF17AB87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5" name="Group 1977">
                    <a:extLst>
                      <a:ext uri="{FF2B5EF4-FFF2-40B4-BE49-F238E27FC236}">
                        <a16:creationId xmlns:a16="http://schemas.microsoft.com/office/drawing/2014/main" id="{69D920DB-B7C0-43D7-B6FF-F9CF24A6689A}"/>
                      </a:ext>
                    </a:extLst>
                  </p:cNvPr>
                  <p:cNvGrpSpPr>
                    <a:grpSpLocks/>
                  </p:cNvGrpSpPr>
                  <p:nvPr/>
                </p:nvGrpSpPr>
                <p:grpSpPr bwMode="auto">
                  <a:xfrm>
                    <a:off x="1987" y="785"/>
                    <a:ext cx="100" cy="42"/>
                    <a:chOff x="1999" y="781"/>
                    <a:chExt cx="100" cy="42"/>
                  </a:xfrm>
                </p:grpSpPr>
                <p:grpSp>
                  <p:nvGrpSpPr>
                    <p:cNvPr id="1382" name="Group 1978">
                      <a:extLst>
                        <a:ext uri="{FF2B5EF4-FFF2-40B4-BE49-F238E27FC236}">
                          <a16:creationId xmlns:a16="http://schemas.microsoft.com/office/drawing/2014/main" id="{C59044BB-2164-4042-8F27-D8A9BEB6B4D0}"/>
                        </a:ext>
                      </a:extLst>
                    </p:cNvPr>
                    <p:cNvGrpSpPr>
                      <a:grpSpLocks/>
                    </p:cNvGrpSpPr>
                    <p:nvPr/>
                  </p:nvGrpSpPr>
                  <p:grpSpPr bwMode="auto">
                    <a:xfrm>
                      <a:off x="1999" y="781"/>
                      <a:ext cx="40" cy="22"/>
                      <a:chOff x="1937" y="882"/>
                      <a:chExt cx="666" cy="347"/>
                    </a:xfrm>
                  </p:grpSpPr>
                  <p:sp>
                    <p:nvSpPr>
                      <p:cNvPr id="1391" name="AutoShape 1979">
                        <a:extLst>
                          <a:ext uri="{FF2B5EF4-FFF2-40B4-BE49-F238E27FC236}">
                            <a16:creationId xmlns:a16="http://schemas.microsoft.com/office/drawing/2014/main" id="{43733E7A-6789-4935-938A-7C73C9905B7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92" name="AutoShape 1980">
                        <a:extLst>
                          <a:ext uri="{FF2B5EF4-FFF2-40B4-BE49-F238E27FC236}">
                            <a16:creationId xmlns:a16="http://schemas.microsoft.com/office/drawing/2014/main" id="{9596BF4E-8DAD-4A3C-91D9-532BFFEE1E1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93" name="AutoShape 1981">
                        <a:extLst>
                          <a:ext uri="{FF2B5EF4-FFF2-40B4-BE49-F238E27FC236}">
                            <a16:creationId xmlns:a16="http://schemas.microsoft.com/office/drawing/2014/main" id="{4A59D28E-ABF6-45FC-9FBA-D248C20DC19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83" name="Group 1982">
                      <a:extLst>
                        <a:ext uri="{FF2B5EF4-FFF2-40B4-BE49-F238E27FC236}">
                          <a16:creationId xmlns:a16="http://schemas.microsoft.com/office/drawing/2014/main" id="{ED649B40-9EBA-49C4-A7C3-51D5276D1FD2}"/>
                        </a:ext>
                      </a:extLst>
                    </p:cNvPr>
                    <p:cNvGrpSpPr>
                      <a:grpSpLocks/>
                    </p:cNvGrpSpPr>
                    <p:nvPr/>
                  </p:nvGrpSpPr>
                  <p:grpSpPr bwMode="auto">
                    <a:xfrm>
                      <a:off x="2029" y="791"/>
                      <a:ext cx="40" cy="22"/>
                      <a:chOff x="1937" y="882"/>
                      <a:chExt cx="666" cy="347"/>
                    </a:xfrm>
                  </p:grpSpPr>
                  <p:sp>
                    <p:nvSpPr>
                      <p:cNvPr id="1388" name="AutoShape 1983">
                        <a:extLst>
                          <a:ext uri="{FF2B5EF4-FFF2-40B4-BE49-F238E27FC236}">
                            <a16:creationId xmlns:a16="http://schemas.microsoft.com/office/drawing/2014/main" id="{10A4E747-3C75-4E7E-9D47-20FEDA880A1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89" name="AutoShape 1984">
                        <a:extLst>
                          <a:ext uri="{FF2B5EF4-FFF2-40B4-BE49-F238E27FC236}">
                            <a16:creationId xmlns:a16="http://schemas.microsoft.com/office/drawing/2014/main" id="{A434CACD-2B71-4B25-9D86-9318EEA8D75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90" name="AutoShape 1985">
                        <a:extLst>
                          <a:ext uri="{FF2B5EF4-FFF2-40B4-BE49-F238E27FC236}">
                            <a16:creationId xmlns:a16="http://schemas.microsoft.com/office/drawing/2014/main" id="{5154FF78-D195-4ACA-90FE-5F6A5420E9B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84" name="Group 1986">
                      <a:extLst>
                        <a:ext uri="{FF2B5EF4-FFF2-40B4-BE49-F238E27FC236}">
                          <a16:creationId xmlns:a16="http://schemas.microsoft.com/office/drawing/2014/main" id="{E7E25A86-FC98-4F56-9285-502F3933BD61}"/>
                        </a:ext>
                      </a:extLst>
                    </p:cNvPr>
                    <p:cNvGrpSpPr>
                      <a:grpSpLocks/>
                    </p:cNvGrpSpPr>
                    <p:nvPr/>
                  </p:nvGrpSpPr>
                  <p:grpSpPr bwMode="auto">
                    <a:xfrm>
                      <a:off x="2059" y="801"/>
                      <a:ext cx="40" cy="22"/>
                      <a:chOff x="1937" y="882"/>
                      <a:chExt cx="666" cy="347"/>
                    </a:xfrm>
                  </p:grpSpPr>
                  <p:sp>
                    <p:nvSpPr>
                      <p:cNvPr id="1385" name="AutoShape 1987">
                        <a:extLst>
                          <a:ext uri="{FF2B5EF4-FFF2-40B4-BE49-F238E27FC236}">
                            <a16:creationId xmlns:a16="http://schemas.microsoft.com/office/drawing/2014/main" id="{08820226-CCF2-4D27-97AA-280179ED662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86" name="AutoShape 1988">
                        <a:extLst>
                          <a:ext uri="{FF2B5EF4-FFF2-40B4-BE49-F238E27FC236}">
                            <a16:creationId xmlns:a16="http://schemas.microsoft.com/office/drawing/2014/main" id="{28E98C64-7203-4140-A0B3-E46144045A8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87" name="AutoShape 1989">
                        <a:extLst>
                          <a:ext uri="{FF2B5EF4-FFF2-40B4-BE49-F238E27FC236}">
                            <a16:creationId xmlns:a16="http://schemas.microsoft.com/office/drawing/2014/main" id="{FE787B51-369D-44C5-90DF-B3817E685B1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6" name="Group 1990">
                    <a:extLst>
                      <a:ext uri="{FF2B5EF4-FFF2-40B4-BE49-F238E27FC236}">
                        <a16:creationId xmlns:a16="http://schemas.microsoft.com/office/drawing/2014/main" id="{D1A273F6-BBCA-4BDF-A62D-5795C2867F75}"/>
                      </a:ext>
                    </a:extLst>
                  </p:cNvPr>
                  <p:cNvGrpSpPr>
                    <a:grpSpLocks/>
                  </p:cNvGrpSpPr>
                  <p:nvPr/>
                </p:nvGrpSpPr>
                <p:grpSpPr bwMode="auto">
                  <a:xfrm>
                    <a:off x="1987" y="779"/>
                    <a:ext cx="100" cy="42"/>
                    <a:chOff x="1999" y="781"/>
                    <a:chExt cx="100" cy="42"/>
                  </a:xfrm>
                </p:grpSpPr>
                <p:grpSp>
                  <p:nvGrpSpPr>
                    <p:cNvPr id="1370" name="Group 1991">
                      <a:extLst>
                        <a:ext uri="{FF2B5EF4-FFF2-40B4-BE49-F238E27FC236}">
                          <a16:creationId xmlns:a16="http://schemas.microsoft.com/office/drawing/2014/main" id="{8845506F-C0E0-4CC0-A73C-C0E94C70FBAA}"/>
                        </a:ext>
                      </a:extLst>
                    </p:cNvPr>
                    <p:cNvGrpSpPr>
                      <a:grpSpLocks/>
                    </p:cNvGrpSpPr>
                    <p:nvPr/>
                  </p:nvGrpSpPr>
                  <p:grpSpPr bwMode="auto">
                    <a:xfrm>
                      <a:off x="1999" y="781"/>
                      <a:ext cx="40" cy="22"/>
                      <a:chOff x="1937" y="882"/>
                      <a:chExt cx="666" cy="347"/>
                    </a:xfrm>
                  </p:grpSpPr>
                  <p:sp>
                    <p:nvSpPr>
                      <p:cNvPr id="1379" name="AutoShape 1992">
                        <a:extLst>
                          <a:ext uri="{FF2B5EF4-FFF2-40B4-BE49-F238E27FC236}">
                            <a16:creationId xmlns:a16="http://schemas.microsoft.com/office/drawing/2014/main" id="{06295D53-0AB5-48D9-9482-1E335F6EDF5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80" name="AutoShape 1993">
                        <a:extLst>
                          <a:ext uri="{FF2B5EF4-FFF2-40B4-BE49-F238E27FC236}">
                            <a16:creationId xmlns:a16="http://schemas.microsoft.com/office/drawing/2014/main" id="{19A48713-880F-40FE-8147-3698209F225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81" name="AutoShape 1994">
                        <a:extLst>
                          <a:ext uri="{FF2B5EF4-FFF2-40B4-BE49-F238E27FC236}">
                            <a16:creationId xmlns:a16="http://schemas.microsoft.com/office/drawing/2014/main" id="{41526363-3BC3-4ADE-80CC-B3889509FA2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71" name="Group 1995">
                      <a:extLst>
                        <a:ext uri="{FF2B5EF4-FFF2-40B4-BE49-F238E27FC236}">
                          <a16:creationId xmlns:a16="http://schemas.microsoft.com/office/drawing/2014/main" id="{C351E6EC-3A22-41A6-BB8C-FD5ABEF08926}"/>
                        </a:ext>
                      </a:extLst>
                    </p:cNvPr>
                    <p:cNvGrpSpPr>
                      <a:grpSpLocks/>
                    </p:cNvGrpSpPr>
                    <p:nvPr/>
                  </p:nvGrpSpPr>
                  <p:grpSpPr bwMode="auto">
                    <a:xfrm>
                      <a:off x="2029" y="791"/>
                      <a:ext cx="40" cy="22"/>
                      <a:chOff x="1937" y="882"/>
                      <a:chExt cx="666" cy="347"/>
                    </a:xfrm>
                  </p:grpSpPr>
                  <p:sp>
                    <p:nvSpPr>
                      <p:cNvPr id="1376" name="AutoShape 1996">
                        <a:extLst>
                          <a:ext uri="{FF2B5EF4-FFF2-40B4-BE49-F238E27FC236}">
                            <a16:creationId xmlns:a16="http://schemas.microsoft.com/office/drawing/2014/main" id="{A354FEAE-E26A-4908-92EC-3C938C1A8B1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77" name="AutoShape 1997">
                        <a:extLst>
                          <a:ext uri="{FF2B5EF4-FFF2-40B4-BE49-F238E27FC236}">
                            <a16:creationId xmlns:a16="http://schemas.microsoft.com/office/drawing/2014/main" id="{AA6F0094-AF9E-4A21-B1AD-8F4AB129C6B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78" name="AutoShape 1998">
                        <a:extLst>
                          <a:ext uri="{FF2B5EF4-FFF2-40B4-BE49-F238E27FC236}">
                            <a16:creationId xmlns:a16="http://schemas.microsoft.com/office/drawing/2014/main" id="{7B7C1387-8DD5-421A-B6E4-71D2494C113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72" name="Group 1999">
                      <a:extLst>
                        <a:ext uri="{FF2B5EF4-FFF2-40B4-BE49-F238E27FC236}">
                          <a16:creationId xmlns:a16="http://schemas.microsoft.com/office/drawing/2014/main" id="{29FAB21B-BDEC-4237-B469-299135A7AD05}"/>
                        </a:ext>
                      </a:extLst>
                    </p:cNvPr>
                    <p:cNvGrpSpPr>
                      <a:grpSpLocks/>
                    </p:cNvGrpSpPr>
                    <p:nvPr/>
                  </p:nvGrpSpPr>
                  <p:grpSpPr bwMode="auto">
                    <a:xfrm>
                      <a:off x="2059" y="801"/>
                      <a:ext cx="40" cy="22"/>
                      <a:chOff x="1937" y="882"/>
                      <a:chExt cx="666" cy="347"/>
                    </a:xfrm>
                  </p:grpSpPr>
                  <p:sp>
                    <p:nvSpPr>
                      <p:cNvPr id="1373" name="AutoShape 2000">
                        <a:extLst>
                          <a:ext uri="{FF2B5EF4-FFF2-40B4-BE49-F238E27FC236}">
                            <a16:creationId xmlns:a16="http://schemas.microsoft.com/office/drawing/2014/main" id="{D044F57B-29A0-4862-9ECD-05F89AC6C37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74" name="AutoShape 2001">
                        <a:extLst>
                          <a:ext uri="{FF2B5EF4-FFF2-40B4-BE49-F238E27FC236}">
                            <a16:creationId xmlns:a16="http://schemas.microsoft.com/office/drawing/2014/main" id="{390043E0-9710-4169-85FD-4CDFFE25373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75" name="AutoShape 2002">
                        <a:extLst>
                          <a:ext uri="{FF2B5EF4-FFF2-40B4-BE49-F238E27FC236}">
                            <a16:creationId xmlns:a16="http://schemas.microsoft.com/office/drawing/2014/main" id="{62F6E04C-A6C0-45D4-B635-DFC59EDD341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57" name="Group 2003">
                    <a:extLst>
                      <a:ext uri="{FF2B5EF4-FFF2-40B4-BE49-F238E27FC236}">
                        <a16:creationId xmlns:a16="http://schemas.microsoft.com/office/drawing/2014/main" id="{EBC4B961-C9C4-4567-AE7D-BB66CD3091BD}"/>
                      </a:ext>
                    </a:extLst>
                  </p:cNvPr>
                  <p:cNvGrpSpPr>
                    <a:grpSpLocks/>
                  </p:cNvGrpSpPr>
                  <p:nvPr/>
                </p:nvGrpSpPr>
                <p:grpSpPr bwMode="auto">
                  <a:xfrm>
                    <a:off x="1988" y="775"/>
                    <a:ext cx="100" cy="42"/>
                    <a:chOff x="1999" y="781"/>
                    <a:chExt cx="100" cy="42"/>
                  </a:xfrm>
                </p:grpSpPr>
                <p:grpSp>
                  <p:nvGrpSpPr>
                    <p:cNvPr id="1358" name="Group 2004">
                      <a:extLst>
                        <a:ext uri="{FF2B5EF4-FFF2-40B4-BE49-F238E27FC236}">
                          <a16:creationId xmlns:a16="http://schemas.microsoft.com/office/drawing/2014/main" id="{66027546-F5BF-4BA4-949C-FD83204B2BD9}"/>
                        </a:ext>
                      </a:extLst>
                    </p:cNvPr>
                    <p:cNvGrpSpPr>
                      <a:grpSpLocks/>
                    </p:cNvGrpSpPr>
                    <p:nvPr/>
                  </p:nvGrpSpPr>
                  <p:grpSpPr bwMode="auto">
                    <a:xfrm>
                      <a:off x="1999" y="781"/>
                      <a:ext cx="40" cy="22"/>
                      <a:chOff x="1937" y="882"/>
                      <a:chExt cx="666" cy="347"/>
                    </a:xfrm>
                  </p:grpSpPr>
                  <p:sp>
                    <p:nvSpPr>
                      <p:cNvPr id="1367" name="AutoShape 2005">
                        <a:extLst>
                          <a:ext uri="{FF2B5EF4-FFF2-40B4-BE49-F238E27FC236}">
                            <a16:creationId xmlns:a16="http://schemas.microsoft.com/office/drawing/2014/main" id="{644B9920-792D-4169-858F-DD011E9CF23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8" name="AutoShape 2006">
                        <a:extLst>
                          <a:ext uri="{FF2B5EF4-FFF2-40B4-BE49-F238E27FC236}">
                            <a16:creationId xmlns:a16="http://schemas.microsoft.com/office/drawing/2014/main" id="{4D65EB1B-8C11-41DD-BEE9-4DEEDFD8011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9" name="AutoShape 2007">
                        <a:extLst>
                          <a:ext uri="{FF2B5EF4-FFF2-40B4-BE49-F238E27FC236}">
                            <a16:creationId xmlns:a16="http://schemas.microsoft.com/office/drawing/2014/main" id="{A2ACDF76-34DC-4165-90A6-AD1F909B7FF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59" name="Group 2008">
                      <a:extLst>
                        <a:ext uri="{FF2B5EF4-FFF2-40B4-BE49-F238E27FC236}">
                          <a16:creationId xmlns:a16="http://schemas.microsoft.com/office/drawing/2014/main" id="{73838B6D-18FD-42D7-BEC2-9863528C19C5}"/>
                        </a:ext>
                      </a:extLst>
                    </p:cNvPr>
                    <p:cNvGrpSpPr>
                      <a:grpSpLocks/>
                    </p:cNvGrpSpPr>
                    <p:nvPr/>
                  </p:nvGrpSpPr>
                  <p:grpSpPr bwMode="auto">
                    <a:xfrm>
                      <a:off x="2029" y="791"/>
                      <a:ext cx="40" cy="22"/>
                      <a:chOff x="1937" y="882"/>
                      <a:chExt cx="666" cy="347"/>
                    </a:xfrm>
                  </p:grpSpPr>
                  <p:sp>
                    <p:nvSpPr>
                      <p:cNvPr id="1364" name="AutoShape 2009">
                        <a:extLst>
                          <a:ext uri="{FF2B5EF4-FFF2-40B4-BE49-F238E27FC236}">
                            <a16:creationId xmlns:a16="http://schemas.microsoft.com/office/drawing/2014/main" id="{010453D7-DF86-40CD-825A-7354409EA6A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5" name="AutoShape 2010">
                        <a:extLst>
                          <a:ext uri="{FF2B5EF4-FFF2-40B4-BE49-F238E27FC236}">
                            <a16:creationId xmlns:a16="http://schemas.microsoft.com/office/drawing/2014/main" id="{7F55F30E-D2A0-4996-B397-10818BF91DD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6" name="AutoShape 2011">
                        <a:extLst>
                          <a:ext uri="{FF2B5EF4-FFF2-40B4-BE49-F238E27FC236}">
                            <a16:creationId xmlns:a16="http://schemas.microsoft.com/office/drawing/2014/main" id="{97EB29AD-979B-47B3-B7AD-6586DB22231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60" name="Group 2012">
                      <a:extLst>
                        <a:ext uri="{FF2B5EF4-FFF2-40B4-BE49-F238E27FC236}">
                          <a16:creationId xmlns:a16="http://schemas.microsoft.com/office/drawing/2014/main" id="{468B7E21-9538-4278-8700-276FA6F055D1}"/>
                        </a:ext>
                      </a:extLst>
                    </p:cNvPr>
                    <p:cNvGrpSpPr>
                      <a:grpSpLocks/>
                    </p:cNvGrpSpPr>
                    <p:nvPr/>
                  </p:nvGrpSpPr>
                  <p:grpSpPr bwMode="auto">
                    <a:xfrm>
                      <a:off x="2059" y="801"/>
                      <a:ext cx="40" cy="22"/>
                      <a:chOff x="1937" y="882"/>
                      <a:chExt cx="666" cy="347"/>
                    </a:xfrm>
                  </p:grpSpPr>
                  <p:sp>
                    <p:nvSpPr>
                      <p:cNvPr id="1361" name="AutoShape 2013">
                        <a:extLst>
                          <a:ext uri="{FF2B5EF4-FFF2-40B4-BE49-F238E27FC236}">
                            <a16:creationId xmlns:a16="http://schemas.microsoft.com/office/drawing/2014/main" id="{D10836CF-18D9-4166-A959-E550AD15203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2" name="AutoShape 2014">
                        <a:extLst>
                          <a:ext uri="{FF2B5EF4-FFF2-40B4-BE49-F238E27FC236}">
                            <a16:creationId xmlns:a16="http://schemas.microsoft.com/office/drawing/2014/main" id="{E93D5651-B540-4DDA-AC96-5DCBB67013C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63" name="AutoShape 2015">
                        <a:extLst>
                          <a:ext uri="{FF2B5EF4-FFF2-40B4-BE49-F238E27FC236}">
                            <a16:creationId xmlns:a16="http://schemas.microsoft.com/office/drawing/2014/main" id="{D1519845-0484-473A-8E60-1BCA11C3EB0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316" name="AutoShape 2016">
                  <a:extLst>
                    <a:ext uri="{FF2B5EF4-FFF2-40B4-BE49-F238E27FC236}">
                      <a16:creationId xmlns:a16="http://schemas.microsoft.com/office/drawing/2014/main" id="{38ECB152-6B04-49D7-9573-FC53035379C4}"/>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7" name="AutoShape 2017">
                  <a:extLst>
                    <a:ext uri="{FF2B5EF4-FFF2-40B4-BE49-F238E27FC236}">
                      <a16:creationId xmlns:a16="http://schemas.microsoft.com/office/drawing/2014/main" id="{2AB0F6D1-EF18-41CC-99A4-7733E5695677}"/>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18" name="AutoShape 2018" descr="大波">
                  <a:extLst>
                    <a:ext uri="{FF2B5EF4-FFF2-40B4-BE49-F238E27FC236}">
                      <a16:creationId xmlns:a16="http://schemas.microsoft.com/office/drawing/2014/main" id="{DF2EA651-C335-4AF3-97B5-57937C52A3C6}"/>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319" name="Group 2019">
                  <a:extLst>
                    <a:ext uri="{FF2B5EF4-FFF2-40B4-BE49-F238E27FC236}">
                      <a16:creationId xmlns:a16="http://schemas.microsoft.com/office/drawing/2014/main" id="{9A33E430-E110-4772-949F-51F2A68E80BA}"/>
                    </a:ext>
                  </a:extLst>
                </p:cNvPr>
                <p:cNvGrpSpPr>
                  <a:grpSpLocks/>
                </p:cNvGrpSpPr>
                <p:nvPr/>
              </p:nvGrpSpPr>
              <p:grpSpPr bwMode="auto">
                <a:xfrm>
                  <a:off x="1917" y="751"/>
                  <a:ext cx="49" cy="103"/>
                  <a:chOff x="1917" y="751"/>
                  <a:chExt cx="49" cy="103"/>
                </a:xfrm>
              </p:grpSpPr>
              <p:grpSp>
                <p:nvGrpSpPr>
                  <p:cNvPr id="1321" name="Group 2020">
                    <a:extLst>
                      <a:ext uri="{FF2B5EF4-FFF2-40B4-BE49-F238E27FC236}">
                        <a16:creationId xmlns:a16="http://schemas.microsoft.com/office/drawing/2014/main" id="{CFA61F5D-B340-44D1-8223-D5C3667FE859}"/>
                      </a:ext>
                    </a:extLst>
                  </p:cNvPr>
                  <p:cNvGrpSpPr>
                    <a:grpSpLocks/>
                  </p:cNvGrpSpPr>
                  <p:nvPr/>
                </p:nvGrpSpPr>
                <p:grpSpPr bwMode="auto">
                  <a:xfrm rot="-6844529">
                    <a:off x="1888" y="783"/>
                    <a:ext cx="100" cy="42"/>
                    <a:chOff x="1999" y="781"/>
                    <a:chExt cx="100" cy="42"/>
                  </a:xfrm>
                </p:grpSpPr>
                <p:grpSp>
                  <p:nvGrpSpPr>
                    <p:cNvPr id="1335" name="Group 2021">
                      <a:extLst>
                        <a:ext uri="{FF2B5EF4-FFF2-40B4-BE49-F238E27FC236}">
                          <a16:creationId xmlns:a16="http://schemas.microsoft.com/office/drawing/2014/main" id="{CD9728AD-ED55-466C-AD61-5D703AD23699}"/>
                        </a:ext>
                      </a:extLst>
                    </p:cNvPr>
                    <p:cNvGrpSpPr>
                      <a:grpSpLocks/>
                    </p:cNvGrpSpPr>
                    <p:nvPr/>
                  </p:nvGrpSpPr>
                  <p:grpSpPr bwMode="auto">
                    <a:xfrm>
                      <a:off x="1999" y="781"/>
                      <a:ext cx="40" cy="22"/>
                      <a:chOff x="1937" y="882"/>
                      <a:chExt cx="666" cy="347"/>
                    </a:xfrm>
                  </p:grpSpPr>
                  <p:sp>
                    <p:nvSpPr>
                      <p:cNvPr id="1344" name="AutoShape 2022">
                        <a:extLst>
                          <a:ext uri="{FF2B5EF4-FFF2-40B4-BE49-F238E27FC236}">
                            <a16:creationId xmlns:a16="http://schemas.microsoft.com/office/drawing/2014/main" id="{E89B9EAD-5583-4DDE-B6DB-A4B289696BF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45" name="AutoShape 2023">
                        <a:extLst>
                          <a:ext uri="{FF2B5EF4-FFF2-40B4-BE49-F238E27FC236}">
                            <a16:creationId xmlns:a16="http://schemas.microsoft.com/office/drawing/2014/main" id="{4D861959-92C1-45A2-A487-567B5D3D8AF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46" name="AutoShape 2024">
                        <a:extLst>
                          <a:ext uri="{FF2B5EF4-FFF2-40B4-BE49-F238E27FC236}">
                            <a16:creationId xmlns:a16="http://schemas.microsoft.com/office/drawing/2014/main" id="{47F11F9D-27A2-4C81-8F9E-DDDD55D47E4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36" name="Group 2025">
                      <a:extLst>
                        <a:ext uri="{FF2B5EF4-FFF2-40B4-BE49-F238E27FC236}">
                          <a16:creationId xmlns:a16="http://schemas.microsoft.com/office/drawing/2014/main" id="{EECA41AB-0AC3-4593-8C35-3D7CB06F521D}"/>
                        </a:ext>
                      </a:extLst>
                    </p:cNvPr>
                    <p:cNvGrpSpPr>
                      <a:grpSpLocks/>
                    </p:cNvGrpSpPr>
                    <p:nvPr/>
                  </p:nvGrpSpPr>
                  <p:grpSpPr bwMode="auto">
                    <a:xfrm>
                      <a:off x="2029" y="791"/>
                      <a:ext cx="40" cy="22"/>
                      <a:chOff x="1937" y="882"/>
                      <a:chExt cx="666" cy="347"/>
                    </a:xfrm>
                  </p:grpSpPr>
                  <p:sp>
                    <p:nvSpPr>
                      <p:cNvPr id="1341" name="AutoShape 2026">
                        <a:extLst>
                          <a:ext uri="{FF2B5EF4-FFF2-40B4-BE49-F238E27FC236}">
                            <a16:creationId xmlns:a16="http://schemas.microsoft.com/office/drawing/2014/main" id="{F9F7F20B-B890-42DC-838A-85C7A4461E2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42" name="AutoShape 2027">
                        <a:extLst>
                          <a:ext uri="{FF2B5EF4-FFF2-40B4-BE49-F238E27FC236}">
                            <a16:creationId xmlns:a16="http://schemas.microsoft.com/office/drawing/2014/main" id="{D4CFD355-D7F5-49E2-B95D-A165143D83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43" name="AutoShape 2028">
                        <a:extLst>
                          <a:ext uri="{FF2B5EF4-FFF2-40B4-BE49-F238E27FC236}">
                            <a16:creationId xmlns:a16="http://schemas.microsoft.com/office/drawing/2014/main" id="{CADFAA78-EC6F-48E6-8E7B-CA1F33B24E8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37" name="Group 2029">
                      <a:extLst>
                        <a:ext uri="{FF2B5EF4-FFF2-40B4-BE49-F238E27FC236}">
                          <a16:creationId xmlns:a16="http://schemas.microsoft.com/office/drawing/2014/main" id="{3552C537-1751-4F53-A0B0-1E871B5CBDEA}"/>
                        </a:ext>
                      </a:extLst>
                    </p:cNvPr>
                    <p:cNvGrpSpPr>
                      <a:grpSpLocks/>
                    </p:cNvGrpSpPr>
                    <p:nvPr/>
                  </p:nvGrpSpPr>
                  <p:grpSpPr bwMode="auto">
                    <a:xfrm>
                      <a:off x="2059" y="801"/>
                      <a:ext cx="40" cy="22"/>
                      <a:chOff x="1937" y="882"/>
                      <a:chExt cx="666" cy="347"/>
                    </a:xfrm>
                  </p:grpSpPr>
                  <p:sp>
                    <p:nvSpPr>
                      <p:cNvPr id="1338" name="AutoShape 2030">
                        <a:extLst>
                          <a:ext uri="{FF2B5EF4-FFF2-40B4-BE49-F238E27FC236}">
                            <a16:creationId xmlns:a16="http://schemas.microsoft.com/office/drawing/2014/main" id="{5B7D0174-3AEE-4D56-86D5-8EBF2123F7C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39" name="AutoShape 2031">
                        <a:extLst>
                          <a:ext uri="{FF2B5EF4-FFF2-40B4-BE49-F238E27FC236}">
                            <a16:creationId xmlns:a16="http://schemas.microsoft.com/office/drawing/2014/main" id="{68F84C2D-1401-451C-AFE6-08D3102788E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40" name="AutoShape 2032">
                        <a:extLst>
                          <a:ext uri="{FF2B5EF4-FFF2-40B4-BE49-F238E27FC236}">
                            <a16:creationId xmlns:a16="http://schemas.microsoft.com/office/drawing/2014/main" id="{85799653-A2C4-4D64-93C5-F8170CD5A81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322" name="Group 2033">
                    <a:extLst>
                      <a:ext uri="{FF2B5EF4-FFF2-40B4-BE49-F238E27FC236}">
                        <a16:creationId xmlns:a16="http://schemas.microsoft.com/office/drawing/2014/main" id="{6F8EA2A5-9FE6-4EAB-812D-0E7878004103}"/>
                      </a:ext>
                    </a:extLst>
                  </p:cNvPr>
                  <p:cNvGrpSpPr>
                    <a:grpSpLocks/>
                  </p:cNvGrpSpPr>
                  <p:nvPr/>
                </p:nvGrpSpPr>
                <p:grpSpPr bwMode="auto">
                  <a:xfrm rot="-6844529">
                    <a:off x="1895" y="780"/>
                    <a:ext cx="100" cy="42"/>
                    <a:chOff x="1999" y="781"/>
                    <a:chExt cx="100" cy="42"/>
                  </a:xfrm>
                </p:grpSpPr>
                <p:grpSp>
                  <p:nvGrpSpPr>
                    <p:cNvPr id="1323" name="Group 2034">
                      <a:extLst>
                        <a:ext uri="{FF2B5EF4-FFF2-40B4-BE49-F238E27FC236}">
                          <a16:creationId xmlns:a16="http://schemas.microsoft.com/office/drawing/2014/main" id="{AC2F064C-185C-4656-9A8E-FAC6BC4EC254}"/>
                        </a:ext>
                      </a:extLst>
                    </p:cNvPr>
                    <p:cNvGrpSpPr>
                      <a:grpSpLocks/>
                    </p:cNvGrpSpPr>
                    <p:nvPr/>
                  </p:nvGrpSpPr>
                  <p:grpSpPr bwMode="auto">
                    <a:xfrm>
                      <a:off x="1999" y="781"/>
                      <a:ext cx="40" cy="22"/>
                      <a:chOff x="1937" y="882"/>
                      <a:chExt cx="666" cy="347"/>
                    </a:xfrm>
                  </p:grpSpPr>
                  <p:sp>
                    <p:nvSpPr>
                      <p:cNvPr id="1332" name="AutoShape 2035">
                        <a:extLst>
                          <a:ext uri="{FF2B5EF4-FFF2-40B4-BE49-F238E27FC236}">
                            <a16:creationId xmlns:a16="http://schemas.microsoft.com/office/drawing/2014/main" id="{5D02AE06-1B6B-4D82-8105-B00EC11AF6F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33" name="AutoShape 2036">
                        <a:extLst>
                          <a:ext uri="{FF2B5EF4-FFF2-40B4-BE49-F238E27FC236}">
                            <a16:creationId xmlns:a16="http://schemas.microsoft.com/office/drawing/2014/main" id="{0BD38092-8968-43F1-A745-161DDB312A5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34" name="AutoShape 2037">
                        <a:extLst>
                          <a:ext uri="{FF2B5EF4-FFF2-40B4-BE49-F238E27FC236}">
                            <a16:creationId xmlns:a16="http://schemas.microsoft.com/office/drawing/2014/main" id="{8A010CAC-EAF6-4C1A-886F-4D48BB79DD6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24" name="Group 2038">
                      <a:extLst>
                        <a:ext uri="{FF2B5EF4-FFF2-40B4-BE49-F238E27FC236}">
                          <a16:creationId xmlns:a16="http://schemas.microsoft.com/office/drawing/2014/main" id="{C9FC5F31-1E84-4ECB-9588-7525F0330BB1}"/>
                        </a:ext>
                      </a:extLst>
                    </p:cNvPr>
                    <p:cNvGrpSpPr>
                      <a:grpSpLocks/>
                    </p:cNvGrpSpPr>
                    <p:nvPr/>
                  </p:nvGrpSpPr>
                  <p:grpSpPr bwMode="auto">
                    <a:xfrm>
                      <a:off x="2029" y="791"/>
                      <a:ext cx="40" cy="22"/>
                      <a:chOff x="1937" y="882"/>
                      <a:chExt cx="666" cy="347"/>
                    </a:xfrm>
                  </p:grpSpPr>
                  <p:sp>
                    <p:nvSpPr>
                      <p:cNvPr id="1329" name="AutoShape 2039">
                        <a:extLst>
                          <a:ext uri="{FF2B5EF4-FFF2-40B4-BE49-F238E27FC236}">
                            <a16:creationId xmlns:a16="http://schemas.microsoft.com/office/drawing/2014/main" id="{52B5657C-2F51-4515-9236-244B22C107A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30" name="AutoShape 2040">
                        <a:extLst>
                          <a:ext uri="{FF2B5EF4-FFF2-40B4-BE49-F238E27FC236}">
                            <a16:creationId xmlns:a16="http://schemas.microsoft.com/office/drawing/2014/main" id="{BEB4D363-B38E-4A39-BEA8-CBDA182441F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31" name="AutoShape 2041">
                        <a:extLst>
                          <a:ext uri="{FF2B5EF4-FFF2-40B4-BE49-F238E27FC236}">
                            <a16:creationId xmlns:a16="http://schemas.microsoft.com/office/drawing/2014/main" id="{F4CA3108-D6DA-4D20-A62A-982C18876E0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325" name="Group 2042">
                      <a:extLst>
                        <a:ext uri="{FF2B5EF4-FFF2-40B4-BE49-F238E27FC236}">
                          <a16:creationId xmlns:a16="http://schemas.microsoft.com/office/drawing/2014/main" id="{4372C8D3-C051-4A5C-B1E5-8F3394329A5B}"/>
                        </a:ext>
                      </a:extLst>
                    </p:cNvPr>
                    <p:cNvGrpSpPr>
                      <a:grpSpLocks/>
                    </p:cNvGrpSpPr>
                    <p:nvPr/>
                  </p:nvGrpSpPr>
                  <p:grpSpPr bwMode="auto">
                    <a:xfrm>
                      <a:off x="2059" y="801"/>
                      <a:ext cx="40" cy="22"/>
                      <a:chOff x="1937" y="882"/>
                      <a:chExt cx="666" cy="347"/>
                    </a:xfrm>
                  </p:grpSpPr>
                  <p:sp>
                    <p:nvSpPr>
                      <p:cNvPr id="1326" name="AutoShape 2043">
                        <a:extLst>
                          <a:ext uri="{FF2B5EF4-FFF2-40B4-BE49-F238E27FC236}">
                            <a16:creationId xmlns:a16="http://schemas.microsoft.com/office/drawing/2014/main" id="{45B063DF-1629-429C-BBEB-1DDA5CB2013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27" name="AutoShape 2044">
                        <a:extLst>
                          <a:ext uri="{FF2B5EF4-FFF2-40B4-BE49-F238E27FC236}">
                            <a16:creationId xmlns:a16="http://schemas.microsoft.com/office/drawing/2014/main" id="{C427DFB7-7893-419D-B6B5-4E730FE94A6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28" name="AutoShape 2045">
                        <a:extLst>
                          <a:ext uri="{FF2B5EF4-FFF2-40B4-BE49-F238E27FC236}">
                            <a16:creationId xmlns:a16="http://schemas.microsoft.com/office/drawing/2014/main" id="{23C5D875-8533-4181-9A1F-15DE5750E42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320" name="AutoShape 2046">
                  <a:extLst>
                    <a:ext uri="{FF2B5EF4-FFF2-40B4-BE49-F238E27FC236}">
                      <a16:creationId xmlns:a16="http://schemas.microsoft.com/office/drawing/2014/main" id="{773774A1-A667-4A32-99F8-D6FCF4888D8E}"/>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36" name="Group 1861">
                <a:extLst>
                  <a:ext uri="{FF2B5EF4-FFF2-40B4-BE49-F238E27FC236}">
                    <a16:creationId xmlns:a16="http://schemas.microsoft.com/office/drawing/2014/main" id="{750E69A8-F4E0-4AD0-90D8-1F9D47077A44}"/>
                  </a:ext>
                </a:extLst>
              </p:cNvPr>
              <p:cNvGrpSpPr>
                <a:grpSpLocks/>
              </p:cNvGrpSpPr>
              <p:nvPr/>
            </p:nvGrpSpPr>
            <p:grpSpPr bwMode="auto">
              <a:xfrm>
                <a:off x="642906" y="3425834"/>
                <a:ext cx="792161" cy="262438"/>
                <a:chOff x="1760" y="640"/>
                <a:chExt cx="380" cy="218"/>
              </a:xfrm>
            </p:grpSpPr>
            <p:sp>
              <p:nvSpPr>
                <p:cNvPr id="1123" name="AutoShape 1862">
                  <a:extLst>
                    <a:ext uri="{FF2B5EF4-FFF2-40B4-BE49-F238E27FC236}">
                      <a16:creationId xmlns:a16="http://schemas.microsoft.com/office/drawing/2014/main" id="{048AE40D-2623-431D-BC04-BB709EC0C0D5}"/>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4" name="AutoShape 1863">
                  <a:extLst>
                    <a:ext uri="{FF2B5EF4-FFF2-40B4-BE49-F238E27FC236}">
                      <a16:creationId xmlns:a16="http://schemas.microsoft.com/office/drawing/2014/main" id="{36529035-3226-44FB-81F8-3346AD1331D4}"/>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5" name="AutoShape 1864">
                  <a:extLst>
                    <a:ext uri="{FF2B5EF4-FFF2-40B4-BE49-F238E27FC236}">
                      <a16:creationId xmlns:a16="http://schemas.microsoft.com/office/drawing/2014/main" id="{A3152D0B-B66D-4E1C-8919-88A95C39900A}"/>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6" name="AutoShape 1865">
                  <a:extLst>
                    <a:ext uri="{FF2B5EF4-FFF2-40B4-BE49-F238E27FC236}">
                      <a16:creationId xmlns:a16="http://schemas.microsoft.com/office/drawing/2014/main" id="{6A0B74BF-32A0-4F0A-ABAE-2FE6A62CCBDA}"/>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7" name="AutoShape 1866">
                  <a:extLst>
                    <a:ext uri="{FF2B5EF4-FFF2-40B4-BE49-F238E27FC236}">
                      <a16:creationId xmlns:a16="http://schemas.microsoft.com/office/drawing/2014/main" id="{2114A47E-0085-4C8B-A082-8B9D30344C5C}"/>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8" name="AutoShape 1867">
                  <a:extLst>
                    <a:ext uri="{FF2B5EF4-FFF2-40B4-BE49-F238E27FC236}">
                      <a16:creationId xmlns:a16="http://schemas.microsoft.com/office/drawing/2014/main" id="{29B675BD-E6ED-437A-8B2E-191098813E43}"/>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129" name="Group 1868">
                  <a:extLst>
                    <a:ext uri="{FF2B5EF4-FFF2-40B4-BE49-F238E27FC236}">
                      <a16:creationId xmlns:a16="http://schemas.microsoft.com/office/drawing/2014/main" id="{3640DA17-3902-4F5D-994F-370594D02E42}"/>
                    </a:ext>
                  </a:extLst>
                </p:cNvPr>
                <p:cNvGrpSpPr>
                  <a:grpSpLocks/>
                </p:cNvGrpSpPr>
                <p:nvPr/>
              </p:nvGrpSpPr>
              <p:grpSpPr bwMode="auto">
                <a:xfrm>
                  <a:off x="2017" y="808"/>
                  <a:ext cx="40" cy="22"/>
                  <a:chOff x="1937" y="882"/>
                  <a:chExt cx="666" cy="347"/>
                </a:xfrm>
              </p:grpSpPr>
              <p:sp>
                <p:nvSpPr>
                  <p:cNvPr id="1305" name="AutoShape 1869">
                    <a:extLst>
                      <a:ext uri="{FF2B5EF4-FFF2-40B4-BE49-F238E27FC236}">
                        <a16:creationId xmlns:a16="http://schemas.microsoft.com/office/drawing/2014/main" id="{79C92963-287F-498A-87BC-70D38E09533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6" name="AutoShape 1870">
                    <a:extLst>
                      <a:ext uri="{FF2B5EF4-FFF2-40B4-BE49-F238E27FC236}">
                        <a16:creationId xmlns:a16="http://schemas.microsoft.com/office/drawing/2014/main" id="{79A8E644-75AB-4051-B944-E823E7E7055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7" name="AutoShape 1871">
                    <a:extLst>
                      <a:ext uri="{FF2B5EF4-FFF2-40B4-BE49-F238E27FC236}">
                        <a16:creationId xmlns:a16="http://schemas.microsoft.com/office/drawing/2014/main" id="{C945E07D-312D-4156-9120-89608528668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30" name="Group 1872">
                  <a:extLst>
                    <a:ext uri="{FF2B5EF4-FFF2-40B4-BE49-F238E27FC236}">
                      <a16:creationId xmlns:a16="http://schemas.microsoft.com/office/drawing/2014/main" id="{C22432CD-EB97-40F0-B5E4-0D03B411BDEC}"/>
                    </a:ext>
                  </a:extLst>
                </p:cNvPr>
                <p:cNvGrpSpPr>
                  <a:grpSpLocks/>
                </p:cNvGrpSpPr>
                <p:nvPr/>
              </p:nvGrpSpPr>
              <p:grpSpPr bwMode="auto">
                <a:xfrm>
                  <a:off x="1986" y="750"/>
                  <a:ext cx="112" cy="72"/>
                  <a:chOff x="1987" y="755"/>
                  <a:chExt cx="112" cy="72"/>
                </a:xfrm>
              </p:grpSpPr>
              <p:grpSp>
                <p:nvGrpSpPr>
                  <p:cNvPr id="1162" name="Group 1873">
                    <a:extLst>
                      <a:ext uri="{FF2B5EF4-FFF2-40B4-BE49-F238E27FC236}">
                        <a16:creationId xmlns:a16="http://schemas.microsoft.com/office/drawing/2014/main" id="{4A8DE53F-B844-46C7-A8CE-9DE90D1C7E04}"/>
                      </a:ext>
                    </a:extLst>
                  </p:cNvPr>
                  <p:cNvGrpSpPr>
                    <a:grpSpLocks/>
                  </p:cNvGrpSpPr>
                  <p:nvPr/>
                </p:nvGrpSpPr>
                <p:grpSpPr bwMode="auto">
                  <a:xfrm>
                    <a:off x="1999" y="781"/>
                    <a:ext cx="100" cy="42"/>
                    <a:chOff x="1999" y="781"/>
                    <a:chExt cx="100" cy="42"/>
                  </a:xfrm>
                </p:grpSpPr>
                <p:grpSp>
                  <p:nvGrpSpPr>
                    <p:cNvPr id="1293" name="Group 1874">
                      <a:extLst>
                        <a:ext uri="{FF2B5EF4-FFF2-40B4-BE49-F238E27FC236}">
                          <a16:creationId xmlns:a16="http://schemas.microsoft.com/office/drawing/2014/main" id="{B5BA6148-79F2-45C9-8F8E-89B380D8B3B7}"/>
                        </a:ext>
                      </a:extLst>
                    </p:cNvPr>
                    <p:cNvGrpSpPr>
                      <a:grpSpLocks/>
                    </p:cNvGrpSpPr>
                    <p:nvPr/>
                  </p:nvGrpSpPr>
                  <p:grpSpPr bwMode="auto">
                    <a:xfrm>
                      <a:off x="1999" y="781"/>
                      <a:ext cx="40" cy="22"/>
                      <a:chOff x="1937" y="882"/>
                      <a:chExt cx="666" cy="347"/>
                    </a:xfrm>
                  </p:grpSpPr>
                  <p:sp>
                    <p:nvSpPr>
                      <p:cNvPr id="1302" name="AutoShape 1875">
                        <a:extLst>
                          <a:ext uri="{FF2B5EF4-FFF2-40B4-BE49-F238E27FC236}">
                            <a16:creationId xmlns:a16="http://schemas.microsoft.com/office/drawing/2014/main" id="{61CB84B6-FA1F-413D-833C-F79403FEDBE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3" name="AutoShape 1876">
                        <a:extLst>
                          <a:ext uri="{FF2B5EF4-FFF2-40B4-BE49-F238E27FC236}">
                            <a16:creationId xmlns:a16="http://schemas.microsoft.com/office/drawing/2014/main" id="{34FA1601-981F-4D09-953E-DADFDAA4F4C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4" name="AutoShape 1877">
                        <a:extLst>
                          <a:ext uri="{FF2B5EF4-FFF2-40B4-BE49-F238E27FC236}">
                            <a16:creationId xmlns:a16="http://schemas.microsoft.com/office/drawing/2014/main" id="{5C6A0353-78C8-4C6F-AB41-BC5FB5AAB87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94" name="Group 1878">
                      <a:extLst>
                        <a:ext uri="{FF2B5EF4-FFF2-40B4-BE49-F238E27FC236}">
                          <a16:creationId xmlns:a16="http://schemas.microsoft.com/office/drawing/2014/main" id="{AB7B4496-BF48-4038-A735-CFFCCCA0F0CF}"/>
                        </a:ext>
                      </a:extLst>
                    </p:cNvPr>
                    <p:cNvGrpSpPr>
                      <a:grpSpLocks/>
                    </p:cNvGrpSpPr>
                    <p:nvPr/>
                  </p:nvGrpSpPr>
                  <p:grpSpPr bwMode="auto">
                    <a:xfrm>
                      <a:off x="2029" y="791"/>
                      <a:ext cx="40" cy="22"/>
                      <a:chOff x="1937" y="882"/>
                      <a:chExt cx="666" cy="347"/>
                    </a:xfrm>
                  </p:grpSpPr>
                  <p:sp>
                    <p:nvSpPr>
                      <p:cNvPr id="1299" name="AutoShape 1879">
                        <a:extLst>
                          <a:ext uri="{FF2B5EF4-FFF2-40B4-BE49-F238E27FC236}">
                            <a16:creationId xmlns:a16="http://schemas.microsoft.com/office/drawing/2014/main" id="{84350C92-0FDD-40B7-9E1E-7A31C0B32E1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0" name="AutoShape 1880">
                        <a:extLst>
                          <a:ext uri="{FF2B5EF4-FFF2-40B4-BE49-F238E27FC236}">
                            <a16:creationId xmlns:a16="http://schemas.microsoft.com/office/drawing/2014/main" id="{8388E4CB-04C2-4834-8E6B-DEBA0F7FF47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301" name="AutoShape 1881">
                        <a:extLst>
                          <a:ext uri="{FF2B5EF4-FFF2-40B4-BE49-F238E27FC236}">
                            <a16:creationId xmlns:a16="http://schemas.microsoft.com/office/drawing/2014/main" id="{F469420D-6343-4EF9-A745-9F52656E94A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95" name="Group 1882">
                      <a:extLst>
                        <a:ext uri="{FF2B5EF4-FFF2-40B4-BE49-F238E27FC236}">
                          <a16:creationId xmlns:a16="http://schemas.microsoft.com/office/drawing/2014/main" id="{F41F7B28-7B1B-471B-8480-B7C642509CCE}"/>
                        </a:ext>
                      </a:extLst>
                    </p:cNvPr>
                    <p:cNvGrpSpPr>
                      <a:grpSpLocks/>
                    </p:cNvGrpSpPr>
                    <p:nvPr/>
                  </p:nvGrpSpPr>
                  <p:grpSpPr bwMode="auto">
                    <a:xfrm>
                      <a:off x="2059" y="801"/>
                      <a:ext cx="40" cy="22"/>
                      <a:chOff x="1937" y="882"/>
                      <a:chExt cx="666" cy="347"/>
                    </a:xfrm>
                  </p:grpSpPr>
                  <p:sp>
                    <p:nvSpPr>
                      <p:cNvPr id="1296" name="AutoShape 1883">
                        <a:extLst>
                          <a:ext uri="{FF2B5EF4-FFF2-40B4-BE49-F238E27FC236}">
                            <a16:creationId xmlns:a16="http://schemas.microsoft.com/office/drawing/2014/main" id="{B3617C07-F791-4A3C-8538-8DA03CDD234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97" name="AutoShape 1884">
                        <a:extLst>
                          <a:ext uri="{FF2B5EF4-FFF2-40B4-BE49-F238E27FC236}">
                            <a16:creationId xmlns:a16="http://schemas.microsoft.com/office/drawing/2014/main" id="{C4F40399-B551-4324-A67F-FBFE62EBC2A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98" name="AutoShape 1885">
                        <a:extLst>
                          <a:ext uri="{FF2B5EF4-FFF2-40B4-BE49-F238E27FC236}">
                            <a16:creationId xmlns:a16="http://schemas.microsoft.com/office/drawing/2014/main" id="{45875C71-C55D-422D-97D3-55A34EEAF61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3" name="Group 1886">
                    <a:extLst>
                      <a:ext uri="{FF2B5EF4-FFF2-40B4-BE49-F238E27FC236}">
                        <a16:creationId xmlns:a16="http://schemas.microsoft.com/office/drawing/2014/main" id="{C89C1364-C007-497B-A6B6-C51F783E573D}"/>
                      </a:ext>
                    </a:extLst>
                  </p:cNvPr>
                  <p:cNvGrpSpPr>
                    <a:grpSpLocks/>
                  </p:cNvGrpSpPr>
                  <p:nvPr/>
                </p:nvGrpSpPr>
                <p:grpSpPr bwMode="auto">
                  <a:xfrm>
                    <a:off x="1999" y="775"/>
                    <a:ext cx="100" cy="42"/>
                    <a:chOff x="1999" y="781"/>
                    <a:chExt cx="100" cy="42"/>
                  </a:xfrm>
                </p:grpSpPr>
                <p:grpSp>
                  <p:nvGrpSpPr>
                    <p:cNvPr id="1281" name="Group 1887">
                      <a:extLst>
                        <a:ext uri="{FF2B5EF4-FFF2-40B4-BE49-F238E27FC236}">
                          <a16:creationId xmlns:a16="http://schemas.microsoft.com/office/drawing/2014/main" id="{3FE115C1-AFF2-4CB4-8853-AB49D8B416C1}"/>
                        </a:ext>
                      </a:extLst>
                    </p:cNvPr>
                    <p:cNvGrpSpPr>
                      <a:grpSpLocks/>
                    </p:cNvGrpSpPr>
                    <p:nvPr/>
                  </p:nvGrpSpPr>
                  <p:grpSpPr bwMode="auto">
                    <a:xfrm>
                      <a:off x="1999" y="781"/>
                      <a:ext cx="40" cy="22"/>
                      <a:chOff x="1937" y="882"/>
                      <a:chExt cx="666" cy="347"/>
                    </a:xfrm>
                  </p:grpSpPr>
                  <p:sp>
                    <p:nvSpPr>
                      <p:cNvPr id="1290" name="AutoShape 1888">
                        <a:extLst>
                          <a:ext uri="{FF2B5EF4-FFF2-40B4-BE49-F238E27FC236}">
                            <a16:creationId xmlns:a16="http://schemas.microsoft.com/office/drawing/2014/main" id="{6E0FBA5A-93A3-47E6-AF6B-27318803417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91" name="AutoShape 1889">
                        <a:extLst>
                          <a:ext uri="{FF2B5EF4-FFF2-40B4-BE49-F238E27FC236}">
                            <a16:creationId xmlns:a16="http://schemas.microsoft.com/office/drawing/2014/main" id="{01913EC1-6778-4A03-A755-DA66385FAE6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92" name="AutoShape 1890">
                        <a:extLst>
                          <a:ext uri="{FF2B5EF4-FFF2-40B4-BE49-F238E27FC236}">
                            <a16:creationId xmlns:a16="http://schemas.microsoft.com/office/drawing/2014/main" id="{9055807A-1182-4E6B-AA28-2DAF5E1EDDF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82" name="Group 1891">
                      <a:extLst>
                        <a:ext uri="{FF2B5EF4-FFF2-40B4-BE49-F238E27FC236}">
                          <a16:creationId xmlns:a16="http://schemas.microsoft.com/office/drawing/2014/main" id="{868EAE4B-25A2-4D70-8065-E6EAD234C3DE}"/>
                        </a:ext>
                      </a:extLst>
                    </p:cNvPr>
                    <p:cNvGrpSpPr>
                      <a:grpSpLocks/>
                    </p:cNvGrpSpPr>
                    <p:nvPr/>
                  </p:nvGrpSpPr>
                  <p:grpSpPr bwMode="auto">
                    <a:xfrm>
                      <a:off x="2029" y="791"/>
                      <a:ext cx="40" cy="22"/>
                      <a:chOff x="1937" y="882"/>
                      <a:chExt cx="666" cy="347"/>
                    </a:xfrm>
                  </p:grpSpPr>
                  <p:sp>
                    <p:nvSpPr>
                      <p:cNvPr id="1287" name="AutoShape 1892">
                        <a:extLst>
                          <a:ext uri="{FF2B5EF4-FFF2-40B4-BE49-F238E27FC236}">
                            <a16:creationId xmlns:a16="http://schemas.microsoft.com/office/drawing/2014/main" id="{A754490A-79C6-4D9C-AFFE-1B1C67BA188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88" name="AutoShape 1893">
                        <a:extLst>
                          <a:ext uri="{FF2B5EF4-FFF2-40B4-BE49-F238E27FC236}">
                            <a16:creationId xmlns:a16="http://schemas.microsoft.com/office/drawing/2014/main" id="{100B39EC-8CD2-42A2-A3D0-0887E415AFF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89" name="AutoShape 1894">
                        <a:extLst>
                          <a:ext uri="{FF2B5EF4-FFF2-40B4-BE49-F238E27FC236}">
                            <a16:creationId xmlns:a16="http://schemas.microsoft.com/office/drawing/2014/main" id="{3BEDDCDB-6AE5-4E74-8654-EDE6EE17082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83" name="Group 1895">
                      <a:extLst>
                        <a:ext uri="{FF2B5EF4-FFF2-40B4-BE49-F238E27FC236}">
                          <a16:creationId xmlns:a16="http://schemas.microsoft.com/office/drawing/2014/main" id="{29114156-4016-4997-BE26-7913A0202C37}"/>
                        </a:ext>
                      </a:extLst>
                    </p:cNvPr>
                    <p:cNvGrpSpPr>
                      <a:grpSpLocks/>
                    </p:cNvGrpSpPr>
                    <p:nvPr/>
                  </p:nvGrpSpPr>
                  <p:grpSpPr bwMode="auto">
                    <a:xfrm>
                      <a:off x="2059" y="801"/>
                      <a:ext cx="40" cy="22"/>
                      <a:chOff x="1937" y="882"/>
                      <a:chExt cx="666" cy="347"/>
                    </a:xfrm>
                  </p:grpSpPr>
                  <p:sp>
                    <p:nvSpPr>
                      <p:cNvPr id="1284" name="AutoShape 1896">
                        <a:extLst>
                          <a:ext uri="{FF2B5EF4-FFF2-40B4-BE49-F238E27FC236}">
                            <a16:creationId xmlns:a16="http://schemas.microsoft.com/office/drawing/2014/main" id="{3EB1AD2F-FB3E-4739-A358-470ACF3AE0D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85" name="AutoShape 1897">
                        <a:extLst>
                          <a:ext uri="{FF2B5EF4-FFF2-40B4-BE49-F238E27FC236}">
                            <a16:creationId xmlns:a16="http://schemas.microsoft.com/office/drawing/2014/main" id="{AD231F96-D5E2-4EB6-9673-5E32F0BA712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86" name="AutoShape 1898">
                        <a:extLst>
                          <a:ext uri="{FF2B5EF4-FFF2-40B4-BE49-F238E27FC236}">
                            <a16:creationId xmlns:a16="http://schemas.microsoft.com/office/drawing/2014/main" id="{7257685B-97FF-4D21-A439-DE324BEBE18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4" name="Group 1899">
                    <a:extLst>
                      <a:ext uri="{FF2B5EF4-FFF2-40B4-BE49-F238E27FC236}">
                        <a16:creationId xmlns:a16="http://schemas.microsoft.com/office/drawing/2014/main" id="{AFCB6192-06AD-45DD-90B3-0189CF90414D}"/>
                      </a:ext>
                    </a:extLst>
                  </p:cNvPr>
                  <p:cNvGrpSpPr>
                    <a:grpSpLocks/>
                  </p:cNvGrpSpPr>
                  <p:nvPr/>
                </p:nvGrpSpPr>
                <p:grpSpPr bwMode="auto">
                  <a:xfrm>
                    <a:off x="1999" y="769"/>
                    <a:ext cx="100" cy="42"/>
                    <a:chOff x="1999" y="781"/>
                    <a:chExt cx="100" cy="42"/>
                  </a:xfrm>
                </p:grpSpPr>
                <p:grpSp>
                  <p:nvGrpSpPr>
                    <p:cNvPr id="1269" name="Group 1900">
                      <a:extLst>
                        <a:ext uri="{FF2B5EF4-FFF2-40B4-BE49-F238E27FC236}">
                          <a16:creationId xmlns:a16="http://schemas.microsoft.com/office/drawing/2014/main" id="{5BD46185-7706-4804-A097-B4BAE78D90B0}"/>
                        </a:ext>
                      </a:extLst>
                    </p:cNvPr>
                    <p:cNvGrpSpPr>
                      <a:grpSpLocks/>
                    </p:cNvGrpSpPr>
                    <p:nvPr/>
                  </p:nvGrpSpPr>
                  <p:grpSpPr bwMode="auto">
                    <a:xfrm>
                      <a:off x="1999" y="781"/>
                      <a:ext cx="40" cy="22"/>
                      <a:chOff x="1937" y="882"/>
                      <a:chExt cx="666" cy="347"/>
                    </a:xfrm>
                  </p:grpSpPr>
                  <p:sp>
                    <p:nvSpPr>
                      <p:cNvPr id="1278" name="AutoShape 1901">
                        <a:extLst>
                          <a:ext uri="{FF2B5EF4-FFF2-40B4-BE49-F238E27FC236}">
                            <a16:creationId xmlns:a16="http://schemas.microsoft.com/office/drawing/2014/main" id="{2F83255C-A99D-4970-8100-DFFB68CD70C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79" name="AutoShape 1902">
                        <a:extLst>
                          <a:ext uri="{FF2B5EF4-FFF2-40B4-BE49-F238E27FC236}">
                            <a16:creationId xmlns:a16="http://schemas.microsoft.com/office/drawing/2014/main" id="{F1577DE5-BF69-4509-BB47-E5376D3937E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80" name="AutoShape 1903">
                        <a:extLst>
                          <a:ext uri="{FF2B5EF4-FFF2-40B4-BE49-F238E27FC236}">
                            <a16:creationId xmlns:a16="http://schemas.microsoft.com/office/drawing/2014/main" id="{6311241E-9796-4C04-87F8-B98D9723CC9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70" name="Group 1904">
                      <a:extLst>
                        <a:ext uri="{FF2B5EF4-FFF2-40B4-BE49-F238E27FC236}">
                          <a16:creationId xmlns:a16="http://schemas.microsoft.com/office/drawing/2014/main" id="{DCE3BC45-57AE-4270-9F57-E889924E82BD}"/>
                        </a:ext>
                      </a:extLst>
                    </p:cNvPr>
                    <p:cNvGrpSpPr>
                      <a:grpSpLocks/>
                    </p:cNvGrpSpPr>
                    <p:nvPr/>
                  </p:nvGrpSpPr>
                  <p:grpSpPr bwMode="auto">
                    <a:xfrm>
                      <a:off x="2029" y="791"/>
                      <a:ext cx="40" cy="22"/>
                      <a:chOff x="1937" y="882"/>
                      <a:chExt cx="666" cy="347"/>
                    </a:xfrm>
                  </p:grpSpPr>
                  <p:sp>
                    <p:nvSpPr>
                      <p:cNvPr id="1275" name="AutoShape 1905">
                        <a:extLst>
                          <a:ext uri="{FF2B5EF4-FFF2-40B4-BE49-F238E27FC236}">
                            <a16:creationId xmlns:a16="http://schemas.microsoft.com/office/drawing/2014/main" id="{FD2793A9-73FF-4913-896B-F0E14712E08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76" name="AutoShape 1906">
                        <a:extLst>
                          <a:ext uri="{FF2B5EF4-FFF2-40B4-BE49-F238E27FC236}">
                            <a16:creationId xmlns:a16="http://schemas.microsoft.com/office/drawing/2014/main" id="{14A9E21C-62F8-4FBD-9009-5BDCA6915A1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77" name="AutoShape 1907">
                        <a:extLst>
                          <a:ext uri="{FF2B5EF4-FFF2-40B4-BE49-F238E27FC236}">
                            <a16:creationId xmlns:a16="http://schemas.microsoft.com/office/drawing/2014/main" id="{D3265D07-37C1-4D1C-AD93-597183C8968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71" name="Group 1908">
                      <a:extLst>
                        <a:ext uri="{FF2B5EF4-FFF2-40B4-BE49-F238E27FC236}">
                          <a16:creationId xmlns:a16="http://schemas.microsoft.com/office/drawing/2014/main" id="{7B208F07-61CA-4B19-AEA5-5785A40346CB}"/>
                        </a:ext>
                      </a:extLst>
                    </p:cNvPr>
                    <p:cNvGrpSpPr>
                      <a:grpSpLocks/>
                    </p:cNvGrpSpPr>
                    <p:nvPr/>
                  </p:nvGrpSpPr>
                  <p:grpSpPr bwMode="auto">
                    <a:xfrm>
                      <a:off x="2059" y="801"/>
                      <a:ext cx="40" cy="22"/>
                      <a:chOff x="1937" y="882"/>
                      <a:chExt cx="666" cy="347"/>
                    </a:xfrm>
                  </p:grpSpPr>
                  <p:sp>
                    <p:nvSpPr>
                      <p:cNvPr id="1272" name="AutoShape 1909">
                        <a:extLst>
                          <a:ext uri="{FF2B5EF4-FFF2-40B4-BE49-F238E27FC236}">
                            <a16:creationId xmlns:a16="http://schemas.microsoft.com/office/drawing/2014/main" id="{1D0D7641-ADF4-464C-815D-2F32A3E9ECD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73" name="AutoShape 1910">
                        <a:extLst>
                          <a:ext uri="{FF2B5EF4-FFF2-40B4-BE49-F238E27FC236}">
                            <a16:creationId xmlns:a16="http://schemas.microsoft.com/office/drawing/2014/main" id="{FAA1352F-53F2-41BE-AF72-08F28B1823B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74" name="AutoShape 1911">
                        <a:extLst>
                          <a:ext uri="{FF2B5EF4-FFF2-40B4-BE49-F238E27FC236}">
                            <a16:creationId xmlns:a16="http://schemas.microsoft.com/office/drawing/2014/main" id="{D2BE427D-CB38-407B-AA10-9B283136DFAB}"/>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5" name="Group 1912">
                    <a:extLst>
                      <a:ext uri="{FF2B5EF4-FFF2-40B4-BE49-F238E27FC236}">
                        <a16:creationId xmlns:a16="http://schemas.microsoft.com/office/drawing/2014/main" id="{DED5A2CF-6FB6-44F3-9A39-A18403D5FE08}"/>
                      </a:ext>
                    </a:extLst>
                  </p:cNvPr>
                  <p:cNvGrpSpPr>
                    <a:grpSpLocks/>
                  </p:cNvGrpSpPr>
                  <p:nvPr/>
                </p:nvGrpSpPr>
                <p:grpSpPr bwMode="auto">
                  <a:xfrm>
                    <a:off x="1999" y="762"/>
                    <a:ext cx="100" cy="42"/>
                    <a:chOff x="1999" y="781"/>
                    <a:chExt cx="100" cy="42"/>
                  </a:xfrm>
                </p:grpSpPr>
                <p:grpSp>
                  <p:nvGrpSpPr>
                    <p:cNvPr id="1257" name="Group 1913">
                      <a:extLst>
                        <a:ext uri="{FF2B5EF4-FFF2-40B4-BE49-F238E27FC236}">
                          <a16:creationId xmlns:a16="http://schemas.microsoft.com/office/drawing/2014/main" id="{02E707C9-D138-4F50-8FDF-17D32B4F43AB}"/>
                        </a:ext>
                      </a:extLst>
                    </p:cNvPr>
                    <p:cNvGrpSpPr>
                      <a:grpSpLocks/>
                    </p:cNvGrpSpPr>
                    <p:nvPr/>
                  </p:nvGrpSpPr>
                  <p:grpSpPr bwMode="auto">
                    <a:xfrm>
                      <a:off x="1999" y="781"/>
                      <a:ext cx="40" cy="22"/>
                      <a:chOff x="1937" y="882"/>
                      <a:chExt cx="666" cy="347"/>
                    </a:xfrm>
                  </p:grpSpPr>
                  <p:sp>
                    <p:nvSpPr>
                      <p:cNvPr id="1266" name="AutoShape 1914">
                        <a:extLst>
                          <a:ext uri="{FF2B5EF4-FFF2-40B4-BE49-F238E27FC236}">
                            <a16:creationId xmlns:a16="http://schemas.microsoft.com/office/drawing/2014/main" id="{8983E7EB-B2A8-4B67-B55E-B77971C8707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7" name="AutoShape 1915">
                        <a:extLst>
                          <a:ext uri="{FF2B5EF4-FFF2-40B4-BE49-F238E27FC236}">
                            <a16:creationId xmlns:a16="http://schemas.microsoft.com/office/drawing/2014/main" id="{3D90E679-9F83-47F3-8146-06030347F0A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8" name="AutoShape 1916">
                        <a:extLst>
                          <a:ext uri="{FF2B5EF4-FFF2-40B4-BE49-F238E27FC236}">
                            <a16:creationId xmlns:a16="http://schemas.microsoft.com/office/drawing/2014/main" id="{88B7BB33-E4DE-4344-9A84-175AFD8B87E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58" name="Group 1917">
                      <a:extLst>
                        <a:ext uri="{FF2B5EF4-FFF2-40B4-BE49-F238E27FC236}">
                          <a16:creationId xmlns:a16="http://schemas.microsoft.com/office/drawing/2014/main" id="{AF7A7393-AE4F-4EBA-9FA6-A57C11A5FEB3}"/>
                        </a:ext>
                      </a:extLst>
                    </p:cNvPr>
                    <p:cNvGrpSpPr>
                      <a:grpSpLocks/>
                    </p:cNvGrpSpPr>
                    <p:nvPr/>
                  </p:nvGrpSpPr>
                  <p:grpSpPr bwMode="auto">
                    <a:xfrm>
                      <a:off x="2029" y="791"/>
                      <a:ext cx="40" cy="22"/>
                      <a:chOff x="1937" y="882"/>
                      <a:chExt cx="666" cy="347"/>
                    </a:xfrm>
                  </p:grpSpPr>
                  <p:sp>
                    <p:nvSpPr>
                      <p:cNvPr id="1263" name="AutoShape 1918">
                        <a:extLst>
                          <a:ext uri="{FF2B5EF4-FFF2-40B4-BE49-F238E27FC236}">
                            <a16:creationId xmlns:a16="http://schemas.microsoft.com/office/drawing/2014/main" id="{7084F0C7-5434-4C27-8A53-02A3C24CED3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4" name="AutoShape 1919">
                        <a:extLst>
                          <a:ext uri="{FF2B5EF4-FFF2-40B4-BE49-F238E27FC236}">
                            <a16:creationId xmlns:a16="http://schemas.microsoft.com/office/drawing/2014/main" id="{9435F4B6-D2FD-4F50-AE35-7104099AE53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5" name="AutoShape 1920">
                        <a:extLst>
                          <a:ext uri="{FF2B5EF4-FFF2-40B4-BE49-F238E27FC236}">
                            <a16:creationId xmlns:a16="http://schemas.microsoft.com/office/drawing/2014/main" id="{E5A58679-7F06-4BF5-8B4E-975EAE5E359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59" name="Group 1921">
                      <a:extLst>
                        <a:ext uri="{FF2B5EF4-FFF2-40B4-BE49-F238E27FC236}">
                          <a16:creationId xmlns:a16="http://schemas.microsoft.com/office/drawing/2014/main" id="{1588FAB2-8032-4FC6-AC6E-CCBB3ADBFC7A}"/>
                        </a:ext>
                      </a:extLst>
                    </p:cNvPr>
                    <p:cNvGrpSpPr>
                      <a:grpSpLocks/>
                    </p:cNvGrpSpPr>
                    <p:nvPr/>
                  </p:nvGrpSpPr>
                  <p:grpSpPr bwMode="auto">
                    <a:xfrm>
                      <a:off x="2059" y="801"/>
                      <a:ext cx="40" cy="22"/>
                      <a:chOff x="1937" y="882"/>
                      <a:chExt cx="666" cy="347"/>
                    </a:xfrm>
                  </p:grpSpPr>
                  <p:sp>
                    <p:nvSpPr>
                      <p:cNvPr id="1260" name="AutoShape 1922">
                        <a:extLst>
                          <a:ext uri="{FF2B5EF4-FFF2-40B4-BE49-F238E27FC236}">
                            <a16:creationId xmlns:a16="http://schemas.microsoft.com/office/drawing/2014/main" id="{A3B94BB6-FF01-411B-84AC-234E07BA6BD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1" name="AutoShape 1923">
                        <a:extLst>
                          <a:ext uri="{FF2B5EF4-FFF2-40B4-BE49-F238E27FC236}">
                            <a16:creationId xmlns:a16="http://schemas.microsoft.com/office/drawing/2014/main" id="{2057E765-E97C-4AE7-AE49-2F473944184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62" name="AutoShape 1924">
                        <a:extLst>
                          <a:ext uri="{FF2B5EF4-FFF2-40B4-BE49-F238E27FC236}">
                            <a16:creationId xmlns:a16="http://schemas.microsoft.com/office/drawing/2014/main" id="{7B8F1896-D789-43D9-96A8-239E3DA9480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6" name="Group 1925">
                    <a:extLst>
                      <a:ext uri="{FF2B5EF4-FFF2-40B4-BE49-F238E27FC236}">
                        <a16:creationId xmlns:a16="http://schemas.microsoft.com/office/drawing/2014/main" id="{C3270673-EABC-4098-9FD2-9809F5DEFD8C}"/>
                      </a:ext>
                    </a:extLst>
                  </p:cNvPr>
                  <p:cNvGrpSpPr>
                    <a:grpSpLocks/>
                  </p:cNvGrpSpPr>
                  <p:nvPr/>
                </p:nvGrpSpPr>
                <p:grpSpPr bwMode="auto">
                  <a:xfrm>
                    <a:off x="1999" y="755"/>
                    <a:ext cx="100" cy="42"/>
                    <a:chOff x="1999" y="781"/>
                    <a:chExt cx="100" cy="42"/>
                  </a:xfrm>
                </p:grpSpPr>
                <p:grpSp>
                  <p:nvGrpSpPr>
                    <p:cNvPr id="1245" name="Group 1926">
                      <a:extLst>
                        <a:ext uri="{FF2B5EF4-FFF2-40B4-BE49-F238E27FC236}">
                          <a16:creationId xmlns:a16="http://schemas.microsoft.com/office/drawing/2014/main" id="{8CE19CCA-7A53-477B-BC5A-98F6E8AD74AF}"/>
                        </a:ext>
                      </a:extLst>
                    </p:cNvPr>
                    <p:cNvGrpSpPr>
                      <a:grpSpLocks/>
                    </p:cNvGrpSpPr>
                    <p:nvPr/>
                  </p:nvGrpSpPr>
                  <p:grpSpPr bwMode="auto">
                    <a:xfrm>
                      <a:off x="1999" y="781"/>
                      <a:ext cx="40" cy="22"/>
                      <a:chOff x="1937" y="882"/>
                      <a:chExt cx="666" cy="347"/>
                    </a:xfrm>
                  </p:grpSpPr>
                  <p:sp>
                    <p:nvSpPr>
                      <p:cNvPr id="1254" name="AutoShape 1927">
                        <a:extLst>
                          <a:ext uri="{FF2B5EF4-FFF2-40B4-BE49-F238E27FC236}">
                            <a16:creationId xmlns:a16="http://schemas.microsoft.com/office/drawing/2014/main" id="{79C68CDF-2737-4A90-85D3-845C687E70F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55" name="AutoShape 1928">
                        <a:extLst>
                          <a:ext uri="{FF2B5EF4-FFF2-40B4-BE49-F238E27FC236}">
                            <a16:creationId xmlns:a16="http://schemas.microsoft.com/office/drawing/2014/main" id="{53B0C87F-EEB1-4D22-A2E7-CB3EB9A4B50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56" name="AutoShape 1929">
                        <a:extLst>
                          <a:ext uri="{FF2B5EF4-FFF2-40B4-BE49-F238E27FC236}">
                            <a16:creationId xmlns:a16="http://schemas.microsoft.com/office/drawing/2014/main" id="{A851B562-E855-4DEB-81FF-6C798884F13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46" name="Group 1930">
                      <a:extLst>
                        <a:ext uri="{FF2B5EF4-FFF2-40B4-BE49-F238E27FC236}">
                          <a16:creationId xmlns:a16="http://schemas.microsoft.com/office/drawing/2014/main" id="{5C138F4C-3B17-4088-8E38-9ECB883D4E71}"/>
                        </a:ext>
                      </a:extLst>
                    </p:cNvPr>
                    <p:cNvGrpSpPr>
                      <a:grpSpLocks/>
                    </p:cNvGrpSpPr>
                    <p:nvPr/>
                  </p:nvGrpSpPr>
                  <p:grpSpPr bwMode="auto">
                    <a:xfrm>
                      <a:off x="2029" y="791"/>
                      <a:ext cx="40" cy="22"/>
                      <a:chOff x="1937" y="882"/>
                      <a:chExt cx="666" cy="347"/>
                    </a:xfrm>
                  </p:grpSpPr>
                  <p:sp>
                    <p:nvSpPr>
                      <p:cNvPr id="1251" name="AutoShape 1931">
                        <a:extLst>
                          <a:ext uri="{FF2B5EF4-FFF2-40B4-BE49-F238E27FC236}">
                            <a16:creationId xmlns:a16="http://schemas.microsoft.com/office/drawing/2014/main" id="{6724D4B1-9E73-478E-A0CF-EF2B1D5EF1A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52" name="AutoShape 1932">
                        <a:extLst>
                          <a:ext uri="{FF2B5EF4-FFF2-40B4-BE49-F238E27FC236}">
                            <a16:creationId xmlns:a16="http://schemas.microsoft.com/office/drawing/2014/main" id="{748C9242-9663-49A1-BC79-0C1E488441D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53" name="AutoShape 1933">
                        <a:extLst>
                          <a:ext uri="{FF2B5EF4-FFF2-40B4-BE49-F238E27FC236}">
                            <a16:creationId xmlns:a16="http://schemas.microsoft.com/office/drawing/2014/main" id="{914C2CD0-58F0-46D2-991E-8F5C6512BB7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47" name="Group 1934">
                      <a:extLst>
                        <a:ext uri="{FF2B5EF4-FFF2-40B4-BE49-F238E27FC236}">
                          <a16:creationId xmlns:a16="http://schemas.microsoft.com/office/drawing/2014/main" id="{6105733F-D180-4C68-8B2F-EE60212D7EB2}"/>
                        </a:ext>
                      </a:extLst>
                    </p:cNvPr>
                    <p:cNvGrpSpPr>
                      <a:grpSpLocks/>
                    </p:cNvGrpSpPr>
                    <p:nvPr/>
                  </p:nvGrpSpPr>
                  <p:grpSpPr bwMode="auto">
                    <a:xfrm>
                      <a:off x="2059" y="801"/>
                      <a:ext cx="40" cy="22"/>
                      <a:chOff x="1937" y="882"/>
                      <a:chExt cx="666" cy="347"/>
                    </a:xfrm>
                  </p:grpSpPr>
                  <p:sp>
                    <p:nvSpPr>
                      <p:cNvPr id="1248" name="AutoShape 1935">
                        <a:extLst>
                          <a:ext uri="{FF2B5EF4-FFF2-40B4-BE49-F238E27FC236}">
                            <a16:creationId xmlns:a16="http://schemas.microsoft.com/office/drawing/2014/main" id="{A9FAF3AF-7F02-474A-8DB0-524A16CDB4F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49" name="AutoShape 1936">
                        <a:extLst>
                          <a:ext uri="{FF2B5EF4-FFF2-40B4-BE49-F238E27FC236}">
                            <a16:creationId xmlns:a16="http://schemas.microsoft.com/office/drawing/2014/main" id="{DF6DC8B1-3ED0-4442-97FF-A18093632EA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50" name="AutoShape 1937">
                        <a:extLst>
                          <a:ext uri="{FF2B5EF4-FFF2-40B4-BE49-F238E27FC236}">
                            <a16:creationId xmlns:a16="http://schemas.microsoft.com/office/drawing/2014/main" id="{E9B8EE3D-1D5F-4EFB-AD58-9BDFBDDFCAD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7" name="Group 1938">
                    <a:extLst>
                      <a:ext uri="{FF2B5EF4-FFF2-40B4-BE49-F238E27FC236}">
                        <a16:creationId xmlns:a16="http://schemas.microsoft.com/office/drawing/2014/main" id="{71C8BFFF-AD74-4AB2-8FD1-10CE9E381E50}"/>
                      </a:ext>
                    </a:extLst>
                  </p:cNvPr>
                  <p:cNvGrpSpPr>
                    <a:grpSpLocks/>
                  </p:cNvGrpSpPr>
                  <p:nvPr/>
                </p:nvGrpSpPr>
                <p:grpSpPr bwMode="auto">
                  <a:xfrm>
                    <a:off x="1993" y="783"/>
                    <a:ext cx="100" cy="42"/>
                    <a:chOff x="1999" y="781"/>
                    <a:chExt cx="100" cy="42"/>
                  </a:xfrm>
                </p:grpSpPr>
                <p:grpSp>
                  <p:nvGrpSpPr>
                    <p:cNvPr id="1233" name="Group 1939">
                      <a:extLst>
                        <a:ext uri="{FF2B5EF4-FFF2-40B4-BE49-F238E27FC236}">
                          <a16:creationId xmlns:a16="http://schemas.microsoft.com/office/drawing/2014/main" id="{A2C34F77-1092-4A2D-8D17-E92626275307}"/>
                        </a:ext>
                      </a:extLst>
                    </p:cNvPr>
                    <p:cNvGrpSpPr>
                      <a:grpSpLocks/>
                    </p:cNvGrpSpPr>
                    <p:nvPr/>
                  </p:nvGrpSpPr>
                  <p:grpSpPr bwMode="auto">
                    <a:xfrm>
                      <a:off x="1999" y="781"/>
                      <a:ext cx="40" cy="22"/>
                      <a:chOff x="1937" y="882"/>
                      <a:chExt cx="666" cy="347"/>
                    </a:xfrm>
                  </p:grpSpPr>
                  <p:sp>
                    <p:nvSpPr>
                      <p:cNvPr id="1242" name="AutoShape 1940">
                        <a:extLst>
                          <a:ext uri="{FF2B5EF4-FFF2-40B4-BE49-F238E27FC236}">
                            <a16:creationId xmlns:a16="http://schemas.microsoft.com/office/drawing/2014/main" id="{D97B21AF-B861-47F0-94EB-8B32F5D7459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43" name="AutoShape 1941">
                        <a:extLst>
                          <a:ext uri="{FF2B5EF4-FFF2-40B4-BE49-F238E27FC236}">
                            <a16:creationId xmlns:a16="http://schemas.microsoft.com/office/drawing/2014/main" id="{85D4C710-3BA6-408C-9BC7-6862CFDFFB8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44" name="AutoShape 1942">
                        <a:extLst>
                          <a:ext uri="{FF2B5EF4-FFF2-40B4-BE49-F238E27FC236}">
                            <a16:creationId xmlns:a16="http://schemas.microsoft.com/office/drawing/2014/main" id="{C2440070-E98D-4AA6-9859-8477D77D694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34" name="Group 1943">
                      <a:extLst>
                        <a:ext uri="{FF2B5EF4-FFF2-40B4-BE49-F238E27FC236}">
                          <a16:creationId xmlns:a16="http://schemas.microsoft.com/office/drawing/2014/main" id="{6B9B97BA-306D-4BD8-A9F1-96DD07141019}"/>
                        </a:ext>
                      </a:extLst>
                    </p:cNvPr>
                    <p:cNvGrpSpPr>
                      <a:grpSpLocks/>
                    </p:cNvGrpSpPr>
                    <p:nvPr/>
                  </p:nvGrpSpPr>
                  <p:grpSpPr bwMode="auto">
                    <a:xfrm>
                      <a:off x="2029" y="791"/>
                      <a:ext cx="40" cy="22"/>
                      <a:chOff x="1937" y="882"/>
                      <a:chExt cx="666" cy="347"/>
                    </a:xfrm>
                  </p:grpSpPr>
                  <p:sp>
                    <p:nvSpPr>
                      <p:cNvPr id="1239" name="AutoShape 1944">
                        <a:extLst>
                          <a:ext uri="{FF2B5EF4-FFF2-40B4-BE49-F238E27FC236}">
                            <a16:creationId xmlns:a16="http://schemas.microsoft.com/office/drawing/2014/main" id="{CCFDC441-C0E5-4B9C-BF44-79256C1C0D6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40" name="AutoShape 1945">
                        <a:extLst>
                          <a:ext uri="{FF2B5EF4-FFF2-40B4-BE49-F238E27FC236}">
                            <a16:creationId xmlns:a16="http://schemas.microsoft.com/office/drawing/2014/main" id="{A7E9CB38-A4CB-4709-8AFD-B69D8C98941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41" name="AutoShape 1946">
                        <a:extLst>
                          <a:ext uri="{FF2B5EF4-FFF2-40B4-BE49-F238E27FC236}">
                            <a16:creationId xmlns:a16="http://schemas.microsoft.com/office/drawing/2014/main" id="{6AC1136F-868B-495C-A2CA-C4BD4B74F87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35" name="Group 1947">
                      <a:extLst>
                        <a:ext uri="{FF2B5EF4-FFF2-40B4-BE49-F238E27FC236}">
                          <a16:creationId xmlns:a16="http://schemas.microsoft.com/office/drawing/2014/main" id="{6C947A8E-4454-4120-A1AF-6BC846744E50}"/>
                        </a:ext>
                      </a:extLst>
                    </p:cNvPr>
                    <p:cNvGrpSpPr>
                      <a:grpSpLocks/>
                    </p:cNvGrpSpPr>
                    <p:nvPr/>
                  </p:nvGrpSpPr>
                  <p:grpSpPr bwMode="auto">
                    <a:xfrm>
                      <a:off x="2059" y="801"/>
                      <a:ext cx="40" cy="22"/>
                      <a:chOff x="1937" y="882"/>
                      <a:chExt cx="666" cy="347"/>
                    </a:xfrm>
                  </p:grpSpPr>
                  <p:sp>
                    <p:nvSpPr>
                      <p:cNvPr id="1236" name="AutoShape 1948">
                        <a:extLst>
                          <a:ext uri="{FF2B5EF4-FFF2-40B4-BE49-F238E27FC236}">
                            <a16:creationId xmlns:a16="http://schemas.microsoft.com/office/drawing/2014/main" id="{4DAAA7E6-D2F5-46B6-8928-86426AEEBF8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37" name="AutoShape 1949">
                        <a:extLst>
                          <a:ext uri="{FF2B5EF4-FFF2-40B4-BE49-F238E27FC236}">
                            <a16:creationId xmlns:a16="http://schemas.microsoft.com/office/drawing/2014/main" id="{489B118C-1293-4C44-BD04-D61FDDD446D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38" name="AutoShape 1950">
                        <a:extLst>
                          <a:ext uri="{FF2B5EF4-FFF2-40B4-BE49-F238E27FC236}">
                            <a16:creationId xmlns:a16="http://schemas.microsoft.com/office/drawing/2014/main" id="{308D8742-18A9-474C-B41F-2AFB75CA7DA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8" name="Group 1951">
                    <a:extLst>
                      <a:ext uri="{FF2B5EF4-FFF2-40B4-BE49-F238E27FC236}">
                        <a16:creationId xmlns:a16="http://schemas.microsoft.com/office/drawing/2014/main" id="{C5428055-DB6D-4E96-BA2C-46F5C9E25B1D}"/>
                      </a:ext>
                    </a:extLst>
                  </p:cNvPr>
                  <p:cNvGrpSpPr>
                    <a:grpSpLocks/>
                  </p:cNvGrpSpPr>
                  <p:nvPr/>
                </p:nvGrpSpPr>
                <p:grpSpPr bwMode="auto">
                  <a:xfrm>
                    <a:off x="1993" y="777"/>
                    <a:ext cx="100" cy="42"/>
                    <a:chOff x="1999" y="781"/>
                    <a:chExt cx="100" cy="42"/>
                  </a:xfrm>
                </p:grpSpPr>
                <p:grpSp>
                  <p:nvGrpSpPr>
                    <p:cNvPr id="1221" name="Group 1952">
                      <a:extLst>
                        <a:ext uri="{FF2B5EF4-FFF2-40B4-BE49-F238E27FC236}">
                          <a16:creationId xmlns:a16="http://schemas.microsoft.com/office/drawing/2014/main" id="{B2A12AE1-3974-4748-8C90-BD8BD4F925A4}"/>
                        </a:ext>
                      </a:extLst>
                    </p:cNvPr>
                    <p:cNvGrpSpPr>
                      <a:grpSpLocks/>
                    </p:cNvGrpSpPr>
                    <p:nvPr/>
                  </p:nvGrpSpPr>
                  <p:grpSpPr bwMode="auto">
                    <a:xfrm>
                      <a:off x="1999" y="781"/>
                      <a:ext cx="40" cy="22"/>
                      <a:chOff x="1937" y="882"/>
                      <a:chExt cx="666" cy="347"/>
                    </a:xfrm>
                  </p:grpSpPr>
                  <p:sp>
                    <p:nvSpPr>
                      <p:cNvPr id="1230" name="AutoShape 1953">
                        <a:extLst>
                          <a:ext uri="{FF2B5EF4-FFF2-40B4-BE49-F238E27FC236}">
                            <a16:creationId xmlns:a16="http://schemas.microsoft.com/office/drawing/2014/main" id="{876A8C97-194E-410C-86A3-06116A1FAFB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31" name="AutoShape 1954">
                        <a:extLst>
                          <a:ext uri="{FF2B5EF4-FFF2-40B4-BE49-F238E27FC236}">
                            <a16:creationId xmlns:a16="http://schemas.microsoft.com/office/drawing/2014/main" id="{37D67DEF-82FC-434D-8D57-C997E5D6F35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32" name="AutoShape 1955">
                        <a:extLst>
                          <a:ext uri="{FF2B5EF4-FFF2-40B4-BE49-F238E27FC236}">
                            <a16:creationId xmlns:a16="http://schemas.microsoft.com/office/drawing/2014/main" id="{2D842113-3BCD-449E-84B1-FFCA8A54B42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22" name="Group 1956">
                      <a:extLst>
                        <a:ext uri="{FF2B5EF4-FFF2-40B4-BE49-F238E27FC236}">
                          <a16:creationId xmlns:a16="http://schemas.microsoft.com/office/drawing/2014/main" id="{A02F5619-1F53-41A5-9258-DD4FF50BD402}"/>
                        </a:ext>
                      </a:extLst>
                    </p:cNvPr>
                    <p:cNvGrpSpPr>
                      <a:grpSpLocks/>
                    </p:cNvGrpSpPr>
                    <p:nvPr/>
                  </p:nvGrpSpPr>
                  <p:grpSpPr bwMode="auto">
                    <a:xfrm>
                      <a:off x="2029" y="791"/>
                      <a:ext cx="40" cy="22"/>
                      <a:chOff x="1937" y="882"/>
                      <a:chExt cx="666" cy="347"/>
                    </a:xfrm>
                  </p:grpSpPr>
                  <p:sp>
                    <p:nvSpPr>
                      <p:cNvPr id="1227" name="AutoShape 1957">
                        <a:extLst>
                          <a:ext uri="{FF2B5EF4-FFF2-40B4-BE49-F238E27FC236}">
                            <a16:creationId xmlns:a16="http://schemas.microsoft.com/office/drawing/2014/main" id="{D677B8AB-E94A-4819-B0B5-E99FA32A56B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28" name="AutoShape 1958">
                        <a:extLst>
                          <a:ext uri="{FF2B5EF4-FFF2-40B4-BE49-F238E27FC236}">
                            <a16:creationId xmlns:a16="http://schemas.microsoft.com/office/drawing/2014/main" id="{C67F3BCA-9A64-45B5-91D5-94721B1407B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29" name="AutoShape 1959">
                        <a:extLst>
                          <a:ext uri="{FF2B5EF4-FFF2-40B4-BE49-F238E27FC236}">
                            <a16:creationId xmlns:a16="http://schemas.microsoft.com/office/drawing/2014/main" id="{1E3623B8-C623-4455-814B-94629D410A0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23" name="Group 1960">
                      <a:extLst>
                        <a:ext uri="{FF2B5EF4-FFF2-40B4-BE49-F238E27FC236}">
                          <a16:creationId xmlns:a16="http://schemas.microsoft.com/office/drawing/2014/main" id="{901C52AF-D7B6-4187-BB2A-56CB0DA50361}"/>
                        </a:ext>
                      </a:extLst>
                    </p:cNvPr>
                    <p:cNvGrpSpPr>
                      <a:grpSpLocks/>
                    </p:cNvGrpSpPr>
                    <p:nvPr/>
                  </p:nvGrpSpPr>
                  <p:grpSpPr bwMode="auto">
                    <a:xfrm>
                      <a:off x="2059" y="801"/>
                      <a:ext cx="40" cy="22"/>
                      <a:chOff x="1937" y="882"/>
                      <a:chExt cx="666" cy="347"/>
                    </a:xfrm>
                  </p:grpSpPr>
                  <p:sp>
                    <p:nvSpPr>
                      <p:cNvPr id="1224" name="AutoShape 1961">
                        <a:extLst>
                          <a:ext uri="{FF2B5EF4-FFF2-40B4-BE49-F238E27FC236}">
                            <a16:creationId xmlns:a16="http://schemas.microsoft.com/office/drawing/2014/main" id="{C82EF159-C837-4311-A1FA-5EC5F15E365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25" name="AutoShape 1962">
                        <a:extLst>
                          <a:ext uri="{FF2B5EF4-FFF2-40B4-BE49-F238E27FC236}">
                            <a16:creationId xmlns:a16="http://schemas.microsoft.com/office/drawing/2014/main" id="{2E80D150-9B6E-4361-AAEA-4349E528018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26" name="AutoShape 1963">
                        <a:extLst>
                          <a:ext uri="{FF2B5EF4-FFF2-40B4-BE49-F238E27FC236}">
                            <a16:creationId xmlns:a16="http://schemas.microsoft.com/office/drawing/2014/main" id="{0AE97BCD-ACBD-4A77-8FD1-382686F0C38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69" name="Group 1964">
                    <a:extLst>
                      <a:ext uri="{FF2B5EF4-FFF2-40B4-BE49-F238E27FC236}">
                        <a16:creationId xmlns:a16="http://schemas.microsoft.com/office/drawing/2014/main" id="{468AD6EB-D1F5-48ED-8831-2F103BFD68D3}"/>
                      </a:ext>
                    </a:extLst>
                  </p:cNvPr>
                  <p:cNvGrpSpPr>
                    <a:grpSpLocks/>
                  </p:cNvGrpSpPr>
                  <p:nvPr/>
                </p:nvGrpSpPr>
                <p:grpSpPr bwMode="auto">
                  <a:xfrm>
                    <a:off x="1993" y="771"/>
                    <a:ext cx="100" cy="42"/>
                    <a:chOff x="1999" y="781"/>
                    <a:chExt cx="100" cy="42"/>
                  </a:xfrm>
                </p:grpSpPr>
                <p:grpSp>
                  <p:nvGrpSpPr>
                    <p:cNvPr id="1209" name="Group 1965">
                      <a:extLst>
                        <a:ext uri="{FF2B5EF4-FFF2-40B4-BE49-F238E27FC236}">
                          <a16:creationId xmlns:a16="http://schemas.microsoft.com/office/drawing/2014/main" id="{7A4AD6B0-754C-4BE7-8651-007A42852B94}"/>
                        </a:ext>
                      </a:extLst>
                    </p:cNvPr>
                    <p:cNvGrpSpPr>
                      <a:grpSpLocks/>
                    </p:cNvGrpSpPr>
                    <p:nvPr/>
                  </p:nvGrpSpPr>
                  <p:grpSpPr bwMode="auto">
                    <a:xfrm>
                      <a:off x="1999" y="781"/>
                      <a:ext cx="40" cy="22"/>
                      <a:chOff x="1937" y="882"/>
                      <a:chExt cx="666" cy="347"/>
                    </a:xfrm>
                  </p:grpSpPr>
                  <p:sp>
                    <p:nvSpPr>
                      <p:cNvPr id="1218" name="AutoShape 1966">
                        <a:extLst>
                          <a:ext uri="{FF2B5EF4-FFF2-40B4-BE49-F238E27FC236}">
                            <a16:creationId xmlns:a16="http://schemas.microsoft.com/office/drawing/2014/main" id="{18DF477E-0CB2-44B4-A1F8-A21C0C3514B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19" name="AutoShape 1967">
                        <a:extLst>
                          <a:ext uri="{FF2B5EF4-FFF2-40B4-BE49-F238E27FC236}">
                            <a16:creationId xmlns:a16="http://schemas.microsoft.com/office/drawing/2014/main" id="{55ED6C4E-29B5-4FE7-8AF3-A6B19C887C0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20" name="AutoShape 1968">
                        <a:extLst>
                          <a:ext uri="{FF2B5EF4-FFF2-40B4-BE49-F238E27FC236}">
                            <a16:creationId xmlns:a16="http://schemas.microsoft.com/office/drawing/2014/main" id="{35A99F23-CA50-4736-AE93-55DE2A0A73F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10" name="Group 1969">
                      <a:extLst>
                        <a:ext uri="{FF2B5EF4-FFF2-40B4-BE49-F238E27FC236}">
                          <a16:creationId xmlns:a16="http://schemas.microsoft.com/office/drawing/2014/main" id="{5FF25DE6-7E74-4D13-ABD5-66BBA7CE7F4F}"/>
                        </a:ext>
                      </a:extLst>
                    </p:cNvPr>
                    <p:cNvGrpSpPr>
                      <a:grpSpLocks/>
                    </p:cNvGrpSpPr>
                    <p:nvPr/>
                  </p:nvGrpSpPr>
                  <p:grpSpPr bwMode="auto">
                    <a:xfrm>
                      <a:off x="2029" y="791"/>
                      <a:ext cx="40" cy="22"/>
                      <a:chOff x="1937" y="882"/>
                      <a:chExt cx="666" cy="347"/>
                    </a:xfrm>
                  </p:grpSpPr>
                  <p:sp>
                    <p:nvSpPr>
                      <p:cNvPr id="1215" name="AutoShape 1970">
                        <a:extLst>
                          <a:ext uri="{FF2B5EF4-FFF2-40B4-BE49-F238E27FC236}">
                            <a16:creationId xmlns:a16="http://schemas.microsoft.com/office/drawing/2014/main" id="{9EDE5632-76FA-4087-B502-ABB3A1FAB81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16" name="AutoShape 1971">
                        <a:extLst>
                          <a:ext uri="{FF2B5EF4-FFF2-40B4-BE49-F238E27FC236}">
                            <a16:creationId xmlns:a16="http://schemas.microsoft.com/office/drawing/2014/main" id="{F4B7A15B-2569-48BC-80C6-71C6A353D45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17" name="AutoShape 1972">
                        <a:extLst>
                          <a:ext uri="{FF2B5EF4-FFF2-40B4-BE49-F238E27FC236}">
                            <a16:creationId xmlns:a16="http://schemas.microsoft.com/office/drawing/2014/main" id="{7F048455-7DE1-45E5-BE30-67F5C648C40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211" name="Group 1973">
                      <a:extLst>
                        <a:ext uri="{FF2B5EF4-FFF2-40B4-BE49-F238E27FC236}">
                          <a16:creationId xmlns:a16="http://schemas.microsoft.com/office/drawing/2014/main" id="{270A7D50-7FBE-4C85-9564-30DAC3BD64E0}"/>
                        </a:ext>
                      </a:extLst>
                    </p:cNvPr>
                    <p:cNvGrpSpPr>
                      <a:grpSpLocks/>
                    </p:cNvGrpSpPr>
                    <p:nvPr/>
                  </p:nvGrpSpPr>
                  <p:grpSpPr bwMode="auto">
                    <a:xfrm>
                      <a:off x="2059" y="801"/>
                      <a:ext cx="40" cy="22"/>
                      <a:chOff x="1937" y="882"/>
                      <a:chExt cx="666" cy="347"/>
                    </a:xfrm>
                  </p:grpSpPr>
                  <p:sp>
                    <p:nvSpPr>
                      <p:cNvPr id="1212" name="AutoShape 1974">
                        <a:extLst>
                          <a:ext uri="{FF2B5EF4-FFF2-40B4-BE49-F238E27FC236}">
                            <a16:creationId xmlns:a16="http://schemas.microsoft.com/office/drawing/2014/main" id="{516F2814-6813-4CF6-9BDF-937E146B8D0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13" name="AutoShape 1975">
                        <a:extLst>
                          <a:ext uri="{FF2B5EF4-FFF2-40B4-BE49-F238E27FC236}">
                            <a16:creationId xmlns:a16="http://schemas.microsoft.com/office/drawing/2014/main" id="{5258B26B-5A07-49D0-B697-40CF3254929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14" name="AutoShape 1976">
                        <a:extLst>
                          <a:ext uri="{FF2B5EF4-FFF2-40B4-BE49-F238E27FC236}">
                            <a16:creationId xmlns:a16="http://schemas.microsoft.com/office/drawing/2014/main" id="{822111D3-3161-4F7D-8734-B77FDB821A2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70" name="Group 1977">
                    <a:extLst>
                      <a:ext uri="{FF2B5EF4-FFF2-40B4-BE49-F238E27FC236}">
                        <a16:creationId xmlns:a16="http://schemas.microsoft.com/office/drawing/2014/main" id="{B7D08842-6A84-4B61-9E5F-37D173F92849}"/>
                      </a:ext>
                    </a:extLst>
                  </p:cNvPr>
                  <p:cNvGrpSpPr>
                    <a:grpSpLocks/>
                  </p:cNvGrpSpPr>
                  <p:nvPr/>
                </p:nvGrpSpPr>
                <p:grpSpPr bwMode="auto">
                  <a:xfrm>
                    <a:off x="1987" y="785"/>
                    <a:ext cx="100" cy="42"/>
                    <a:chOff x="1999" y="781"/>
                    <a:chExt cx="100" cy="42"/>
                  </a:xfrm>
                </p:grpSpPr>
                <p:grpSp>
                  <p:nvGrpSpPr>
                    <p:cNvPr id="1197" name="Group 1978">
                      <a:extLst>
                        <a:ext uri="{FF2B5EF4-FFF2-40B4-BE49-F238E27FC236}">
                          <a16:creationId xmlns:a16="http://schemas.microsoft.com/office/drawing/2014/main" id="{B4BB15B1-020C-4EA5-8F93-D60C9B84E065}"/>
                        </a:ext>
                      </a:extLst>
                    </p:cNvPr>
                    <p:cNvGrpSpPr>
                      <a:grpSpLocks/>
                    </p:cNvGrpSpPr>
                    <p:nvPr/>
                  </p:nvGrpSpPr>
                  <p:grpSpPr bwMode="auto">
                    <a:xfrm>
                      <a:off x="1999" y="781"/>
                      <a:ext cx="40" cy="22"/>
                      <a:chOff x="1937" y="882"/>
                      <a:chExt cx="666" cy="347"/>
                    </a:xfrm>
                  </p:grpSpPr>
                  <p:sp>
                    <p:nvSpPr>
                      <p:cNvPr id="1206" name="AutoShape 1979">
                        <a:extLst>
                          <a:ext uri="{FF2B5EF4-FFF2-40B4-BE49-F238E27FC236}">
                            <a16:creationId xmlns:a16="http://schemas.microsoft.com/office/drawing/2014/main" id="{49418A1E-DE06-49D4-8669-E8EDF1F2CF5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7" name="AutoShape 1980">
                        <a:extLst>
                          <a:ext uri="{FF2B5EF4-FFF2-40B4-BE49-F238E27FC236}">
                            <a16:creationId xmlns:a16="http://schemas.microsoft.com/office/drawing/2014/main" id="{920D916D-6EFB-4A02-9E33-9F02712DA73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8" name="AutoShape 1981">
                        <a:extLst>
                          <a:ext uri="{FF2B5EF4-FFF2-40B4-BE49-F238E27FC236}">
                            <a16:creationId xmlns:a16="http://schemas.microsoft.com/office/drawing/2014/main" id="{EFA497E8-01E3-4397-84E2-4947DD74808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98" name="Group 1982">
                      <a:extLst>
                        <a:ext uri="{FF2B5EF4-FFF2-40B4-BE49-F238E27FC236}">
                          <a16:creationId xmlns:a16="http://schemas.microsoft.com/office/drawing/2014/main" id="{AFC41B55-B5E9-4915-A768-132A3D377A4D}"/>
                        </a:ext>
                      </a:extLst>
                    </p:cNvPr>
                    <p:cNvGrpSpPr>
                      <a:grpSpLocks/>
                    </p:cNvGrpSpPr>
                    <p:nvPr/>
                  </p:nvGrpSpPr>
                  <p:grpSpPr bwMode="auto">
                    <a:xfrm>
                      <a:off x="2029" y="791"/>
                      <a:ext cx="40" cy="22"/>
                      <a:chOff x="1937" y="882"/>
                      <a:chExt cx="666" cy="347"/>
                    </a:xfrm>
                  </p:grpSpPr>
                  <p:sp>
                    <p:nvSpPr>
                      <p:cNvPr id="1203" name="AutoShape 1983">
                        <a:extLst>
                          <a:ext uri="{FF2B5EF4-FFF2-40B4-BE49-F238E27FC236}">
                            <a16:creationId xmlns:a16="http://schemas.microsoft.com/office/drawing/2014/main" id="{57A33638-B8DF-4478-AC34-6ADFAE9E2B5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4" name="AutoShape 1984">
                        <a:extLst>
                          <a:ext uri="{FF2B5EF4-FFF2-40B4-BE49-F238E27FC236}">
                            <a16:creationId xmlns:a16="http://schemas.microsoft.com/office/drawing/2014/main" id="{B9F6A6A5-7E5C-4D43-A4F7-A06B77DE974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5" name="AutoShape 1985">
                        <a:extLst>
                          <a:ext uri="{FF2B5EF4-FFF2-40B4-BE49-F238E27FC236}">
                            <a16:creationId xmlns:a16="http://schemas.microsoft.com/office/drawing/2014/main" id="{E5168939-0C89-4D74-AB75-32050782E4F8}"/>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99" name="Group 1986">
                      <a:extLst>
                        <a:ext uri="{FF2B5EF4-FFF2-40B4-BE49-F238E27FC236}">
                          <a16:creationId xmlns:a16="http://schemas.microsoft.com/office/drawing/2014/main" id="{4DA1DEBC-27A2-498D-B128-0A7F1A2CA164}"/>
                        </a:ext>
                      </a:extLst>
                    </p:cNvPr>
                    <p:cNvGrpSpPr>
                      <a:grpSpLocks/>
                    </p:cNvGrpSpPr>
                    <p:nvPr/>
                  </p:nvGrpSpPr>
                  <p:grpSpPr bwMode="auto">
                    <a:xfrm>
                      <a:off x="2059" y="801"/>
                      <a:ext cx="40" cy="22"/>
                      <a:chOff x="1937" y="882"/>
                      <a:chExt cx="666" cy="347"/>
                    </a:xfrm>
                  </p:grpSpPr>
                  <p:sp>
                    <p:nvSpPr>
                      <p:cNvPr id="1200" name="AutoShape 1987">
                        <a:extLst>
                          <a:ext uri="{FF2B5EF4-FFF2-40B4-BE49-F238E27FC236}">
                            <a16:creationId xmlns:a16="http://schemas.microsoft.com/office/drawing/2014/main" id="{B18FCA7A-B013-4BAF-8D97-C7D1319D685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1" name="AutoShape 1988">
                        <a:extLst>
                          <a:ext uri="{FF2B5EF4-FFF2-40B4-BE49-F238E27FC236}">
                            <a16:creationId xmlns:a16="http://schemas.microsoft.com/office/drawing/2014/main" id="{09137C3A-9DA6-4578-9179-CA40EF0C124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202" name="AutoShape 1989">
                        <a:extLst>
                          <a:ext uri="{FF2B5EF4-FFF2-40B4-BE49-F238E27FC236}">
                            <a16:creationId xmlns:a16="http://schemas.microsoft.com/office/drawing/2014/main" id="{46F4B0AD-42AD-4378-942B-47DE9631742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71" name="Group 1990">
                    <a:extLst>
                      <a:ext uri="{FF2B5EF4-FFF2-40B4-BE49-F238E27FC236}">
                        <a16:creationId xmlns:a16="http://schemas.microsoft.com/office/drawing/2014/main" id="{733C12BF-EAB6-4675-B6B3-6C1925463159}"/>
                      </a:ext>
                    </a:extLst>
                  </p:cNvPr>
                  <p:cNvGrpSpPr>
                    <a:grpSpLocks/>
                  </p:cNvGrpSpPr>
                  <p:nvPr/>
                </p:nvGrpSpPr>
                <p:grpSpPr bwMode="auto">
                  <a:xfrm>
                    <a:off x="1987" y="779"/>
                    <a:ext cx="100" cy="42"/>
                    <a:chOff x="1999" y="781"/>
                    <a:chExt cx="100" cy="42"/>
                  </a:xfrm>
                </p:grpSpPr>
                <p:grpSp>
                  <p:nvGrpSpPr>
                    <p:cNvPr id="1185" name="Group 1991">
                      <a:extLst>
                        <a:ext uri="{FF2B5EF4-FFF2-40B4-BE49-F238E27FC236}">
                          <a16:creationId xmlns:a16="http://schemas.microsoft.com/office/drawing/2014/main" id="{DD68C164-78EF-43B0-BE85-2F46044F4E2F}"/>
                        </a:ext>
                      </a:extLst>
                    </p:cNvPr>
                    <p:cNvGrpSpPr>
                      <a:grpSpLocks/>
                    </p:cNvGrpSpPr>
                    <p:nvPr/>
                  </p:nvGrpSpPr>
                  <p:grpSpPr bwMode="auto">
                    <a:xfrm>
                      <a:off x="1999" y="781"/>
                      <a:ext cx="40" cy="22"/>
                      <a:chOff x="1937" y="882"/>
                      <a:chExt cx="666" cy="347"/>
                    </a:xfrm>
                  </p:grpSpPr>
                  <p:sp>
                    <p:nvSpPr>
                      <p:cNvPr id="1194" name="AutoShape 1992">
                        <a:extLst>
                          <a:ext uri="{FF2B5EF4-FFF2-40B4-BE49-F238E27FC236}">
                            <a16:creationId xmlns:a16="http://schemas.microsoft.com/office/drawing/2014/main" id="{876A0922-9D45-4A45-8CCA-22FFCE60713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95" name="AutoShape 1993">
                        <a:extLst>
                          <a:ext uri="{FF2B5EF4-FFF2-40B4-BE49-F238E27FC236}">
                            <a16:creationId xmlns:a16="http://schemas.microsoft.com/office/drawing/2014/main" id="{9CE0453D-82D8-4360-A433-D2EECC16D9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96" name="AutoShape 1994">
                        <a:extLst>
                          <a:ext uri="{FF2B5EF4-FFF2-40B4-BE49-F238E27FC236}">
                            <a16:creationId xmlns:a16="http://schemas.microsoft.com/office/drawing/2014/main" id="{378BF681-4E7D-4446-9E16-2A9C526900A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86" name="Group 1995">
                      <a:extLst>
                        <a:ext uri="{FF2B5EF4-FFF2-40B4-BE49-F238E27FC236}">
                          <a16:creationId xmlns:a16="http://schemas.microsoft.com/office/drawing/2014/main" id="{4696C96D-1BE2-4257-9382-79B6B01C3067}"/>
                        </a:ext>
                      </a:extLst>
                    </p:cNvPr>
                    <p:cNvGrpSpPr>
                      <a:grpSpLocks/>
                    </p:cNvGrpSpPr>
                    <p:nvPr/>
                  </p:nvGrpSpPr>
                  <p:grpSpPr bwMode="auto">
                    <a:xfrm>
                      <a:off x="2029" y="791"/>
                      <a:ext cx="40" cy="22"/>
                      <a:chOff x="1937" y="882"/>
                      <a:chExt cx="666" cy="347"/>
                    </a:xfrm>
                  </p:grpSpPr>
                  <p:sp>
                    <p:nvSpPr>
                      <p:cNvPr id="1191" name="AutoShape 1996">
                        <a:extLst>
                          <a:ext uri="{FF2B5EF4-FFF2-40B4-BE49-F238E27FC236}">
                            <a16:creationId xmlns:a16="http://schemas.microsoft.com/office/drawing/2014/main" id="{5BC254F4-F782-4C42-A24E-D63577CECBC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92" name="AutoShape 1997">
                        <a:extLst>
                          <a:ext uri="{FF2B5EF4-FFF2-40B4-BE49-F238E27FC236}">
                            <a16:creationId xmlns:a16="http://schemas.microsoft.com/office/drawing/2014/main" id="{C195D504-196B-4743-B020-6DDDE5D8961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93" name="AutoShape 1998">
                        <a:extLst>
                          <a:ext uri="{FF2B5EF4-FFF2-40B4-BE49-F238E27FC236}">
                            <a16:creationId xmlns:a16="http://schemas.microsoft.com/office/drawing/2014/main" id="{39E9CC9E-BD79-4E4E-AE2B-7A3FF2CB2A4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87" name="Group 1999">
                      <a:extLst>
                        <a:ext uri="{FF2B5EF4-FFF2-40B4-BE49-F238E27FC236}">
                          <a16:creationId xmlns:a16="http://schemas.microsoft.com/office/drawing/2014/main" id="{5FEE03D7-976A-4527-BDF8-E80F87A9CDB5}"/>
                        </a:ext>
                      </a:extLst>
                    </p:cNvPr>
                    <p:cNvGrpSpPr>
                      <a:grpSpLocks/>
                    </p:cNvGrpSpPr>
                    <p:nvPr/>
                  </p:nvGrpSpPr>
                  <p:grpSpPr bwMode="auto">
                    <a:xfrm>
                      <a:off x="2059" y="801"/>
                      <a:ext cx="40" cy="22"/>
                      <a:chOff x="1937" y="882"/>
                      <a:chExt cx="666" cy="347"/>
                    </a:xfrm>
                  </p:grpSpPr>
                  <p:sp>
                    <p:nvSpPr>
                      <p:cNvPr id="1188" name="AutoShape 2000">
                        <a:extLst>
                          <a:ext uri="{FF2B5EF4-FFF2-40B4-BE49-F238E27FC236}">
                            <a16:creationId xmlns:a16="http://schemas.microsoft.com/office/drawing/2014/main" id="{9BBCB490-9704-4827-951F-3807769D98C5}"/>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89" name="AutoShape 2001">
                        <a:extLst>
                          <a:ext uri="{FF2B5EF4-FFF2-40B4-BE49-F238E27FC236}">
                            <a16:creationId xmlns:a16="http://schemas.microsoft.com/office/drawing/2014/main" id="{7E194DD6-E9FB-4DED-8926-8937DB9EB79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90" name="AutoShape 2002">
                        <a:extLst>
                          <a:ext uri="{FF2B5EF4-FFF2-40B4-BE49-F238E27FC236}">
                            <a16:creationId xmlns:a16="http://schemas.microsoft.com/office/drawing/2014/main" id="{7DF884B7-54D1-49E4-9713-14DE0B34E55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72" name="Group 2003">
                    <a:extLst>
                      <a:ext uri="{FF2B5EF4-FFF2-40B4-BE49-F238E27FC236}">
                        <a16:creationId xmlns:a16="http://schemas.microsoft.com/office/drawing/2014/main" id="{2DFBCD4E-45A0-4E3B-BE22-C75780242166}"/>
                      </a:ext>
                    </a:extLst>
                  </p:cNvPr>
                  <p:cNvGrpSpPr>
                    <a:grpSpLocks/>
                  </p:cNvGrpSpPr>
                  <p:nvPr/>
                </p:nvGrpSpPr>
                <p:grpSpPr bwMode="auto">
                  <a:xfrm>
                    <a:off x="1988" y="775"/>
                    <a:ext cx="100" cy="42"/>
                    <a:chOff x="1999" y="781"/>
                    <a:chExt cx="100" cy="42"/>
                  </a:xfrm>
                </p:grpSpPr>
                <p:grpSp>
                  <p:nvGrpSpPr>
                    <p:cNvPr id="1173" name="Group 2004">
                      <a:extLst>
                        <a:ext uri="{FF2B5EF4-FFF2-40B4-BE49-F238E27FC236}">
                          <a16:creationId xmlns:a16="http://schemas.microsoft.com/office/drawing/2014/main" id="{829B77F0-1D3D-4B85-B79A-0ABB0F4C4F70}"/>
                        </a:ext>
                      </a:extLst>
                    </p:cNvPr>
                    <p:cNvGrpSpPr>
                      <a:grpSpLocks/>
                    </p:cNvGrpSpPr>
                    <p:nvPr/>
                  </p:nvGrpSpPr>
                  <p:grpSpPr bwMode="auto">
                    <a:xfrm>
                      <a:off x="1999" y="781"/>
                      <a:ext cx="40" cy="22"/>
                      <a:chOff x="1937" y="882"/>
                      <a:chExt cx="666" cy="347"/>
                    </a:xfrm>
                  </p:grpSpPr>
                  <p:sp>
                    <p:nvSpPr>
                      <p:cNvPr id="1182" name="AutoShape 2005">
                        <a:extLst>
                          <a:ext uri="{FF2B5EF4-FFF2-40B4-BE49-F238E27FC236}">
                            <a16:creationId xmlns:a16="http://schemas.microsoft.com/office/drawing/2014/main" id="{2E7B3A38-127A-4DE9-9A83-64FC35BBA5E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83" name="AutoShape 2006">
                        <a:extLst>
                          <a:ext uri="{FF2B5EF4-FFF2-40B4-BE49-F238E27FC236}">
                            <a16:creationId xmlns:a16="http://schemas.microsoft.com/office/drawing/2014/main" id="{8345A8DD-FA56-4C51-99A9-376DAF0F8FB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84" name="AutoShape 2007">
                        <a:extLst>
                          <a:ext uri="{FF2B5EF4-FFF2-40B4-BE49-F238E27FC236}">
                            <a16:creationId xmlns:a16="http://schemas.microsoft.com/office/drawing/2014/main" id="{980BBFAA-2F6D-4E73-8C11-23AB363C7EF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74" name="Group 2008">
                      <a:extLst>
                        <a:ext uri="{FF2B5EF4-FFF2-40B4-BE49-F238E27FC236}">
                          <a16:creationId xmlns:a16="http://schemas.microsoft.com/office/drawing/2014/main" id="{34E74DF6-EDB3-42AF-86FF-55B37D9DA946}"/>
                        </a:ext>
                      </a:extLst>
                    </p:cNvPr>
                    <p:cNvGrpSpPr>
                      <a:grpSpLocks/>
                    </p:cNvGrpSpPr>
                    <p:nvPr/>
                  </p:nvGrpSpPr>
                  <p:grpSpPr bwMode="auto">
                    <a:xfrm>
                      <a:off x="2029" y="791"/>
                      <a:ext cx="40" cy="22"/>
                      <a:chOff x="1937" y="882"/>
                      <a:chExt cx="666" cy="347"/>
                    </a:xfrm>
                  </p:grpSpPr>
                  <p:sp>
                    <p:nvSpPr>
                      <p:cNvPr id="1179" name="AutoShape 2009">
                        <a:extLst>
                          <a:ext uri="{FF2B5EF4-FFF2-40B4-BE49-F238E27FC236}">
                            <a16:creationId xmlns:a16="http://schemas.microsoft.com/office/drawing/2014/main" id="{A8A62728-0A63-4E4E-AE5C-98F2CDFCDB0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80" name="AutoShape 2010">
                        <a:extLst>
                          <a:ext uri="{FF2B5EF4-FFF2-40B4-BE49-F238E27FC236}">
                            <a16:creationId xmlns:a16="http://schemas.microsoft.com/office/drawing/2014/main" id="{E2171C6E-A469-4D55-AC11-359F8AEA3E1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81" name="AutoShape 2011">
                        <a:extLst>
                          <a:ext uri="{FF2B5EF4-FFF2-40B4-BE49-F238E27FC236}">
                            <a16:creationId xmlns:a16="http://schemas.microsoft.com/office/drawing/2014/main" id="{02CB9B34-4AB6-44B7-B3B9-45CE693C2DF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75" name="Group 2012">
                      <a:extLst>
                        <a:ext uri="{FF2B5EF4-FFF2-40B4-BE49-F238E27FC236}">
                          <a16:creationId xmlns:a16="http://schemas.microsoft.com/office/drawing/2014/main" id="{B84E9046-8736-4CE1-8831-5D57F69EC53B}"/>
                        </a:ext>
                      </a:extLst>
                    </p:cNvPr>
                    <p:cNvGrpSpPr>
                      <a:grpSpLocks/>
                    </p:cNvGrpSpPr>
                    <p:nvPr/>
                  </p:nvGrpSpPr>
                  <p:grpSpPr bwMode="auto">
                    <a:xfrm>
                      <a:off x="2059" y="801"/>
                      <a:ext cx="40" cy="22"/>
                      <a:chOff x="1937" y="882"/>
                      <a:chExt cx="666" cy="347"/>
                    </a:xfrm>
                  </p:grpSpPr>
                  <p:sp>
                    <p:nvSpPr>
                      <p:cNvPr id="1176" name="AutoShape 2013">
                        <a:extLst>
                          <a:ext uri="{FF2B5EF4-FFF2-40B4-BE49-F238E27FC236}">
                            <a16:creationId xmlns:a16="http://schemas.microsoft.com/office/drawing/2014/main" id="{CEA97871-3E29-4B35-931B-536FC6FD9F1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77" name="AutoShape 2014">
                        <a:extLst>
                          <a:ext uri="{FF2B5EF4-FFF2-40B4-BE49-F238E27FC236}">
                            <a16:creationId xmlns:a16="http://schemas.microsoft.com/office/drawing/2014/main" id="{5A42EFFB-83F8-47C6-B293-22E6ACEE0D3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78" name="AutoShape 2015">
                        <a:extLst>
                          <a:ext uri="{FF2B5EF4-FFF2-40B4-BE49-F238E27FC236}">
                            <a16:creationId xmlns:a16="http://schemas.microsoft.com/office/drawing/2014/main" id="{7FAD6919-556E-4B12-B914-E8A977132C2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131" name="AutoShape 2016">
                  <a:extLst>
                    <a:ext uri="{FF2B5EF4-FFF2-40B4-BE49-F238E27FC236}">
                      <a16:creationId xmlns:a16="http://schemas.microsoft.com/office/drawing/2014/main" id="{0B7FAA5D-D563-4206-93BA-1B5EADA7A681}"/>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32" name="AutoShape 2017">
                  <a:extLst>
                    <a:ext uri="{FF2B5EF4-FFF2-40B4-BE49-F238E27FC236}">
                      <a16:creationId xmlns:a16="http://schemas.microsoft.com/office/drawing/2014/main" id="{7078B417-0C52-4DA4-8087-78F9331EB762}"/>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33" name="AutoShape 2018" descr="大波">
                  <a:extLst>
                    <a:ext uri="{FF2B5EF4-FFF2-40B4-BE49-F238E27FC236}">
                      <a16:creationId xmlns:a16="http://schemas.microsoft.com/office/drawing/2014/main" id="{C25A3DF2-BD5C-48D1-89B0-4E09F154BEC9}"/>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1134" name="Group 2019">
                  <a:extLst>
                    <a:ext uri="{FF2B5EF4-FFF2-40B4-BE49-F238E27FC236}">
                      <a16:creationId xmlns:a16="http://schemas.microsoft.com/office/drawing/2014/main" id="{ECA3080F-A2D5-45EE-BD45-05A68B043EB4}"/>
                    </a:ext>
                  </a:extLst>
                </p:cNvPr>
                <p:cNvGrpSpPr>
                  <a:grpSpLocks/>
                </p:cNvGrpSpPr>
                <p:nvPr/>
              </p:nvGrpSpPr>
              <p:grpSpPr bwMode="auto">
                <a:xfrm>
                  <a:off x="1919" y="755"/>
                  <a:ext cx="49" cy="103"/>
                  <a:chOff x="1919" y="755"/>
                  <a:chExt cx="49" cy="103"/>
                </a:xfrm>
              </p:grpSpPr>
              <p:grpSp>
                <p:nvGrpSpPr>
                  <p:cNvPr id="1136" name="Group 2020">
                    <a:extLst>
                      <a:ext uri="{FF2B5EF4-FFF2-40B4-BE49-F238E27FC236}">
                        <a16:creationId xmlns:a16="http://schemas.microsoft.com/office/drawing/2014/main" id="{40C7DF74-AA66-4DEA-BD5E-F7A3C297B301}"/>
                      </a:ext>
                    </a:extLst>
                  </p:cNvPr>
                  <p:cNvGrpSpPr>
                    <a:grpSpLocks/>
                  </p:cNvGrpSpPr>
                  <p:nvPr/>
                </p:nvGrpSpPr>
                <p:grpSpPr bwMode="auto">
                  <a:xfrm rot="-6844529">
                    <a:off x="1890" y="787"/>
                    <a:ext cx="100" cy="42"/>
                    <a:chOff x="1999" y="781"/>
                    <a:chExt cx="100" cy="42"/>
                  </a:xfrm>
                </p:grpSpPr>
                <p:grpSp>
                  <p:nvGrpSpPr>
                    <p:cNvPr id="1150" name="Group 2021">
                      <a:extLst>
                        <a:ext uri="{FF2B5EF4-FFF2-40B4-BE49-F238E27FC236}">
                          <a16:creationId xmlns:a16="http://schemas.microsoft.com/office/drawing/2014/main" id="{2FC1716E-5643-4215-87BE-B3FF264FE59F}"/>
                        </a:ext>
                      </a:extLst>
                    </p:cNvPr>
                    <p:cNvGrpSpPr>
                      <a:grpSpLocks/>
                    </p:cNvGrpSpPr>
                    <p:nvPr/>
                  </p:nvGrpSpPr>
                  <p:grpSpPr bwMode="auto">
                    <a:xfrm>
                      <a:off x="1999" y="781"/>
                      <a:ext cx="40" cy="22"/>
                      <a:chOff x="1937" y="882"/>
                      <a:chExt cx="666" cy="347"/>
                    </a:xfrm>
                  </p:grpSpPr>
                  <p:sp>
                    <p:nvSpPr>
                      <p:cNvPr id="1159" name="AutoShape 2022">
                        <a:extLst>
                          <a:ext uri="{FF2B5EF4-FFF2-40B4-BE49-F238E27FC236}">
                            <a16:creationId xmlns:a16="http://schemas.microsoft.com/office/drawing/2014/main" id="{2871391E-4906-498C-9FC9-A0A6EE52683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60" name="AutoShape 2023">
                        <a:extLst>
                          <a:ext uri="{FF2B5EF4-FFF2-40B4-BE49-F238E27FC236}">
                            <a16:creationId xmlns:a16="http://schemas.microsoft.com/office/drawing/2014/main" id="{19522218-CD47-416C-8454-7A5462ED9CF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61" name="AutoShape 2024">
                        <a:extLst>
                          <a:ext uri="{FF2B5EF4-FFF2-40B4-BE49-F238E27FC236}">
                            <a16:creationId xmlns:a16="http://schemas.microsoft.com/office/drawing/2014/main" id="{2D2FFA23-7166-4FE3-85ED-C96C00B92BF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51" name="Group 2025">
                      <a:extLst>
                        <a:ext uri="{FF2B5EF4-FFF2-40B4-BE49-F238E27FC236}">
                          <a16:creationId xmlns:a16="http://schemas.microsoft.com/office/drawing/2014/main" id="{648A255E-AEA9-4BB9-94BD-DEFC87FB4200}"/>
                        </a:ext>
                      </a:extLst>
                    </p:cNvPr>
                    <p:cNvGrpSpPr>
                      <a:grpSpLocks/>
                    </p:cNvGrpSpPr>
                    <p:nvPr/>
                  </p:nvGrpSpPr>
                  <p:grpSpPr bwMode="auto">
                    <a:xfrm>
                      <a:off x="2029" y="791"/>
                      <a:ext cx="40" cy="22"/>
                      <a:chOff x="1937" y="882"/>
                      <a:chExt cx="666" cy="347"/>
                    </a:xfrm>
                  </p:grpSpPr>
                  <p:sp>
                    <p:nvSpPr>
                      <p:cNvPr id="1156" name="AutoShape 2026">
                        <a:extLst>
                          <a:ext uri="{FF2B5EF4-FFF2-40B4-BE49-F238E27FC236}">
                            <a16:creationId xmlns:a16="http://schemas.microsoft.com/office/drawing/2014/main" id="{B5B1E5E6-E639-4F8A-B148-C314D2364A7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57" name="AutoShape 2027">
                        <a:extLst>
                          <a:ext uri="{FF2B5EF4-FFF2-40B4-BE49-F238E27FC236}">
                            <a16:creationId xmlns:a16="http://schemas.microsoft.com/office/drawing/2014/main" id="{ABA834D8-74C7-4E66-B43D-255C25C5C57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58" name="AutoShape 2028">
                        <a:extLst>
                          <a:ext uri="{FF2B5EF4-FFF2-40B4-BE49-F238E27FC236}">
                            <a16:creationId xmlns:a16="http://schemas.microsoft.com/office/drawing/2014/main" id="{F3078879-18E3-484E-9D1B-7D34DEBF60B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52" name="Group 2029">
                      <a:extLst>
                        <a:ext uri="{FF2B5EF4-FFF2-40B4-BE49-F238E27FC236}">
                          <a16:creationId xmlns:a16="http://schemas.microsoft.com/office/drawing/2014/main" id="{4013E2B4-08C7-4E2D-B1AE-79CDB0B3279D}"/>
                        </a:ext>
                      </a:extLst>
                    </p:cNvPr>
                    <p:cNvGrpSpPr>
                      <a:grpSpLocks/>
                    </p:cNvGrpSpPr>
                    <p:nvPr/>
                  </p:nvGrpSpPr>
                  <p:grpSpPr bwMode="auto">
                    <a:xfrm>
                      <a:off x="2059" y="801"/>
                      <a:ext cx="40" cy="22"/>
                      <a:chOff x="1937" y="882"/>
                      <a:chExt cx="666" cy="347"/>
                    </a:xfrm>
                  </p:grpSpPr>
                  <p:sp>
                    <p:nvSpPr>
                      <p:cNvPr id="1153" name="AutoShape 2030">
                        <a:extLst>
                          <a:ext uri="{FF2B5EF4-FFF2-40B4-BE49-F238E27FC236}">
                            <a16:creationId xmlns:a16="http://schemas.microsoft.com/office/drawing/2014/main" id="{A0C3B170-1312-4328-AE9C-FE1EFE8E53C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54" name="AutoShape 2031">
                        <a:extLst>
                          <a:ext uri="{FF2B5EF4-FFF2-40B4-BE49-F238E27FC236}">
                            <a16:creationId xmlns:a16="http://schemas.microsoft.com/office/drawing/2014/main" id="{2FC06CA9-8EB1-4D73-B2A4-F26F66A5E8D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55" name="AutoShape 2032">
                        <a:extLst>
                          <a:ext uri="{FF2B5EF4-FFF2-40B4-BE49-F238E27FC236}">
                            <a16:creationId xmlns:a16="http://schemas.microsoft.com/office/drawing/2014/main" id="{09D33D73-79C1-4068-9B92-51D81BD9CA6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1137" name="Group 2033">
                    <a:extLst>
                      <a:ext uri="{FF2B5EF4-FFF2-40B4-BE49-F238E27FC236}">
                        <a16:creationId xmlns:a16="http://schemas.microsoft.com/office/drawing/2014/main" id="{9CBD05FA-2983-4ECE-BAA8-D470760060AA}"/>
                      </a:ext>
                    </a:extLst>
                  </p:cNvPr>
                  <p:cNvGrpSpPr>
                    <a:grpSpLocks/>
                  </p:cNvGrpSpPr>
                  <p:nvPr/>
                </p:nvGrpSpPr>
                <p:grpSpPr bwMode="auto">
                  <a:xfrm rot="-6844529">
                    <a:off x="1897" y="784"/>
                    <a:ext cx="100" cy="42"/>
                    <a:chOff x="1999" y="781"/>
                    <a:chExt cx="100" cy="42"/>
                  </a:xfrm>
                </p:grpSpPr>
                <p:grpSp>
                  <p:nvGrpSpPr>
                    <p:cNvPr id="1138" name="Group 2034">
                      <a:extLst>
                        <a:ext uri="{FF2B5EF4-FFF2-40B4-BE49-F238E27FC236}">
                          <a16:creationId xmlns:a16="http://schemas.microsoft.com/office/drawing/2014/main" id="{9640C588-6B49-4E34-8D4A-D61899C9D57E}"/>
                        </a:ext>
                      </a:extLst>
                    </p:cNvPr>
                    <p:cNvGrpSpPr>
                      <a:grpSpLocks/>
                    </p:cNvGrpSpPr>
                    <p:nvPr/>
                  </p:nvGrpSpPr>
                  <p:grpSpPr bwMode="auto">
                    <a:xfrm>
                      <a:off x="1999" y="781"/>
                      <a:ext cx="40" cy="22"/>
                      <a:chOff x="1937" y="882"/>
                      <a:chExt cx="666" cy="347"/>
                    </a:xfrm>
                  </p:grpSpPr>
                  <p:sp>
                    <p:nvSpPr>
                      <p:cNvPr id="1147" name="AutoShape 2035">
                        <a:extLst>
                          <a:ext uri="{FF2B5EF4-FFF2-40B4-BE49-F238E27FC236}">
                            <a16:creationId xmlns:a16="http://schemas.microsoft.com/office/drawing/2014/main" id="{CAB4CC62-B997-450E-8E8B-41E8F65A356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8" name="AutoShape 2036">
                        <a:extLst>
                          <a:ext uri="{FF2B5EF4-FFF2-40B4-BE49-F238E27FC236}">
                            <a16:creationId xmlns:a16="http://schemas.microsoft.com/office/drawing/2014/main" id="{629F280A-FDBD-433F-A937-3524DFE0D57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9" name="AutoShape 2037">
                        <a:extLst>
                          <a:ext uri="{FF2B5EF4-FFF2-40B4-BE49-F238E27FC236}">
                            <a16:creationId xmlns:a16="http://schemas.microsoft.com/office/drawing/2014/main" id="{AD0FB776-74E4-4DF0-815F-F8DBE82C3E9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39" name="Group 2038">
                      <a:extLst>
                        <a:ext uri="{FF2B5EF4-FFF2-40B4-BE49-F238E27FC236}">
                          <a16:creationId xmlns:a16="http://schemas.microsoft.com/office/drawing/2014/main" id="{7CCD9297-9EC6-4630-B19F-48408310B172}"/>
                        </a:ext>
                      </a:extLst>
                    </p:cNvPr>
                    <p:cNvGrpSpPr>
                      <a:grpSpLocks/>
                    </p:cNvGrpSpPr>
                    <p:nvPr/>
                  </p:nvGrpSpPr>
                  <p:grpSpPr bwMode="auto">
                    <a:xfrm>
                      <a:off x="2029" y="791"/>
                      <a:ext cx="40" cy="22"/>
                      <a:chOff x="1937" y="882"/>
                      <a:chExt cx="666" cy="347"/>
                    </a:xfrm>
                  </p:grpSpPr>
                  <p:sp>
                    <p:nvSpPr>
                      <p:cNvPr id="1144" name="AutoShape 2039">
                        <a:extLst>
                          <a:ext uri="{FF2B5EF4-FFF2-40B4-BE49-F238E27FC236}">
                            <a16:creationId xmlns:a16="http://schemas.microsoft.com/office/drawing/2014/main" id="{C7BA0EE8-6A9C-4C38-A2DF-27B9BC962D9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5" name="AutoShape 2040">
                        <a:extLst>
                          <a:ext uri="{FF2B5EF4-FFF2-40B4-BE49-F238E27FC236}">
                            <a16:creationId xmlns:a16="http://schemas.microsoft.com/office/drawing/2014/main" id="{24C357E5-FAE1-426D-B6FD-30DE5B40C4B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6" name="AutoShape 2041">
                        <a:extLst>
                          <a:ext uri="{FF2B5EF4-FFF2-40B4-BE49-F238E27FC236}">
                            <a16:creationId xmlns:a16="http://schemas.microsoft.com/office/drawing/2014/main" id="{FCF55336-5136-4310-99F5-E9142F268CE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40" name="Group 2042">
                      <a:extLst>
                        <a:ext uri="{FF2B5EF4-FFF2-40B4-BE49-F238E27FC236}">
                          <a16:creationId xmlns:a16="http://schemas.microsoft.com/office/drawing/2014/main" id="{1DBBA073-AA0F-4AFC-A80D-FF4675479592}"/>
                        </a:ext>
                      </a:extLst>
                    </p:cNvPr>
                    <p:cNvGrpSpPr>
                      <a:grpSpLocks/>
                    </p:cNvGrpSpPr>
                    <p:nvPr/>
                  </p:nvGrpSpPr>
                  <p:grpSpPr bwMode="auto">
                    <a:xfrm>
                      <a:off x="2059" y="801"/>
                      <a:ext cx="40" cy="22"/>
                      <a:chOff x="1937" y="882"/>
                      <a:chExt cx="666" cy="347"/>
                    </a:xfrm>
                  </p:grpSpPr>
                  <p:sp>
                    <p:nvSpPr>
                      <p:cNvPr id="1141" name="AutoShape 2043">
                        <a:extLst>
                          <a:ext uri="{FF2B5EF4-FFF2-40B4-BE49-F238E27FC236}">
                            <a16:creationId xmlns:a16="http://schemas.microsoft.com/office/drawing/2014/main" id="{17E52D79-FB7C-494B-AD20-6A1287430FB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2" name="AutoShape 2044">
                        <a:extLst>
                          <a:ext uri="{FF2B5EF4-FFF2-40B4-BE49-F238E27FC236}">
                            <a16:creationId xmlns:a16="http://schemas.microsoft.com/office/drawing/2014/main" id="{59B58307-EAAC-4889-A2F0-BAE82EB05AF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43" name="AutoShape 2045">
                        <a:extLst>
                          <a:ext uri="{FF2B5EF4-FFF2-40B4-BE49-F238E27FC236}">
                            <a16:creationId xmlns:a16="http://schemas.microsoft.com/office/drawing/2014/main" id="{C167CEF4-BDA5-4931-BA31-6469B5277EA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1135" name="AutoShape 2046">
                  <a:extLst>
                    <a:ext uri="{FF2B5EF4-FFF2-40B4-BE49-F238E27FC236}">
                      <a16:creationId xmlns:a16="http://schemas.microsoft.com/office/drawing/2014/main" id="{5532A26D-D9A1-45B8-BBB9-C296DF003461}"/>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37" name="Group 1861">
                <a:extLst>
                  <a:ext uri="{FF2B5EF4-FFF2-40B4-BE49-F238E27FC236}">
                    <a16:creationId xmlns:a16="http://schemas.microsoft.com/office/drawing/2014/main" id="{3F7393A4-486C-446C-ABB7-F9A4470E8B2F}"/>
                  </a:ext>
                </a:extLst>
              </p:cNvPr>
              <p:cNvGrpSpPr>
                <a:grpSpLocks/>
              </p:cNvGrpSpPr>
              <p:nvPr/>
            </p:nvGrpSpPr>
            <p:grpSpPr bwMode="auto">
              <a:xfrm>
                <a:off x="857220" y="3497272"/>
                <a:ext cx="792161" cy="262438"/>
                <a:chOff x="1760" y="640"/>
                <a:chExt cx="380" cy="218"/>
              </a:xfrm>
            </p:grpSpPr>
            <p:sp>
              <p:nvSpPr>
                <p:cNvPr id="938" name="AutoShape 1862">
                  <a:extLst>
                    <a:ext uri="{FF2B5EF4-FFF2-40B4-BE49-F238E27FC236}">
                      <a16:creationId xmlns:a16="http://schemas.microsoft.com/office/drawing/2014/main" id="{E684590C-7515-49FA-9782-E46E30C1E987}"/>
                    </a:ext>
                  </a:extLst>
                </p:cNvPr>
                <p:cNvSpPr>
                  <a:spLocks noChangeArrowheads="1"/>
                </p:cNvSpPr>
                <p:nvPr/>
              </p:nvSpPr>
              <p:spPr bwMode="auto">
                <a:xfrm rot="-1080000">
                  <a:off x="1910" y="745"/>
                  <a:ext cx="230" cy="96"/>
                </a:xfrm>
                <a:prstGeom prst="parallelogram">
                  <a:avLst>
                    <a:gd name="adj" fmla="val 32621"/>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39" name="AutoShape 1863">
                  <a:extLst>
                    <a:ext uri="{FF2B5EF4-FFF2-40B4-BE49-F238E27FC236}">
                      <a16:creationId xmlns:a16="http://schemas.microsoft.com/office/drawing/2014/main" id="{B168E552-7995-491B-BFAB-12C0673A6869}"/>
                    </a:ext>
                  </a:extLst>
                </p:cNvPr>
                <p:cNvSpPr>
                  <a:spLocks noChangeArrowheads="1"/>
                </p:cNvSpPr>
                <p:nvPr/>
              </p:nvSpPr>
              <p:spPr bwMode="auto">
                <a:xfrm rot="-1080000">
                  <a:off x="1760" y="666"/>
                  <a:ext cx="283" cy="35"/>
                </a:xfrm>
                <a:prstGeom prst="parallelogram">
                  <a:avLst>
                    <a:gd name="adj" fmla="val 214084"/>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0" name="AutoShape 1864">
                  <a:extLst>
                    <a:ext uri="{FF2B5EF4-FFF2-40B4-BE49-F238E27FC236}">
                      <a16:creationId xmlns:a16="http://schemas.microsoft.com/office/drawing/2014/main" id="{66747C38-C063-49FD-9740-294200E99796}"/>
                    </a:ext>
                  </a:extLst>
                </p:cNvPr>
                <p:cNvSpPr>
                  <a:spLocks noChangeArrowheads="1"/>
                </p:cNvSpPr>
                <p:nvPr/>
              </p:nvSpPr>
              <p:spPr bwMode="auto">
                <a:xfrm rot="1093183">
                  <a:off x="1794" y="696"/>
                  <a:ext cx="144" cy="56"/>
                </a:xfrm>
                <a:prstGeom prst="triangle">
                  <a:avLst>
                    <a:gd name="adj" fmla="val 21375"/>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1" name="AutoShape 1865">
                  <a:extLst>
                    <a:ext uri="{FF2B5EF4-FFF2-40B4-BE49-F238E27FC236}">
                      <a16:creationId xmlns:a16="http://schemas.microsoft.com/office/drawing/2014/main" id="{B5001D04-AD7D-415F-8A5C-CEB84D5101CC}"/>
                    </a:ext>
                  </a:extLst>
                </p:cNvPr>
                <p:cNvSpPr>
                  <a:spLocks noChangeArrowheads="1"/>
                </p:cNvSpPr>
                <p:nvPr/>
              </p:nvSpPr>
              <p:spPr bwMode="auto">
                <a:xfrm rot="-1080000">
                  <a:off x="1938" y="763"/>
                  <a:ext cx="184" cy="77"/>
                </a:xfrm>
                <a:prstGeom prst="parallelogram">
                  <a:avLst>
                    <a:gd name="adj" fmla="val 32536"/>
                  </a:avLst>
                </a:prstGeom>
                <a:solidFill>
                  <a:srgbClr val="333333"/>
                </a:solidFill>
                <a:ln w="3175">
                  <a:solidFill>
                    <a:srgbClr val="000000"/>
                  </a:solid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2" name="AutoShape 1866">
                  <a:extLst>
                    <a:ext uri="{FF2B5EF4-FFF2-40B4-BE49-F238E27FC236}">
                      <a16:creationId xmlns:a16="http://schemas.microsoft.com/office/drawing/2014/main" id="{227DB986-8EC9-41AE-95D5-680067A6CC76}"/>
                    </a:ext>
                  </a:extLst>
                </p:cNvPr>
                <p:cNvSpPr>
                  <a:spLocks noChangeArrowheads="1"/>
                </p:cNvSpPr>
                <p:nvPr/>
              </p:nvSpPr>
              <p:spPr bwMode="auto">
                <a:xfrm rot="-5400000">
                  <a:off x="1986" y="698"/>
                  <a:ext cx="110" cy="130"/>
                </a:xfrm>
                <a:prstGeom prst="triangle">
                  <a:avLst>
                    <a:gd name="adj" fmla="val 37833"/>
                  </a:avLst>
                </a:prstGeom>
                <a:solidFill>
                  <a:srgbClr val="808080"/>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3" name="AutoShape 1867">
                  <a:extLst>
                    <a:ext uri="{FF2B5EF4-FFF2-40B4-BE49-F238E27FC236}">
                      <a16:creationId xmlns:a16="http://schemas.microsoft.com/office/drawing/2014/main" id="{A03A6E62-5D28-42C4-85A2-828E1FF5B7CF}"/>
                    </a:ext>
                  </a:extLst>
                </p:cNvPr>
                <p:cNvSpPr>
                  <a:spLocks noChangeArrowheads="1"/>
                </p:cNvSpPr>
                <p:nvPr/>
              </p:nvSpPr>
              <p:spPr bwMode="auto">
                <a:xfrm rot="920331" flipH="1">
                  <a:off x="2027" y="750"/>
                  <a:ext cx="64" cy="30"/>
                </a:xfrm>
                <a:prstGeom prst="parallelogram">
                  <a:avLst>
                    <a:gd name="adj" fmla="val 27151"/>
                  </a:avLst>
                </a:prstGeom>
                <a:solidFill>
                  <a:srgbClr val="CCFFCC"/>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944" name="Group 1868">
                  <a:extLst>
                    <a:ext uri="{FF2B5EF4-FFF2-40B4-BE49-F238E27FC236}">
                      <a16:creationId xmlns:a16="http://schemas.microsoft.com/office/drawing/2014/main" id="{5B89C598-CD06-40D6-AEAB-E68779C1DE95}"/>
                    </a:ext>
                  </a:extLst>
                </p:cNvPr>
                <p:cNvGrpSpPr>
                  <a:grpSpLocks/>
                </p:cNvGrpSpPr>
                <p:nvPr/>
              </p:nvGrpSpPr>
              <p:grpSpPr bwMode="auto">
                <a:xfrm>
                  <a:off x="2017" y="808"/>
                  <a:ext cx="40" cy="22"/>
                  <a:chOff x="1937" y="882"/>
                  <a:chExt cx="666" cy="347"/>
                </a:xfrm>
              </p:grpSpPr>
              <p:sp>
                <p:nvSpPr>
                  <p:cNvPr id="1120" name="AutoShape 1869">
                    <a:extLst>
                      <a:ext uri="{FF2B5EF4-FFF2-40B4-BE49-F238E27FC236}">
                        <a16:creationId xmlns:a16="http://schemas.microsoft.com/office/drawing/2014/main" id="{23AE00D8-AD2C-4A09-A51E-31217E4A8BE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1" name="AutoShape 1870">
                    <a:extLst>
                      <a:ext uri="{FF2B5EF4-FFF2-40B4-BE49-F238E27FC236}">
                        <a16:creationId xmlns:a16="http://schemas.microsoft.com/office/drawing/2014/main" id="{7BDA12AD-29DF-4A52-9275-A2C50C67024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22" name="AutoShape 1871">
                    <a:extLst>
                      <a:ext uri="{FF2B5EF4-FFF2-40B4-BE49-F238E27FC236}">
                        <a16:creationId xmlns:a16="http://schemas.microsoft.com/office/drawing/2014/main" id="{5606496C-0C60-419E-B62A-89C1CB7A11B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45" name="Group 1872">
                  <a:extLst>
                    <a:ext uri="{FF2B5EF4-FFF2-40B4-BE49-F238E27FC236}">
                      <a16:creationId xmlns:a16="http://schemas.microsoft.com/office/drawing/2014/main" id="{1CA3C728-10F5-4E2A-8158-A21662FBAB59}"/>
                    </a:ext>
                  </a:extLst>
                </p:cNvPr>
                <p:cNvGrpSpPr>
                  <a:grpSpLocks/>
                </p:cNvGrpSpPr>
                <p:nvPr/>
              </p:nvGrpSpPr>
              <p:grpSpPr bwMode="auto">
                <a:xfrm>
                  <a:off x="1986" y="750"/>
                  <a:ext cx="112" cy="72"/>
                  <a:chOff x="1987" y="755"/>
                  <a:chExt cx="112" cy="72"/>
                </a:xfrm>
              </p:grpSpPr>
              <p:grpSp>
                <p:nvGrpSpPr>
                  <p:cNvPr id="977" name="Group 1873">
                    <a:extLst>
                      <a:ext uri="{FF2B5EF4-FFF2-40B4-BE49-F238E27FC236}">
                        <a16:creationId xmlns:a16="http://schemas.microsoft.com/office/drawing/2014/main" id="{02D6EBF6-985E-486A-85A9-178B0B53A686}"/>
                      </a:ext>
                    </a:extLst>
                  </p:cNvPr>
                  <p:cNvGrpSpPr>
                    <a:grpSpLocks/>
                  </p:cNvGrpSpPr>
                  <p:nvPr/>
                </p:nvGrpSpPr>
                <p:grpSpPr bwMode="auto">
                  <a:xfrm>
                    <a:off x="1999" y="781"/>
                    <a:ext cx="100" cy="42"/>
                    <a:chOff x="1999" y="781"/>
                    <a:chExt cx="100" cy="42"/>
                  </a:xfrm>
                </p:grpSpPr>
                <p:grpSp>
                  <p:nvGrpSpPr>
                    <p:cNvPr id="1108" name="Group 1874">
                      <a:extLst>
                        <a:ext uri="{FF2B5EF4-FFF2-40B4-BE49-F238E27FC236}">
                          <a16:creationId xmlns:a16="http://schemas.microsoft.com/office/drawing/2014/main" id="{35229905-DEB7-4311-9242-D1EF48014DDC}"/>
                        </a:ext>
                      </a:extLst>
                    </p:cNvPr>
                    <p:cNvGrpSpPr>
                      <a:grpSpLocks/>
                    </p:cNvGrpSpPr>
                    <p:nvPr/>
                  </p:nvGrpSpPr>
                  <p:grpSpPr bwMode="auto">
                    <a:xfrm>
                      <a:off x="1999" y="781"/>
                      <a:ext cx="40" cy="22"/>
                      <a:chOff x="1937" y="882"/>
                      <a:chExt cx="666" cy="347"/>
                    </a:xfrm>
                  </p:grpSpPr>
                  <p:sp>
                    <p:nvSpPr>
                      <p:cNvPr id="1117" name="AutoShape 1875">
                        <a:extLst>
                          <a:ext uri="{FF2B5EF4-FFF2-40B4-BE49-F238E27FC236}">
                            <a16:creationId xmlns:a16="http://schemas.microsoft.com/office/drawing/2014/main" id="{16CB2A06-889E-4B48-884E-DA8CFDC6874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8" name="AutoShape 1876">
                        <a:extLst>
                          <a:ext uri="{FF2B5EF4-FFF2-40B4-BE49-F238E27FC236}">
                            <a16:creationId xmlns:a16="http://schemas.microsoft.com/office/drawing/2014/main" id="{F55AC7DE-6DE0-4B3A-BE83-A086C0D1BFD3}"/>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9" name="AutoShape 1877">
                        <a:extLst>
                          <a:ext uri="{FF2B5EF4-FFF2-40B4-BE49-F238E27FC236}">
                            <a16:creationId xmlns:a16="http://schemas.microsoft.com/office/drawing/2014/main" id="{CDBD9A16-2202-4113-951D-276A9FAF6E8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09" name="Group 1878">
                      <a:extLst>
                        <a:ext uri="{FF2B5EF4-FFF2-40B4-BE49-F238E27FC236}">
                          <a16:creationId xmlns:a16="http://schemas.microsoft.com/office/drawing/2014/main" id="{A8017E55-1F0A-4B58-8367-8E83B14F4297}"/>
                        </a:ext>
                      </a:extLst>
                    </p:cNvPr>
                    <p:cNvGrpSpPr>
                      <a:grpSpLocks/>
                    </p:cNvGrpSpPr>
                    <p:nvPr/>
                  </p:nvGrpSpPr>
                  <p:grpSpPr bwMode="auto">
                    <a:xfrm>
                      <a:off x="2029" y="791"/>
                      <a:ext cx="40" cy="22"/>
                      <a:chOff x="1937" y="882"/>
                      <a:chExt cx="666" cy="347"/>
                    </a:xfrm>
                  </p:grpSpPr>
                  <p:sp>
                    <p:nvSpPr>
                      <p:cNvPr id="1114" name="AutoShape 1879">
                        <a:extLst>
                          <a:ext uri="{FF2B5EF4-FFF2-40B4-BE49-F238E27FC236}">
                            <a16:creationId xmlns:a16="http://schemas.microsoft.com/office/drawing/2014/main" id="{BC564FAF-BBDB-4393-B286-519FDCA161B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5" name="AutoShape 1880">
                        <a:extLst>
                          <a:ext uri="{FF2B5EF4-FFF2-40B4-BE49-F238E27FC236}">
                            <a16:creationId xmlns:a16="http://schemas.microsoft.com/office/drawing/2014/main" id="{70DFFF85-9F2F-4614-882F-D7FBD565421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6" name="AutoShape 1881">
                        <a:extLst>
                          <a:ext uri="{FF2B5EF4-FFF2-40B4-BE49-F238E27FC236}">
                            <a16:creationId xmlns:a16="http://schemas.microsoft.com/office/drawing/2014/main" id="{73CA37CF-53AF-4948-A7BF-A0ECADDB220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110" name="Group 1882">
                      <a:extLst>
                        <a:ext uri="{FF2B5EF4-FFF2-40B4-BE49-F238E27FC236}">
                          <a16:creationId xmlns:a16="http://schemas.microsoft.com/office/drawing/2014/main" id="{B1AF75CA-8D52-4C4A-9596-EE4613BA3C8E}"/>
                        </a:ext>
                      </a:extLst>
                    </p:cNvPr>
                    <p:cNvGrpSpPr>
                      <a:grpSpLocks/>
                    </p:cNvGrpSpPr>
                    <p:nvPr/>
                  </p:nvGrpSpPr>
                  <p:grpSpPr bwMode="auto">
                    <a:xfrm>
                      <a:off x="2059" y="801"/>
                      <a:ext cx="40" cy="22"/>
                      <a:chOff x="1937" y="882"/>
                      <a:chExt cx="666" cy="347"/>
                    </a:xfrm>
                  </p:grpSpPr>
                  <p:sp>
                    <p:nvSpPr>
                      <p:cNvPr id="1111" name="AutoShape 1883">
                        <a:extLst>
                          <a:ext uri="{FF2B5EF4-FFF2-40B4-BE49-F238E27FC236}">
                            <a16:creationId xmlns:a16="http://schemas.microsoft.com/office/drawing/2014/main" id="{5CE2A73F-70A7-4615-8436-63FEBE5590B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2" name="AutoShape 1884">
                        <a:extLst>
                          <a:ext uri="{FF2B5EF4-FFF2-40B4-BE49-F238E27FC236}">
                            <a16:creationId xmlns:a16="http://schemas.microsoft.com/office/drawing/2014/main" id="{5DCB6ED9-6FE3-46F2-8047-1BBF8C8DF2E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13" name="AutoShape 1885">
                        <a:extLst>
                          <a:ext uri="{FF2B5EF4-FFF2-40B4-BE49-F238E27FC236}">
                            <a16:creationId xmlns:a16="http://schemas.microsoft.com/office/drawing/2014/main" id="{DA941FAE-92E7-4A98-A56C-5C7AF7A175F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78" name="Group 1886">
                    <a:extLst>
                      <a:ext uri="{FF2B5EF4-FFF2-40B4-BE49-F238E27FC236}">
                        <a16:creationId xmlns:a16="http://schemas.microsoft.com/office/drawing/2014/main" id="{A153D5F1-7783-4FA4-AC31-D9749E16ED37}"/>
                      </a:ext>
                    </a:extLst>
                  </p:cNvPr>
                  <p:cNvGrpSpPr>
                    <a:grpSpLocks/>
                  </p:cNvGrpSpPr>
                  <p:nvPr/>
                </p:nvGrpSpPr>
                <p:grpSpPr bwMode="auto">
                  <a:xfrm>
                    <a:off x="1999" y="775"/>
                    <a:ext cx="100" cy="42"/>
                    <a:chOff x="1999" y="781"/>
                    <a:chExt cx="100" cy="42"/>
                  </a:xfrm>
                </p:grpSpPr>
                <p:grpSp>
                  <p:nvGrpSpPr>
                    <p:cNvPr id="1096" name="Group 1887">
                      <a:extLst>
                        <a:ext uri="{FF2B5EF4-FFF2-40B4-BE49-F238E27FC236}">
                          <a16:creationId xmlns:a16="http://schemas.microsoft.com/office/drawing/2014/main" id="{7FF11C5A-FE8D-4632-9376-802792CEB3D6}"/>
                        </a:ext>
                      </a:extLst>
                    </p:cNvPr>
                    <p:cNvGrpSpPr>
                      <a:grpSpLocks/>
                    </p:cNvGrpSpPr>
                    <p:nvPr/>
                  </p:nvGrpSpPr>
                  <p:grpSpPr bwMode="auto">
                    <a:xfrm>
                      <a:off x="1999" y="781"/>
                      <a:ext cx="40" cy="22"/>
                      <a:chOff x="1937" y="882"/>
                      <a:chExt cx="666" cy="347"/>
                    </a:xfrm>
                  </p:grpSpPr>
                  <p:sp>
                    <p:nvSpPr>
                      <p:cNvPr id="1105" name="AutoShape 1888">
                        <a:extLst>
                          <a:ext uri="{FF2B5EF4-FFF2-40B4-BE49-F238E27FC236}">
                            <a16:creationId xmlns:a16="http://schemas.microsoft.com/office/drawing/2014/main" id="{6A34AA89-A0D1-4CDA-9566-C1811CDB4AA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6" name="AutoShape 1889">
                        <a:extLst>
                          <a:ext uri="{FF2B5EF4-FFF2-40B4-BE49-F238E27FC236}">
                            <a16:creationId xmlns:a16="http://schemas.microsoft.com/office/drawing/2014/main" id="{62EA8AEC-58EC-454D-AAA8-0A620DBAA46F}"/>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7" name="AutoShape 1890">
                        <a:extLst>
                          <a:ext uri="{FF2B5EF4-FFF2-40B4-BE49-F238E27FC236}">
                            <a16:creationId xmlns:a16="http://schemas.microsoft.com/office/drawing/2014/main" id="{347EC6C6-6848-4081-B83E-5907BE3EDCA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97" name="Group 1891">
                      <a:extLst>
                        <a:ext uri="{FF2B5EF4-FFF2-40B4-BE49-F238E27FC236}">
                          <a16:creationId xmlns:a16="http://schemas.microsoft.com/office/drawing/2014/main" id="{46426402-3574-4728-9A75-AE78982C4DE5}"/>
                        </a:ext>
                      </a:extLst>
                    </p:cNvPr>
                    <p:cNvGrpSpPr>
                      <a:grpSpLocks/>
                    </p:cNvGrpSpPr>
                    <p:nvPr/>
                  </p:nvGrpSpPr>
                  <p:grpSpPr bwMode="auto">
                    <a:xfrm>
                      <a:off x="2029" y="791"/>
                      <a:ext cx="40" cy="22"/>
                      <a:chOff x="1937" y="882"/>
                      <a:chExt cx="666" cy="347"/>
                    </a:xfrm>
                  </p:grpSpPr>
                  <p:sp>
                    <p:nvSpPr>
                      <p:cNvPr id="1102" name="AutoShape 1892">
                        <a:extLst>
                          <a:ext uri="{FF2B5EF4-FFF2-40B4-BE49-F238E27FC236}">
                            <a16:creationId xmlns:a16="http://schemas.microsoft.com/office/drawing/2014/main" id="{41DC8AB8-50B5-4569-8353-D65AAABDB29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3" name="AutoShape 1893">
                        <a:extLst>
                          <a:ext uri="{FF2B5EF4-FFF2-40B4-BE49-F238E27FC236}">
                            <a16:creationId xmlns:a16="http://schemas.microsoft.com/office/drawing/2014/main" id="{DA7E7E27-21E6-49C8-9E9A-2DA29193839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4" name="AutoShape 1894">
                        <a:extLst>
                          <a:ext uri="{FF2B5EF4-FFF2-40B4-BE49-F238E27FC236}">
                            <a16:creationId xmlns:a16="http://schemas.microsoft.com/office/drawing/2014/main" id="{3DB93036-DE7B-4DA7-A569-19F8FA7A896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98" name="Group 1895">
                      <a:extLst>
                        <a:ext uri="{FF2B5EF4-FFF2-40B4-BE49-F238E27FC236}">
                          <a16:creationId xmlns:a16="http://schemas.microsoft.com/office/drawing/2014/main" id="{3DF4A9AB-226F-4349-918D-70BEF91FCF93}"/>
                        </a:ext>
                      </a:extLst>
                    </p:cNvPr>
                    <p:cNvGrpSpPr>
                      <a:grpSpLocks/>
                    </p:cNvGrpSpPr>
                    <p:nvPr/>
                  </p:nvGrpSpPr>
                  <p:grpSpPr bwMode="auto">
                    <a:xfrm>
                      <a:off x="2059" y="801"/>
                      <a:ext cx="40" cy="22"/>
                      <a:chOff x="1937" y="882"/>
                      <a:chExt cx="666" cy="347"/>
                    </a:xfrm>
                  </p:grpSpPr>
                  <p:sp>
                    <p:nvSpPr>
                      <p:cNvPr id="1099" name="AutoShape 1896">
                        <a:extLst>
                          <a:ext uri="{FF2B5EF4-FFF2-40B4-BE49-F238E27FC236}">
                            <a16:creationId xmlns:a16="http://schemas.microsoft.com/office/drawing/2014/main" id="{957DE5E7-A964-4A35-B950-5D88EC2B865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0" name="AutoShape 1897">
                        <a:extLst>
                          <a:ext uri="{FF2B5EF4-FFF2-40B4-BE49-F238E27FC236}">
                            <a16:creationId xmlns:a16="http://schemas.microsoft.com/office/drawing/2014/main" id="{5C6DF3A7-0A9B-45BE-A497-A1304712F685}"/>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101" name="AutoShape 1898">
                        <a:extLst>
                          <a:ext uri="{FF2B5EF4-FFF2-40B4-BE49-F238E27FC236}">
                            <a16:creationId xmlns:a16="http://schemas.microsoft.com/office/drawing/2014/main" id="{BE6C3B38-2B91-49B2-9AC4-BA16A002505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79" name="Group 1899">
                    <a:extLst>
                      <a:ext uri="{FF2B5EF4-FFF2-40B4-BE49-F238E27FC236}">
                        <a16:creationId xmlns:a16="http://schemas.microsoft.com/office/drawing/2014/main" id="{786A7E48-B22C-404C-9803-BC79FD75D22B}"/>
                      </a:ext>
                    </a:extLst>
                  </p:cNvPr>
                  <p:cNvGrpSpPr>
                    <a:grpSpLocks/>
                  </p:cNvGrpSpPr>
                  <p:nvPr/>
                </p:nvGrpSpPr>
                <p:grpSpPr bwMode="auto">
                  <a:xfrm>
                    <a:off x="1999" y="769"/>
                    <a:ext cx="100" cy="42"/>
                    <a:chOff x="1999" y="781"/>
                    <a:chExt cx="100" cy="42"/>
                  </a:xfrm>
                </p:grpSpPr>
                <p:grpSp>
                  <p:nvGrpSpPr>
                    <p:cNvPr id="1084" name="Group 1900">
                      <a:extLst>
                        <a:ext uri="{FF2B5EF4-FFF2-40B4-BE49-F238E27FC236}">
                          <a16:creationId xmlns:a16="http://schemas.microsoft.com/office/drawing/2014/main" id="{ED60EF9A-14B9-4FD1-8E9D-E53E85021670}"/>
                        </a:ext>
                      </a:extLst>
                    </p:cNvPr>
                    <p:cNvGrpSpPr>
                      <a:grpSpLocks/>
                    </p:cNvGrpSpPr>
                    <p:nvPr/>
                  </p:nvGrpSpPr>
                  <p:grpSpPr bwMode="auto">
                    <a:xfrm>
                      <a:off x="1999" y="781"/>
                      <a:ext cx="40" cy="22"/>
                      <a:chOff x="1937" y="882"/>
                      <a:chExt cx="666" cy="347"/>
                    </a:xfrm>
                  </p:grpSpPr>
                  <p:sp>
                    <p:nvSpPr>
                      <p:cNvPr id="1093" name="AutoShape 1901">
                        <a:extLst>
                          <a:ext uri="{FF2B5EF4-FFF2-40B4-BE49-F238E27FC236}">
                            <a16:creationId xmlns:a16="http://schemas.microsoft.com/office/drawing/2014/main" id="{9A854707-A477-4003-8A03-A7291B2344D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94" name="AutoShape 1902">
                        <a:extLst>
                          <a:ext uri="{FF2B5EF4-FFF2-40B4-BE49-F238E27FC236}">
                            <a16:creationId xmlns:a16="http://schemas.microsoft.com/office/drawing/2014/main" id="{3EACEBAD-01F0-445B-88B5-107E43EF2FE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95" name="AutoShape 1903">
                        <a:extLst>
                          <a:ext uri="{FF2B5EF4-FFF2-40B4-BE49-F238E27FC236}">
                            <a16:creationId xmlns:a16="http://schemas.microsoft.com/office/drawing/2014/main" id="{42187372-9999-4B99-918F-20166A9A31C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85" name="Group 1904">
                      <a:extLst>
                        <a:ext uri="{FF2B5EF4-FFF2-40B4-BE49-F238E27FC236}">
                          <a16:creationId xmlns:a16="http://schemas.microsoft.com/office/drawing/2014/main" id="{9A48E6A0-2378-40DD-BF12-772D0FA985B3}"/>
                        </a:ext>
                      </a:extLst>
                    </p:cNvPr>
                    <p:cNvGrpSpPr>
                      <a:grpSpLocks/>
                    </p:cNvGrpSpPr>
                    <p:nvPr/>
                  </p:nvGrpSpPr>
                  <p:grpSpPr bwMode="auto">
                    <a:xfrm>
                      <a:off x="2029" y="791"/>
                      <a:ext cx="40" cy="22"/>
                      <a:chOff x="1937" y="882"/>
                      <a:chExt cx="666" cy="347"/>
                    </a:xfrm>
                  </p:grpSpPr>
                  <p:sp>
                    <p:nvSpPr>
                      <p:cNvPr id="1090" name="AutoShape 1905">
                        <a:extLst>
                          <a:ext uri="{FF2B5EF4-FFF2-40B4-BE49-F238E27FC236}">
                            <a16:creationId xmlns:a16="http://schemas.microsoft.com/office/drawing/2014/main" id="{F93ED9FC-2156-47AE-98F5-1B8AA53A96F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91" name="AutoShape 1906">
                        <a:extLst>
                          <a:ext uri="{FF2B5EF4-FFF2-40B4-BE49-F238E27FC236}">
                            <a16:creationId xmlns:a16="http://schemas.microsoft.com/office/drawing/2014/main" id="{0BE833EE-E310-4446-ACE5-B4E02D935CCE}"/>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92" name="AutoShape 1907">
                        <a:extLst>
                          <a:ext uri="{FF2B5EF4-FFF2-40B4-BE49-F238E27FC236}">
                            <a16:creationId xmlns:a16="http://schemas.microsoft.com/office/drawing/2014/main" id="{91ABAFC0-F209-49CA-AE48-FC1711D77B8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86" name="Group 1908">
                      <a:extLst>
                        <a:ext uri="{FF2B5EF4-FFF2-40B4-BE49-F238E27FC236}">
                          <a16:creationId xmlns:a16="http://schemas.microsoft.com/office/drawing/2014/main" id="{25F35B35-69D0-4736-8E22-DE79F29E5D8C}"/>
                        </a:ext>
                      </a:extLst>
                    </p:cNvPr>
                    <p:cNvGrpSpPr>
                      <a:grpSpLocks/>
                    </p:cNvGrpSpPr>
                    <p:nvPr/>
                  </p:nvGrpSpPr>
                  <p:grpSpPr bwMode="auto">
                    <a:xfrm>
                      <a:off x="2059" y="801"/>
                      <a:ext cx="40" cy="22"/>
                      <a:chOff x="1937" y="882"/>
                      <a:chExt cx="666" cy="347"/>
                    </a:xfrm>
                  </p:grpSpPr>
                  <p:sp>
                    <p:nvSpPr>
                      <p:cNvPr id="1087" name="AutoShape 1909">
                        <a:extLst>
                          <a:ext uri="{FF2B5EF4-FFF2-40B4-BE49-F238E27FC236}">
                            <a16:creationId xmlns:a16="http://schemas.microsoft.com/office/drawing/2014/main" id="{D627D347-353F-4600-A273-AA1CB3BFCDF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88" name="AutoShape 1910">
                        <a:extLst>
                          <a:ext uri="{FF2B5EF4-FFF2-40B4-BE49-F238E27FC236}">
                            <a16:creationId xmlns:a16="http://schemas.microsoft.com/office/drawing/2014/main" id="{E3055496-08BC-436E-8CD0-8F7C703DC37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89" name="AutoShape 1911">
                        <a:extLst>
                          <a:ext uri="{FF2B5EF4-FFF2-40B4-BE49-F238E27FC236}">
                            <a16:creationId xmlns:a16="http://schemas.microsoft.com/office/drawing/2014/main" id="{D2BE19E2-4AEA-424C-A690-B43CB6D9B66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0" name="Group 1912">
                    <a:extLst>
                      <a:ext uri="{FF2B5EF4-FFF2-40B4-BE49-F238E27FC236}">
                        <a16:creationId xmlns:a16="http://schemas.microsoft.com/office/drawing/2014/main" id="{809F35B9-ED23-4F53-B1CB-EC25BDD9E048}"/>
                      </a:ext>
                    </a:extLst>
                  </p:cNvPr>
                  <p:cNvGrpSpPr>
                    <a:grpSpLocks/>
                  </p:cNvGrpSpPr>
                  <p:nvPr/>
                </p:nvGrpSpPr>
                <p:grpSpPr bwMode="auto">
                  <a:xfrm>
                    <a:off x="1999" y="762"/>
                    <a:ext cx="100" cy="42"/>
                    <a:chOff x="1999" y="781"/>
                    <a:chExt cx="100" cy="42"/>
                  </a:xfrm>
                </p:grpSpPr>
                <p:grpSp>
                  <p:nvGrpSpPr>
                    <p:cNvPr id="1072" name="Group 1913">
                      <a:extLst>
                        <a:ext uri="{FF2B5EF4-FFF2-40B4-BE49-F238E27FC236}">
                          <a16:creationId xmlns:a16="http://schemas.microsoft.com/office/drawing/2014/main" id="{3E9171A3-A3FA-42E2-81CC-891E3E3C2D94}"/>
                        </a:ext>
                      </a:extLst>
                    </p:cNvPr>
                    <p:cNvGrpSpPr>
                      <a:grpSpLocks/>
                    </p:cNvGrpSpPr>
                    <p:nvPr/>
                  </p:nvGrpSpPr>
                  <p:grpSpPr bwMode="auto">
                    <a:xfrm>
                      <a:off x="1999" y="781"/>
                      <a:ext cx="40" cy="22"/>
                      <a:chOff x="1937" y="882"/>
                      <a:chExt cx="666" cy="347"/>
                    </a:xfrm>
                  </p:grpSpPr>
                  <p:sp>
                    <p:nvSpPr>
                      <p:cNvPr id="1081" name="AutoShape 1914">
                        <a:extLst>
                          <a:ext uri="{FF2B5EF4-FFF2-40B4-BE49-F238E27FC236}">
                            <a16:creationId xmlns:a16="http://schemas.microsoft.com/office/drawing/2014/main" id="{341DA8BB-1452-4C31-A27E-E1724AC31ED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82" name="AutoShape 1915">
                        <a:extLst>
                          <a:ext uri="{FF2B5EF4-FFF2-40B4-BE49-F238E27FC236}">
                            <a16:creationId xmlns:a16="http://schemas.microsoft.com/office/drawing/2014/main" id="{A75C8F09-BE9B-4FD6-ADFC-14D6B95237B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83" name="AutoShape 1916">
                        <a:extLst>
                          <a:ext uri="{FF2B5EF4-FFF2-40B4-BE49-F238E27FC236}">
                            <a16:creationId xmlns:a16="http://schemas.microsoft.com/office/drawing/2014/main" id="{A037589E-F4EA-41E0-BAE9-CFFC21410B7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73" name="Group 1917">
                      <a:extLst>
                        <a:ext uri="{FF2B5EF4-FFF2-40B4-BE49-F238E27FC236}">
                          <a16:creationId xmlns:a16="http://schemas.microsoft.com/office/drawing/2014/main" id="{CF471424-B5D3-46D2-A0CD-D5FC48A1747A}"/>
                        </a:ext>
                      </a:extLst>
                    </p:cNvPr>
                    <p:cNvGrpSpPr>
                      <a:grpSpLocks/>
                    </p:cNvGrpSpPr>
                    <p:nvPr/>
                  </p:nvGrpSpPr>
                  <p:grpSpPr bwMode="auto">
                    <a:xfrm>
                      <a:off x="2029" y="791"/>
                      <a:ext cx="40" cy="22"/>
                      <a:chOff x="1937" y="882"/>
                      <a:chExt cx="666" cy="347"/>
                    </a:xfrm>
                  </p:grpSpPr>
                  <p:sp>
                    <p:nvSpPr>
                      <p:cNvPr id="1078" name="AutoShape 1918">
                        <a:extLst>
                          <a:ext uri="{FF2B5EF4-FFF2-40B4-BE49-F238E27FC236}">
                            <a16:creationId xmlns:a16="http://schemas.microsoft.com/office/drawing/2014/main" id="{7BBC1B89-7EFB-4338-94DD-A9C67477DA8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79" name="AutoShape 1919">
                        <a:extLst>
                          <a:ext uri="{FF2B5EF4-FFF2-40B4-BE49-F238E27FC236}">
                            <a16:creationId xmlns:a16="http://schemas.microsoft.com/office/drawing/2014/main" id="{A8A4CE1B-D1BC-4A75-B53D-D4577856EA17}"/>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80" name="AutoShape 1920">
                        <a:extLst>
                          <a:ext uri="{FF2B5EF4-FFF2-40B4-BE49-F238E27FC236}">
                            <a16:creationId xmlns:a16="http://schemas.microsoft.com/office/drawing/2014/main" id="{123E94D8-3CF6-4B97-8AD9-9CA679B60F9D}"/>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74" name="Group 1921">
                      <a:extLst>
                        <a:ext uri="{FF2B5EF4-FFF2-40B4-BE49-F238E27FC236}">
                          <a16:creationId xmlns:a16="http://schemas.microsoft.com/office/drawing/2014/main" id="{002E8BE3-810F-4075-823D-8B44D12E4A7D}"/>
                        </a:ext>
                      </a:extLst>
                    </p:cNvPr>
                    <p:cNvGrpSpPr>
                      <a:grpSpLocks/>
                    </p:cNvGrpSpPr>
                    <p:nvPr/>
                  </p:nvGrpSpPr>
                  <p:grpSpPr bwMode="auto">
                    <a:xfrm>
                      <a:off x="2059" y="801"/>
                      <a:ext cx="40" cy="22"/>
                      <a:chOff x="1937" y="882"/>
                      <a:chExt cx="666" cy="347"/>
                    </a:xfrm>
                  </p:grpSpPr>
                  <p:sp>
                    <p:nvSpPr>
                      <p:cNvPr id="1075" name="AutoShape 1922">
                        <a:extLst>
                          <a:ext uri="{FF2B5EF4-FFF2-40B4-BE49-F238E27FC236}">
                            <a16:creationId xmlns:a16="http://schemas.microsoft.com/office/drawing/2014/main" id="{F50655CE-9035-44CC-93BA-0803589F2E9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76" name="AutoShape 1923">
                        <a:extLst>
                          <a:ext uri="{FF2B5EF4-FFF2-40B4-BE49-F238E27FC236}">
                            <a16:creationId xmlns:a16="http://schemas.microsoft.com/office/drawing/2014/main" id="{D5D13CF0-9C9B-4379-8B7C-69691E8FCCA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77" name="AutoShape 1924">
                        <a:extLst>
                          <a:ext uri="{FF2B5EF4-FFF2-40B4-BE49-F238E27FC236}">
                            <a16:creationId xmlns:a16="http://schemas.microsoft.com/office/drawing/2014/main" id="{D604226F-4D45-4675-B346-583FCCCE002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1" name="Group 1925">
                    <a:extLst>
                      <a:ext uri="{FF2B5EF4-FFF2-40B4-BE49-F238E27FC236}">
                        <a16:creationId xmlns:a16="http://schemas.microsoft.com/office/drawing/2014/main" id="{23DF5049-7D52-4C19-8478-AB91ADEDAA4E}"/>
                      </a:ext>
                    </a:extLst>
                  </p:cNvPr>
                  <p:cNvGrpSpPr>
                    <a:grpSpLocks/>
                  </p:cNvGrpSpPr>
                  <p:nvPr/>
                </p:nvGrpSpPr>
                <p:grpSpPr bwMode="auto">
                  <a:xfrm>
                    <a:off x="1999" y="755"/>
                    <a:ext cx="100" cy="42"/>
                    <a:chOff x="1999" y="781"/>
                    <a:chExt cx="100" cy="42"/>
                  </a:xfrm>
                </p:grpSpPr>
                <p:grpSp>
                  <p:nvGrpSpPr>
                    <p:cNvPr id="1060" name="Group 1926">
                      <a:extLst>
                        <a:ext uri="{FF2B5EF4-FFF2-40B4-BE49-F238E27FC236}">
                          <a16:creationId xmlns:a16="http://schemas.microsoft.com/office/drawing/2014/main" id="{305734E5-812F-48EA-B8C2-BD7026A46045}"/>
                        </a:ext>
                      </a:extLst>
                    </p:cNvPr>
                    <p:cNvGrpSpPr>
                      <a:grpSpLocks/>
                    </p:cNvGrpSpPr>
                    <p:nvPr/>
                  </p:nvGrpSpPr>
                  <p:grpSpPr bwMode="auto">
                    <a:xfrm>
                      <a:off x="1999" y="781"/>
                      <a:ext cx="40" cy="22"/>
                      <a:chOff x="1937" y="882"/>
                      <a:chExt cx="666" cy="347"/>
                    </a:xfrm>
                  </p:grpSpPr>
                  <p:sp>
                    <p:nvSpPr>
                      <p:cNvPr id="1069" name="AutoShape 1927">
                        <a:extLst>
                          <a:ext uri="{FF2B5EF4-FFF2-40B4-BE49-F238E27FC236}">
                            <a16:creationId xmlns:a16="http://schemas.microsoft.com/office/drawing/2014/main" id="{22EC10F2-4EE4-4754-8A7D-C27E5E06E7B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70" name="AutoShape 1928">
                        <a:extLst>
                          <a:ext uri="{FF2B5EF4-FFF2-40B4-BE49-F238E27FC236}">
                            <a16:creationId xmlns:a16="http://schemas.microsoft.com/office/drawing/2014/main" id="{BA4BB27D-F3DD-4876-BF83-761AB85393D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71" name="AutoShape 1929">
                        <a:extLst>
                          <a:ext uri="{FF2B5EF4-FFF2-40B4-BE49-F238E27FC236}">
                            <a16:creationId xmlns:a16="http://schemas.microsoft.com/office/drawing/2014/main" id="{F27F1C6C-65D7-4943-B2D6-EB1ACC6DFE0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61" name="Group 1930">
                      <a:extLst>
                        <a:ext uri="{FF2B5EF4-FFF2-40B4-BE49-F238E27FC236}">
                          <a16:creationId xmlns:a16="http://schemas.microsoft.com/office/drawing/2014/main" id="{22DC7925-05AD-47FB-A16C-10582ACBD33D}"/>
                        </a:ext>
                      </a:extLst>
                    </p:cNvPr>
                    <p:cNvGrpSpPr>
                      <a:grpSpLocks/>
                    </p:cNvGrpSpPr>
                    <p:nvPr/>
                  </p:nvGrpSpPr>
                  <p:grpSpPr bwMode="auto">
                    <a:xfrm>
                      <a:off x="2029" y="791"/>
                      <a:ext cx="40" cy="22"/>
                      <a:chOff x="1937" y="882"/>
                      <a:chExt cx="666" cy="347"/>
                    </a:xfrm>
                  </p:grpSpPr>
                  <p:sp>
                    <p:nvSpPr>
                      <p:cNvPr id="1066" name="AutoShape 1931">
                        <a:extLst>
                          <a:ext uri="{FF2B5EF4-FFF2-40B4-BE49-F238E27FC236}">
                            <a16:creationId xmlns:a16="http://schemas.microsoft.com/office/drawing/2014/main" id="{01857A79-9811-44D9-BA62-D434B7FB916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67" name="AutoShape 1932">
                        <a:extLst>
                          <a:ext uri="{FF2B5EF4-FFF2-40B4-BE49-F238E27FC236}">
                            <a16:creationId xmlns:a16="http://schemas.microsoft.com/office/drawing/2014/main" id="{8C7A716E-28F9-4B1B-A265-D32DA1E0998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68" name="AutoShape 1933">
                        <a:extLst>
                          <a:ext uri="{FF2B5EF4-FFF2-40B4-BE49-F238E27FC236}">
                            <a16:creationId xmlns:a16="http://schemas.microsoft.com/office/drawing/2014/main" id="{AB129F2E-62C3-4496-B613-945BEE158CB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62" name="Group 1934">
                      <a:extLst>
                        <a:ext uri="{FF2B5EF4-FFF2-40B4-BE49-F238E27FC236}">
                          <a16:creationId xmlns:a16="http://schemas.microsoft.com/office/drawing/2014/main" id="{59BC9AA1-1F42-4651-A30D-7604E5E9023C}"/>
                        </a:ext>
                      </a:extLst>
                    </p:cNvPr>
                    <p:cNvGrpSpPr>
                      <a:grpSpLocks/>
                    </p:cNvGrpSpPr>
                    <p:nvPr/>
                  </p:nvGrpSpPr>
                  <p:grpSpPr bwMode="auto">
                    <a:xfrm>
                      <a:off x="2059" y="801"/>
                      <a:ext cx="40" cy="22"/>
                      <a:chOff x="1937" y="882"/>
                      <a:chExt cx="666" cy="347"/>
                    </a:xfrm>
                  </p:grpSpPr>
                  <p:sp>
                    <p:nvSpPr>
                      <p:cNvPr id="1063" name="AutoShape 1935">
                        <a:extLst>
                          <a:ext uri="{FF2B5EF4-FFF2-40B4-BE49-F238E27FC236}">
                            <a16:creationId xmlns:a16="http://schemas.microsoft.com/office/drawing/2014/main" id="{B5E3DCFB-6398-4E86-AEF8-3C47280FE3D4}"/>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64" name="AutoShape 1936">
                        <a:extLst>
                          <a:ext uri="{FF2B5EF4-FFF2-40B4-BE49-F238E27FC236}">
                            <a16:creationId xmlns:a16="http://schemas.microsoft.com/office/drawing/2014/main" id="{35FE7B00-5D4E-42D7-BB78-8EC8C5EF4F9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65" name="AutoShape 1937">
                        <a:extLst>
                          <a:ext uri="{FF2B5EF4-FFF2-40B4-BE49-F238E27FC236}">
                            <a16:creationId xmlns:a16="http://schemas.microsoft.com/office/drawing/2014/main" id="{B3B927FB-4183-40BB-B29F-AE704557B86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2" name="Group 1938">
                    <a:extLst>
                      <a:ext uri="{FF2B5EF4-FFF2-40B4-BE49-F238E27FC236}">
                        <a16:creationId xmlns:a16="http://schemas.microsoft.com/office/drawing/2014/main" id="{188ED0D2-1813-4F61-A494-B1B08FD971AD}"/>
                      </a:ext>
                    </a:extLst>
                  </p:cNvPr>
                  <p:cNvGrpSpPr>
                    <a:grpSpLocks/>
                  </p:cNvGrpSpPr>
                  <p:nvPr/>
                </p:nvGrpSpPr>
                <p:grpSpPr bwMode="auto">
                  <a:xfrm>
                    <a:off x="1993" y="783"/>
                    <a:ext cx="100" cy="42"/>
                    <a:chOff x="1999" y="781"/>
                    <a:chExt cx="100" cy="42"/>
                  </a:xfrm>
                </p:grpSpPr>
                <p:grpSp>
                  <p:nvGrpSpPr>
                    <p:cNvPr id="1048" name="Group 1939">
                      <a:extLst>
                        <a:ext uri="{FF2B5EF4-FFF2-40B4-BE49-F238E27FC236}">
                          <a16:creationId xmlns:a16="http://schemas.microsoft.com/office/drawing/2014/main" id="{B6DF79D2-C0D3-4711-B5AA-2EA3C1F7B5D9}"/>
                        </a:ext>
                      </a:extLst>
                    </p:cNvPr>
                    <p:cNvGrpSpPr>
                      <a:grpSpLocks/>
                    </p:cNvGrpSpPr>
                    <p:nvPr/>
                  </p:nvGrpSpPr>
                  <p:grpSpPr bwMode="auto">
                    <a:xfrm>
                      <a:off x="1999" y="781"/>
                      <a:ext cx="40" cy="22"/>
                      <a:chOff x="1937" y="882"/>
                      <a:chExt cx="666" cy="347"/>
                    </a:xfrm>
                  </p:grpSpPr>
                  <p:sp>
                    <p:nvSpPr>
                      <p:cNvPr id="1057" name="AutoShape 1940">
                        <a:extLst>
                          <a:ext uri="{FF2B5EF4-FFF2-40B4-BE49-F238E27FC236}">
                            <a16:creationId xmlns:a16="http://schemas.microsoft.com/office/drawing/2014/main" id="{09E2AF9F-CC46-466B-BC5C-194FB7095393}"/>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8" name="AutoShape 1941">
                        <a:extLst>
                          <a:ext uri="{FF2B5EF4-FFF2-40B4-BE49-F238E27FC236}">
                            <a16:creationId xmlns:a16="http://schemas.microsoft.com/office/drawing/2014/main" id="{51C31C30-3A14-4BD9-BAAB-F76719BEC55D}"/>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9" name="AutoShape 1942">
                        <a:extLst>
                          <a:ext uri="{FF2B5EF4-FFF2-40B4-BE49-F238E27FC236}">
                            <a16:creationId xmlns:a16="http://schemas.microsoft.com/office/drawing/2014/main" id="{8AC16567-AFB9-40C8-9638-B1543AA53A47}"/>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49" name="Group 1943">
                      <a:extLst>
                        <a:ext uri="{FF2B5EF4-FFF2-40B4-BE49-F238E27FC236}">
                          <a16:creationId xmlns:a16="http://schemas.microsoft.com/office/drawing/2014/main" id="{2F83700A-5821-4452-8C9E-D4E799E248DE}"/>
                        </a:ext>
                      </a:extLst>
                    </p:cNvPr>
                    <p:cNvGrpSpPr>
                      <a:grpSpLocks/>
                    </p:cNvGrpSpPr>
                    <p:nvPr/>
                  </p:nvGrpSpPr>
                  <p:grpSpPr bwMode="auto">
                    <a:xfrm>
                      <a:off x="2029" y="791"/>
                      <a:ext cx="40" cy="22"/>
                      <a:chOff x="1937" y="882"/>
                      <a:chExt cx="666" cy="347"/>
                    </a:xfrm>
                  </p:grpSpPr>
                  <p:sp>
                    <p:nvSpPr>
                      <p:cNvPr id="1054" name="AutoShape 1944">
                        <a:extLst>
                          <a:ext uri="{FF2B5EF4-FFF2-40B4-BE49-F238E27FC236}">
                            <a16:creationId xmlns:a16="http://schemas.microsoft.com/office/drawing/2014/main" id="{67200ABF-0612-42B9-BCDF-A4C5D39E3F5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5" name="AutoShape 1945">
                        <a:extLst>
                          <a:ext uri="{FF2B5EF4-FFF2-40B4-BE49-F238E27FC236}">
                            <a16:creationId xmlns:a16="http://schemas.microsoft.com/office/drawing/2014/main" id="{88902996-3755-4C32-9DE1-3ECA1512646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6" name="AutoShape 1946">
                        <a:extLst>
                          <a:ext uri="{FF2B5EF4-FFF2-40B4-BE49-F238E27FC236}">
                            <a16:creationId xmlns:a16="http://schemas.microsoft.com/office/drawing/2014/main" id="{D30EB4B3-B83F-4D25-98E8-08746DEAFEB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50" name="Group 1947">
                      <a:extLst>
                        <a:ext uri="{FF2B5EF4-FFF2-40B4-BE49-F238E27FC236}">
                          <a16:creationId xmlns:a16="http://schemas.microsoft.com/office/drawing/2014/main" id="{57442DCB-915F-495C-8D81-AE20FC26150F}"/>
                        </a:ext>
                      </a:extLst>
                    </p:cNvPr>
                    <p:cNvGrpSpPr>
                      <a:grpSpLocks/>
                    </p:cNvGrpSpPr>
                    <p:nvPr/>
                  </p:nvGrpSpPr>
                  <p:grpSpPr bwMode="auto">
                    <a:xfrm>
                      <a:off x="2059" y="801"/>
                      <a:ext cx="40" cy="22"/>
                      <a:chOff x="1937" y="882"/>
                      <a:chExt cx="666" cy="347"/>
                    </a:xfrm>
                  </p:grpSpPr>
                  <p:sp>
                    <p:nvSpPr>
                      <p:cNvPr id="1051" name="AutoShape 1948">
                        <a:extLst>
                          <a:ext uri="{FF2B5EF4-FFF2-40B4-BE49-F238E27FC236}">
                            <a16:creationId xmlns:a16="http://schemas.microsoft.com/office/drawing/2014/main" id="{A05FCF39-BF9C-4767-BEDD-E20B445E09E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2" name="AutoShape 1949">
                        <a:extLst>
                          <a:ext uri="{FF2B5EF4-FFF2-40B4-BE49-F238E27FC236}">
                            <a16:creationId xmlns:a16="http://schemas.microsoft.com/office/drawing/2014/main" id="{01FA2CBA-ED47-400A-80EA-BC36A6E853C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53" name="AutoShape 1950">
                        <a:extLst>
                          <a:ext uri="{FF2B5EF4-FFF2-40B4-BE49-F238E27FC236}">
                            <a16:creationId xmlns:a16="http://schemas.microsoft.com/office/drawing/2014/main" id="{A652A47E-3361-4545-AEF6-1E1319D927E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3" name="Group 1951">
                    <a:extLst>
                      <a:ext uri="{FF2B5EF4-FFF2-40B4-BE49-F238E27FC236}">
                        <a16:creationId xmlns:a16="http://schemas.microsoft.com/office/drawing/2014/main" id="{1CFC6A76-52B3-43D3-9833-DEFA1DADDA5A}"/>
                      </a:ext>
                    </a:extLst>
                  </p:cNvPr>
                  <p:cNvGrpSpPr>
                    <a:grpSpLocks/>
                  </p:cNvGrpSpPr>
                  <p:nvPr/>
                </p:nvGrpSpPr>
                <p:grpSpPr bwMode="auto">
                  <a:xfrm>
                    <a:off x="1993" y="777"/>
                    <a:ext cx="100" cy="42"/>
                    <a:chOff x="1999" y="781"/>
                    <a:chExt cx="100" cy="42"/>
                  </a:xfrm>
                </p:grpSpPr>
                <p:grpSp>
                  <p:nvGrpSpPr>
                    <p:cNvPr id="1036" name="Group 1952">
                      <a:extLst>
                        <a:ext uri="{FF2B5EF4-FFF2-40B4-BE49-F238E27FC236}">
                          <a16:creationId xmlns:a16="http://schemas.microsoft.com/office/drawing/2014/main" id="{EA256E5F-1D3C-4372-B00C-AD8ED1817BA2}"/>
                        </a:ext>
                      </a:extLst>
                    </p:cNvPr>
                    <p:cNvGrpSpPr>
                      <a:grpSpLocks/>
                    </p:cNvGrpSpPr>
                    <p:nvPr/>
                  </p:nvGrpSpPr>
                  <p:grpSpPr bwMode="auto">
                    <a:xfrm>
                      <a:off x="1999" y="781"/>
                      <a:ext cx="40" cy="22"/>
                      <a:chOff x="1937" y="882"/>
                      <a:chExt cx="666" cy="347"/>
                    </a:xfrm>
                  </p:grpSpPr>
                  <p:sp>
                    <p:nvSpPr>
                      <p:cNvPr id="1045" name="AutoShape 1953">
                        <a:extLst>
                          <a:ext uri="{FF2B5EF4-FFF2-40B4-BE49-F238E27FC236}">
                            <a16:creationId xmlns:a16="http://schemas.microsoft.com/office/drawing/2014/main" id="{C86E353D-0B72-4D19-9EA4-29D7802B539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6" name="AutoShape 1954">
                        <a:extLst>
                          <a:ext uri="{FF2B5EF4-FFF2-40B4-BE49-F238E27FC236}">
                            <a16:creationId xmlns:a16="http://schemas.microsoft.com/office/drawing/2014/main" id="{75556AF8-1841-4AF5-A162-97E89915228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7" name="AutoShape 1955">
                        <a:extLst>
                          <a:ext uri="{FF2B5EF4-FFF2-40B4-BE49-F238E27FC236}">
                            <a16:creationId xmlns:a16="http://schemas.microsoft.com/office/drawing/2014/main" id="{D2F437C4-8BB4-4317-8986-19C68A698B4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37" name="Group 1956">
                      <a:extLst>
                        <a:ext uri="{FF2B5EF4-FFF2-40B4-BE49-F238E27FC236}">
                          <a16:creationId xmlns:a16="http://schemas.microsoft.com/office/drawing/2014/main" id="{F19DD519-1E3C-4995-9EA0-5F08C5C0F4A0}"/>
                        </a:ext>
                      </a:extLst>
                    </p:cNvPr>
                    <p:cNvGrpSpPr>
                      <a:grpSpLocks/>
                    </p:cNvGrpSpPr>
                    <p:nvPr/>
                  </p:nvGrpSpPr>
                  <p:grpSpPr bwMode="auto">
                    <a:xfrm>
                      <a:off x="2029" y="791"/>
                      <a:ext cx="40" cy="22"/>
                      <a:chOff x="1937" y="882"/>
                      <a:chExt cx="666" cy="347"/>
                    </a:xfrm>
                  </p:grpSpPr>
                  <p:sp>
                    <p:nvSpPr>
                      <p:cNvPr id="1042" name="AutoShape 1957">
                        <a:extLst>
                          <a:ext uri="{FF2B5EF4-FFF2-40B4-BE49-F238E27FC236}">
                            <a16:creationId xmlns:a16="http://schemas.microsoft.com/office/drawing/2014/main" id="{72680DB5-3FF9-461C-9F9F-6C46861DBC6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3" name="AutoShape 1958">
                        <a:extLst>
                          <a:ext uri="{FF2B5EF4-FFF2-40B4-BE49-F238E27FC236}">
                            <a16:creationId xmlns:a16="http://schemas.microsoft.com/office/drawing/2014/main" id="{511AF094-268A-48A2-9545-D094B371099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4" name="AutoShape 1959">
                        <a:extLst>
                          <a:ext uri="{FF2B5EF4-FFF2-40B4-BE49-F238E27FC236}">
                            <a16:creationId xmlns:a16="http://schemas.microsoft.com/office/drawing/2014/main" id="{419C9851-55D0-4662-9DF1-B5A7078C9F63}"/>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38" name="Group 1960">
                      <a:extLst>
                        <a:ext uri="{FF2B5EF4-FFF2-40B4-BE49-F238E27FC236}">
                          <a16:creationId xmlns:a16="http://schemas.microsoft.com/office/drawing/2014/main" id="{CE59B593-2BA2-44BB-85C7-11C6859A171B}"/>
                        </a:ext>
                      </a:extLst>
                    </p:cNvPr>
                    <p:cNvGrpSpPr>
                      <a:grpSpLocks/>
                    </p:cNvGrpSpPr>
                    <p:nvPr/>
                  </p:nvGrpSpPr>
                  <p:grpSpPr bwMode="auto">
                    <a:xfrm>
                      <a:off x="2059" y="801"/>
                      <a:ext cx="40" cy="22"/>
                      <a:chOff x="1937" y="882"/>
                      <a:chExt cx="666" cy="347"/>
                    </a:xfrm>
                  </p:grpSpPr>
                  <p:sp>
                    <p:nvSpPr>
                      <p:cNvPr id="1039" name="AutoShape 1961">
                        <a:extLst>
                          <a:ext uri="{FF2B5EF4-FFF2-40B4-BE49-F238E27FC236}">
                            <a16:creationId xmlns:a16="http://schemas.microsoft.com/office/drawing/2014/main" id="{620ADA88-D3C4-41CA-9E3F-0D163F7908D2}"/>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0" name="AutoShape 1962">
                        <a:extLst>
                          <a:ext uri="{FF2B5EF4-FFF2-40B4-BE49-F238E27FC236}">
                            <a16:creationId xmlns:a16="http://schemas.microsoft.com/office/drawing/2014/main" id="{56120D2B-7508-44C2-A80C-75E5CACEB48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41" name="AutoShape 1963">
                        <a:extLst>
                          <a:ext uri="{FF2B5EF4-FFF2-40B4-BE49-F238E27FC236}">
                            <a16:creationId xmlns:a16="http://schemas.microsoft.com/office/drawing/2014/main" id="{3E36C363-384F-44AD-8472-A85CBD313FD4}"/>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4" name="Group 1964">
                    <a:extLst>
                      <a:ext uri="{FF2B5EF4-FFF2-40B4-BE49-F238E27FC236}">
                        <a16:creationId xmlns:a16="http://schemas.microsoft.com/office/drawing/2014/main" id="{3F636830-4006-497C-B892-51305C069AD1}"/>
                      </a:ext>
                    </a:extLst>
                  </p:cNvPr>
                  <p:cNvGrpSpPr>
                    <a:grpSpLocks/>
                  </p:cNvGrpSpPr>
                  <p:nvPr/>
                </p:nvGrpSpPr>
                <p:grpSpPr bwMode="auto">
                  <a:xfrm>
                    <a:off x="1993" y="771"/>
                    <a:ext cx="100" cy="42"/>
                    <a:chOff x="1999" y="781"/>
                    <a:chExt cx="100" cy="42"/>
                  </a:xfrm>
                </p:grpSpPr>
                <p:grpSp>
                  <p:nvGrpSpPr>
                    <p:cNvPr id="1024" name="Group 1965">
                      <a:extLst>
                        <a:ext uri="{FF2B5EF4-FFF2-40B4-BE49-F238E27FC236}">
                          <a16:creationId xmlns:a16="http://schemas.microsoft.com/office/drawing/2014/main" id="{F6B31F60-E450-4222-8EA7-86349D25CE6A}"/>
                        </a:ext>
                      </a:extLst>
                    </p:cNvPr>
                    <p:cNvGrpSpPr>
                      <a:grpSpLocks/>
                    </p:cNvGrpSpPr>
                    <p:nvPr/>
                  </p:nvGrpSpPr>
                  <p:grpSpPr bwMode="auto">
                    <a:xfrm>
                      <a:off x="1999" y="781"/>
                      <a:ext cx="40" cy="22"/>
                      <a:chOff x="1937" y="882"/>
                      <a:chExt cx="666" cy="347"/>
                    </a:xfrm>
                  </p:grpSpPr>
                  <p:sp>
                    <p:nvSpPr>
                      <p:cNvPr id="1033" name="AutoShape 1966">
                        <a:extLst>
                          <a:ext uri="{FF2B5EF4-FFF2-40B4-BE49-F238E27FC236}">
                            <a16:creationId xmlns:a16="http://schemas.microsoft.com/office/drawing/2014/main" id="{1BAFD574-10F7-4085-8A9C-4C0C05BAF7CD}"/>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34" name="AutoShape 1967">
                        <a:extLst>
                          <a:ext uri="{FF2B5EF4-FFF2-40B4-BE49-F238E27FC236}">
                            <a16:creationId xmlns:a16="http://schemas.microsoft.com/office/drawing/2014/main" id="{6F5A2283-0A91-4BC8-B722-D93B6C3788F1}"/>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35" name="AutoShape 1968">
                        <a:extLst>
                          <a:ext uri="{FF2B5EF4-FFF2-40B4-BE49-F238E27FC236}">
                            <a16:creationId xmlns:a16="http://schemas.microsoft.com/office/drawing/2014/main" id="{E982F485-401D-4C7D-9957-3EB25CD2CEF2}"/>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25" name="Group 1969">
                      <a:extLst>
                        <a:ext uri="{FF2B5EF4-FFF2-40B4-BE49-F238E27FC236}">
                          <a16:creationId xmlns:a16="http://schemas.microsoft.com/office/drawing/2014/main" id="{945F651C-8A33-46F7-AE25-E7C9AC1B164A}"/>
                        </a:ext>
                      </a:extLst>
                    </p:cNvPr>
                    <p:cNvGrpSpPr>
                      <a:grpSpLocks/>
                    </p:cNvGrpSpPr>
                    <p:nvPr/>
                  </p:nvGrpSpPr>
                  <p:grpSpPr bwMode="auto">
                    <a:xfrm>
                      <a:off x="2029" y="791"/>
                      <a:ext cx="40" cy="22"/>
                      <a:chOff x="1937" y="882"/>
                      <a:chExt cx="666" cy="347"/>
                    </a:xfrm>
                  </p:grpSpPr>
                  <p:sp>
                    <p:nvSpPr>
                      <p:cNvPr id="1030" name="AutoShape 1970">
                        <a:extLst>
                          <a:ext uri="{FF2B5EF4-FFF2-40B4-BE49-F238E27FC236}">
                            <a16:creationId xmlns:a16="http://schemas.microsoft.com/office/drawing/2014/main" id="{BDD6D2C6-CADC-411F-804F-6EDB573714A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31" name="AutoShape 1971">
                        <a:extLst>
                          <a:ext uri="{FF2B5EF4-FFF2-40B4-BE49-F238E27FC236}">
                            <a16:creationId xmlns:a16="http://schemas.microsoft.com/office/drawing/2014/main" id="{929626A9-7F7F-4EED-85CD-33E3BED0CD3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32" name="AutoShape 1972">
                        <a:extLst>
                          <a:ext uri="{FF2B5EF4-FFF2-40B4-BE49-F238E27FC236}">
                            <a16:creationId xmlns:a16="http://schemas.microsoft.com/office/drawing/2014/main" id="{14E0DD2E-2512-41CF-BCB9-A045962B6D2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26" name="Group 1973">
                      <a:extLst>
                        <a:ext uri="{FF2B5EF4-FFF2-40B4-BE49-F238E27FC236}">
                          <a16:creationId xmlns:a16="http://schemas.microsoft.com/office/drawing/2014/main" id="{570AD37E-60DD-4221-A864-7C1C658348B9}"/>
                        </a:ext>
                      </a:extLst>
                    </p:cNvPr>
                    <p:cNvGrpSpPr>
                      <a:grpSpLocks/>
                    </p:cNvGrpSpPr>
                    <p:nvPr/>
                  </p:nvGrpSpPr>
                  <p:grpSpPr bwMode="auto">
                    <a:xfrm>
                      <a:off x="2059" y="801"/>
                      <a:ext cx="40" cy="22"/>
                      <a:chOff x="1937" y="882"/>
                      <a:chExt cx="666" cy="347"/>
                    </a:xfrm>
                  </p:grpSpPr>
                  <p:sp>
                    <p:nvSpPr>
                      <p:cNvPr id="1027" name="AutoShape 1974">
                        <a:extLst>
                          <a:ext uri="{FF2B5EF4-FFF2-40B4-BE49-F238E27FC236}">
                            <a16:creationId xmlns:a16="http://schemas.microsoft.com/office/drawing/2014/main" id="{36BCB1D0-56A6-484C-AAE8-8D7598F41CD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28" name="AutoShape 1975">
                        <a:extLst>
                          <a:ext uri="{FF2B5EF4-FFF2-40B4-BE49-F238E27FC236}">
                            <a16:creationId xmlns:a16="http://schemas.microsoft.com/office/drawing/2014/main" id="{A8CCF5C3-D586-435C-9765-DB31A5E4D6D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29" name="AutoShape 1976">
                        <a:extLst>
                          <a:ext uri="{FF2B5EF4-FFF2-40B4-BE49-F238E27FC236}">
                            <a16:creationId xmlns:a16="http://schemas.microsoft.com/office/drawing/2014/main" id="{2668C26F-FCA0-43FD-9FA0-34A561B0C29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5" name="Group 1977">
                    <a:extLst>
                      <a:ext uri="{FF2B5EF4-FFF2-40B4-BE49-F238E27FC236}">
                        <a16:creationId xmlns:a16="http://schemas.microsoft.com/office/drawing/2014/main" id="{7D4277EB-E97F-48AF-95FC-9BD564339684}"/>
                      </a:ext>
                    </a:extLst>
                  </p:cNvPr>
                  <p:cNvGrpSpPr>
                    <a:grpSpLocks/>
                  </p:cNvGrpSpPr>
                  <p:nvPr/>
                </p:nvGrpSpPr>
                <p:grpSpPr bwMode="auto">
                  <a:xfrm>
                    <a:off x="1987" y="785"/>
                    <a:ext cx="100" cy="42"/>
                    <a:chOff x="1999" y="781"/>
                    <a:chExt cx="100" cy="42"/>
                  </a:xfrm>
                </p:grpSpPr>
                <p:grpSp>
                  <p:nvGrpSpPr>
                    <p:cNvPr id="1012" name="Group 1978">
                      <a:extLst>
                        <a:ext uri="{FF2B5EF4-FFF2-40B4-BE49-F238E27FC236}">
                          <a16:creationId xmlns:a16="http://schemas.microsoft.com/office/drawing/2014/main" id="{726CC542-ED15-4BF6-BFE7-0F477C87D4B1}"/>
                        </a:ext>
                      </a:extLst>
                    </p:cNvPr>
                    <p:cNvGrpSpPr>
                      <a:grpSpLocks/>
                    </p:cNvGrpSpPr>
                    <p:nvPr/>
                  </p:nvGrpSpPr>
                  <p:grpSpPr bwMode="auto">
                    <a:xfrm>
                      <a:off x="1999" y="781"/>
                      <a:ext cx="40" cy="22"/>
                      <a:chOff x="1937" y="882"/>
                      <a:chExt cx="666" cy="347"/>
                    </a:xfrm>
                  </p:grpSpPr>
                  <p:sp>
                    <p:nvSpPr>
                      <p:cNvPr id="1021" name="AutoShape 1979">
                        <a:extLst>
                          <a:ext uri="{FF2B5EF4-FFF2-40B4-BE49-F238E27FC236}">
                            <a16:creationId xmlns:a16="http://schemas.microsoft.com/office/drawing/2014/main" id="{E590E63B-2406-4809-ADA3-3B68016A2F77}"/>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22" name="AutoShape 1980">
                        <a:extLst>
                          <a:ext uri="{FF2B5EF4-FFF2-40B4-BE49-F238E27FC236}">
                            <a16:creationId xmlns:a16="http://schemas.microsoft.com/office/drawing/2014/main" id="{5601FF1C-1E74-48A2-AE89-CAEB2D703A4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23" name="AutoShape 1981">
                        <a:extLst>
                          <a:ext uri="{FF2B5EF4-FFF2-40B4-BE49-F238E27FC236}">
                            <a16:creationId xmlns:a16="http://schemas.microsoft.com/office/drawing/2014/main" id="{6DA1A3DB-D491-4911-AE85-241BC97F84D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13" name="Group 1982">
                      <a:extLst>
                        <a:ext uri="{FF2B5EF4-FFF2-40B4-BE49-F238E27FC236}">
                          <a16:creationId xmlns:a16="http://schemas.microsoft.com/office/drawing/2014/main" id="{8868A65E-C2FC-4FD5-8427-7B86D75B552A}"/>
                        </a:ext>
                      </a:extLst>
                    </p:cNvPr>
                    <p:cNvGrpSpPr>
                      <a:grpSpLocks/>
                    </p:cNvGrpSpPr>
                    <p:nvPr/>
                  </p:nvGrpSpPr>
                  <p:grpSpPr bwMode="auto">
                    <a:xfrm>
                      <a:off x="2029" y="791"/>
                      <a:ext cx="40" cy="22"/>
                      <a:chOff x="1937" y="882"/>
                      <a:chExt cx="666" cy="347"/>
                    </a:xfrm>
                  </p:grpSpPr>
                  <p:sp>
                    <p:nvSpPr>
                      <p:cNvPr id="1018" name="AutoShape 1983">
                        <a:extLst>
                          <a:ext uri="{FF2B5EF4-FFF2-40B4-BE49-F238E27FC236}">
                            <a16:creationId xmlns:a16="http://schemas.microsoft.com/office/drawing/2014/main" id="{5CD103E1-2A34-44AA-AC14-B3FAE90CC38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19" name="AutoShape 1984">
                        <a:extLst>
                          <a:ext uri="{FF2B5EF4-FFF2-40B4-BE49-F238E27FC236}">
                            <a16:creationId xmlns:a16="http://schemas.microsoft.com/office/drawing/2014/main" id="{0D59395B-9921-4DE9-8E44-D4302A3760F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20" name="AutoShape 1985">
                        <a:extLst>
                          <a:ext uri="{FF2B5EF4-FFF2-40B4-BE49-F238E27FC236}">
                            <a16:creationId xmlns:a16="http://schemas.microsoft.com/office/drawing/2014/main" id="{9B33BE86-5AA5-40C6-9BEB-F8EC3336F69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14" name="Group 1986">
                      <a:extLst>
                        <a:ext uri="{FF2B5EF4-FFF2-40B4-BE49-F238E27FC236}">
                          <a16:creationId xmlns:a16="http://schemas.microsoft.com/office/drawing/2014/main" id="{DCA46852-639E-4973-A906-9808320C7950}"/>
                        </a:ext>
                      </a:extLst>
                    </p:cNvPr>
                    <p:cNvGrpSpPr>
                      <a:grpSpLocks/>
                    </p:cNvGrpSpPr>
                    <p:nvPr/>
                  </p:nvGrpSpPr>
                  <p:grpSpPr bwMode="auto">
                    <a:xfrm>
                      <a:off x="2059" y="801"/>
                      <a:ext cx="40" cy="22"/>
                      <a:chOff x="1937" y="882"/>
                      <a:chExt cx="666" cy="347"/>
                    </a:xfrm>
                  </p:grpSpPr>
                  <p:sp>
                    <p:nvSpPr>
                      <p:cNvPr id="1015" name="AutoShape 1987">
                        <a:extLst>
                          <a:ext uri="{FF2B5EF4-FFF2-40B4-BE49-F238E27FC236}">
                            <a16:creationId xmlns:a16="http://schemas.microsoft.com/office/drawing/2014/main" id="{AC3CA42F-D8F6-4D43-92CD-A84F5C2BB1C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16" name="AutoShape 1988">
                        <a:extLst>
                          <a:ext uri="{FF2B5EF4-FFF2-40B4-BE49-F238E27FC236}">
                            <a16:creationId xmlns:a16="http://schemas.microsoft.com/office/drawing/2014/main" id="{1C7D8733-38FC-49E6-A3B0-3B29095F18F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17" name="AutoShape 1989">
                        <a:extLst>
                          <a:ext uri="{FF2B5EF4-FFF2-40B4-BE49-F238E27FC236}">
                            <a16:creationId xmlns:a16="http://schemas.microsoft.com/office/drawing/2014/main" id="{33489F2B-AEE2-4F42-A061-923BAB4A2E01}"/>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6" name="Group 1990">
                    <a:extLst>
                      <a:ext uri="{FF2B5EF4-FFF2-40B4-BE49-F238E27FC236}">
                        <a16:creationId xmlns:a16="http://schemas.microsoft.com/office/drawing/2014/main" id="{1CB9FC70-709D-46F5-BAB1-4376A58702EC}"/>
                      </a:ext>
                    </a:extLst>
                  </p:cNvPr>
                  <p:cNvGrpSpPr>
                    <a:grpSpLocks/>
                  </p:cNvGrpSpPr>
                  <p:nvPr/>
                </p:nvGrpSpPr>
                <p:grpSpPr bwMode="auto">
                  <a:xfrm>
                    <a:off x="1987" y="779"/>
                    <a:ext cx="100" cy="42"/>
                    <a:chOff x="1999" y="781"/>
                    <a:chExt cx="100" cy="42"/>
                  </a:xfrm>
                </p:grpSpPr>
                <p:grpSp>
                  <p:nvGrpSpPr>
                    <p:cNvPr id="1000" name="Group 1991">
                      <a:extLst>
                        <a:ext uri="{FF2B5EF4-FFF2-40B4-BE49-F238E27FC236}">
                          <a16:creationId xmlns:a16="http://schemas.microsoft.com/office/drawing/2014/main" id="{E07F1303-CA79-4C3A-A619-FB5826504AC4}"/>
                        </a:ext>
                      </a:extLst>
                    </p:cNvPr>
                    <p:cNvGrpSpPr>
                      <a:grpSpLocks/>
                    </p:cNvGrpSpPr>
                    <p:nvPr/>
                  </p:nvGrpSpPr>
                  <p:grpSpPr bwMode="auto">
                    <a:xfrm>
                      <a:off x="1999" y="781"/>
                      <a:ext cx="40" cy="22"/>
                      <a:chOff x="1937" y="882"/>
                      <a:chExt cx="666" cy="347"/>
                    </a:xfrm>
                  </p:grpSpPr>
                  <p:sp>
                    <p:nvSpPr>
                      <p:cNvPr id="1009" name="AutoShape 1992">
                        <a:extLst>
                          <a:ext uri="{FF2B5EF4-FFF2-40B4-BE49-F238E27FC236}">
                            <a16:creationId xmlns:a16="http://schemas.microsoft.com/office/drawing/2014/main" id="{E0E6A355-41D4-4041-A15A-95AD9307B42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10" name="AutoShape 1993">
                        <a:extLst>
                          <a:ext uri="{FF2B5EF4-FFF2-40B4-BE49-F238E27FC236}">
                            <a16:creationId xmlns:a16="http://schemas.microsoft.com/office/drawing/2014/main" id="{75722DFF-2997-40E6-BA65-9EB24D611CB2}"/>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11" name="AutoShape 1994">
                        <a:extLst>
                          <a:ext uri="{FF2B5EF4-FFF2-40B4-BE49-F238E27FC236}">
                            <a16:creationId xmlns:a16="http://schemas.microsoft.com/office/drawing/2014/main" id="{173686D4-05E5-4AD9-98F9-18AF80EA302E}"/>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01" name="Group 1995">
                      <a:extLst>
                        <a:ext uri="{FF2B5EF4-FFF2-40B4-BE49-F238E27FC236}">
                          <a16:creationId xmlns:a16="http://schemas.microsoft.com/office/drawing/2014/main" id="{1B8D1DDF-90A0-457D-AF72-64D6F91431AE}"/>
                        </a:ext>
                      </a:extLst>
                    </p:cNvPr>
                    <p:cNvGrpSpPr>
                      <a:grpSpLocks/>
                    </p:cNvGrpSpPr>
                    <p:nvPr/>
                  </p:nvGrpSpPr>
                  <p:grpSpPr bwMode="auto">
                    <a:xfrm>
                      <a:off x="2029" y="791"/>
                      <a:ext cx="40" cy="22"/>
                      <a:chOff x="1937" y="882"/>
                      <a:chExt cx="666" cy="347"/>
                    </a:xfrm>
                  </p:grpSpPr>
                  <p:sp>
                    <p:nvSpPr>
                      <p:cNvPr id="1006" name="AutoShape 1996">
                        <a:extLst>
                          <a:ext uri="{FF2B5EF4-FFF2-40B4-BE49-F238E27FC236}">
                            <a16:creationId xmlns:a16="http://schemas.microsoft.com/office/drawing/2014/main" id="{66715580-579F-4DED-8268-DD8385D15B1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07" name="AutoShape 1997">
                        <a:extLst>
                          <a:ext uri="{FF2B5EF4-FFF2-40B4-BE49-F238E27FC236}">
                            <a16:creationId xmlns:a16="http://schemas.microsoft.com/office/drawing/2014/main" id="{85B21A41-FD65-42C0-9806-3CC5012313A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08" name="AutoShape 1998">
                        <a:extLst>
                          <a:ext uri="{FF2B5EF4-FFF2-40B4-BE49-F238E27FC236}">
                            <a16:creationId xmlns:a16="http://schemas.microsoft.com/office/drawing/2014/main" id="{9C74D147-19EE-43D7-9032-6F50D2512FE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1002" name="Group 1999">
                      <a:extLst>
                        <a:ext uri="{FF2B5EF4-FFF2-40B4-BE49-F238E27FC236}">
                          <a16:creationId xmlns:a16="http://schemas.microsoft.com/office/drawing/2014/main" id="{B108327C-C072-462F-B9E4-004D0D3A61FA}"/>
                        </a:ext>
                      </a:extLst>
                    </p:cNvPr>
                    <p:cNvGrpSpPr>
                      <a:grpSpLocks/>
                    </p:cNvGrpSpPr>
                    <p:nvPr/>
                  </p:nvGrpSpPr>
                  <p:grpSpPr bwMode="auto">
                    <a:xfrm>
                      <a:off x="2059" y="801"/>
                      <a:ext cx="40" cy="22"/>
                      <a:chOff x="1937" y="882"/>
                      <a:chExt cx="666" cy="347"/>
                    </a:xfrm>
                  </p:grpSpPr>
                  <p:sp>
                    <p:nvSpPr>
                      <p:cNvPr id="1003" name="AutoShape 2000">
                        <a:extLst>
                          <a:ext uri="{FF2B5EF4-FFF2-40B4-BE49-F238E27FC236}">
                            <a16:creationId xmlns:a16="http://schemas.microsoft.com/office/drawing/2014/main" id="{2B2B2330-B93B-40C9-B0EB-45B84AD47DEB}"/>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04" name="AutoShape 2001">
                        <a:extLst>
                          <a:ext uri="{FF2B5EF4-FFF2-40B4-BE49-F238E27FC236}">
                            <a16:creationId xmlns:a16="http://schemas.microsoft.com/office/drawing/2014/main" id="{A79131BE-8ABC-4CF2-A421-0A015FEA96F9}"/>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1005" name="AutoShape 2002">
                        <a:extLst>
                          <a:ext uri="{FF2B5EF4-FFF2-40B4-BE49-F238E27FC236}">
                            <a16:creationId xmlns:a16="http://schemas.microsoft.com/office/drawing/2014/main" id="{088B64CF-2E87-46F0-BC9B-8681497F7805}"/>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87" name="Group 2003">
                    <a:extLst>
                      <a:ext uri="{FF2B5EF4-FFF2-40B4-BE49-F238E27FC236}">
                        <a16:creationId xmlns:a16="http://schemas.microsoft.com/office/drawing/2014/main" id="{29EF3874-EB62-4E77-8146-C3AAA63FCD72}"/>
                      </a:ext>
                    </a:extLst>
                  </p:cNvPr>
                  <p:cNvGrpSpPr>
                    <a:grpSpLocks/>
                  </p:cNvGrpSpPr>
                  <p:nvPr/>
                </p:nvGrpSpPr>
                <p:grpSpPr bwMode="auto">
                  <a:xfrm>
                    <a:off x="1988" y="775"/>
                    <a:ext cx="100" cy="42"/>
                    <a:chOff x="1999" y="781"/>
                    <a:chExt cx="100" cy="42"/>
                  </a:xfrm>
                </p:grpSpPr>
                <p:grpSp>
                  <p:nvGrpSpPr>
                    <p:cNvPr id="988" name="Group 2004">
                      <a:extLst>
                        <a:ext uri="{FF2B5EF4-FFF2-40B4-BE49-F238E27FC236}">
                          <a16:creationId xmlns:a16="http://schemas.microsoft.com/office/drawing/2014/main" id="{1138CEF5-6948-423B-A106-03ACD1A1FDF4}"/>
                        </a:ext>
                      </a:extLst>
                    </p:cNvPr>
                    <p:cNvGrpSpPr>
                      <a:grpSpLocks/>
                    </p:cNvGrpSpPr>
                    <p:nvPr/>
                  </p:nvGrpSpPr>
                  <p:grpSpPr bwMode="auto">
                    <a:xfrm>
                      <a:off x="1999" y="781"/>
                      <a:ext cx="40" cy="22"/>
                      <a:chOff x="1937" y="882"/>
                      <a:chExt cx="666" cy="347"/>
                    </a:xfrm>
                  </p:grpSpPr>
                  <p:sp>
                    <p:nvSpPr>
                      <p:cNvPr id="997" name="AutoShape 2005">
                        <a:extLst>
                          <a:ext uri="{FF2B5EF4-FFF2-40B4-BE49-F238E27FC236}">
                            <a16:creationId xmlns:a16="http://schemas.microsoft.com/office/drawing/2014/main" id="{97C2AAA4-68A5-4EF2-BD30-6C7BFFF37E20}"/>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8" name="AutoShape 2006">
                        <a:extLst>
                          <a:ext uri="{FF2B5EF4-FFF2-40B4-BE49-F238E27FC236}">
                            <a16:creationId xmlns:a16="http://schemas.microsoft.com/office/drawing/2014/main" id="{915F8602-268B-40DB-9849-D6909B82E638}"/>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9" name="AutoShape 2007">
                        <a:extLst>
                          <a:ext uri="{FF2B5EF4-FFF2-40B4-BE49-F238E27FC236}">
                            <a16:creationId xmlns:a16="http://schemas.microsoft.com/office/drawing/2014/main" id="{B5F9F329-D513-4F91-B9E0-D4C1D85EE5F9}"/>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89" name="Group 2008">
                      <a:extLst>
                        <a:ext uri="{FF2B5EF4-FFF2-40B4-BE49-F238E27FC236}">
                          <a16:creationId xmlns:a16="http://schemas.microsoft.com/office/drawing/2014/main" id="{118B3DB2-3A88-4781-BBB0-C081335C9F1E}"/>
                        </a:ext>
                      </a:extLst>
                    </p:cNvPr>
                    <p:cNvGrpSpPr>
                      <a:grpSpLocks/>
                    </p:cNvGrpSpPr>
                    <p:nvPr/>
                  </p:nvGrpSpPr>
                  <p:grpSpPr bwMode="auto">
                    <a:xfrm>
                      <a:off x="2029" y="791"/>
                      <a:ext cx="40" cy="22"/>
                      <a:chOff x="1937" y="882"/>
                      <a:chExt cx="666" cy="347"/>
                    </a:xfrm>
                  </p:grpSpPr>
                  <p:sp>
                    <p:nvSpPr>
                      <p:cNvPr id="994" name="AutoShape 2009">
                        <a:extLst>
                          <a:ext uri="{FF2B5EF4-FFF2-40B4-BE49-F238E27FC236}">
                            <a16:creationId xmlns:a16="http://schemas.microsoft.com/office/drawing/2014/main" id="{60F0764A-CE18-4479-9C19-F50F832231DA}"/>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5" name="AutoShape 2010">
                        <a:extLst>
                          <a:ext uri="{FF2B5EF4-FFF2-40B4-BE49-F238E27FC236}">
                            <a16:creationId xmlns:a16="http://schemas.microsoft.com/office/drawing/2014/main" id="{C5D0B848-7229-4121-8D65-A6FD253807D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6" name="AutoShape 2011">
                        <a:extLst>
                          <a:ext uri="{FF2B5EF4-FFF2-40B4-BE49-F238E27FC236}">
                            <a16:creationId xmlns:a16="http://schemas.microsoft.com/office/drawing/2014/main" id="{8F95C2D2-C0C8-44FB-9C8C-A5E439A6CFA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90" name="Group 2012">
                      <a:extLst>
                        <a:ext uri="{FF2B5EF4-FFF2-40B4-BE49-F238E27FC236}">
                          <a16:creationId xmlns:a16="http://schemas.microsoft.com/office/drawing/2014/main" id="{20F3B20E-2EAD-419E-816A-B8BB8B744BCA}"/>
                        </a:ext>
                      </a:extLst>
                    </p:cNvPr>
                    <p:cNvGrpSpPr>
                      <a:grpSpLocks/>
                    </p:cNvGrpSpPr>
                    <p:nvPr/>
                  </p:nvGrpSpPr>
                  <p:grpSpPr bwMode="auto">
                    <a:xfrm>
                      <a:off x="2059" y="801"/>
                      <a:ext cx="40" cy="22"/>
                      <a:chOff x="1937" y="882"/>
                      <a:chExt cx="666" cy="347"/>
                    </a:xfrm>
                  </p:grpSpPr>
                  <p:sp>
                    <p:nvSpPr>
                      <p:cNvPr id="991" name="AutoShape 2013">
                        <a:extLst>
                          <a:ext uri="{FF2B5EF4-FFF2-40B4-BE49-F238E27FC236}">
                            <a16:creationId xmlns:a16="http://schemas.microsoft.com/office/drawing/2014/main" id="{4B0317DE-9E1A-40F2-A1DF-F277498CC016}"/>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2" name="AutoShape 2014">
                        <a:extLst>
                          <a:ext uri="{FF2B5EF4-FFF2-40B4-BE49-F238E27FC236}">
                            <a16:creationId xmlns:a16="http://schemas.microsoft.com/office/drawing/2014/main" id="{78895E52-1F9F-4A1D-AF79-06EA3CB4E4B0}"/>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93" name="AutoShape 2015">
                        <a:extLst>
                          <a:ext uri="{FF2B5EF4-FFF2-40B4-BE49-F238E27FC236}">
                            <a16:creationId xmlns:a16="http://schemas.microsoft.com/office/drawing/2014/main" id="{A9D8BAD6-B6F3-40EB-9CB2-E6AD7B816BA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946" name="AutoShape 2016">
                  <a:extLst>
                    <a:ext uri="{FF2B5EF4-FFF2-40B4-BE49-F238E27FC236}">
                      <a16:creationId xmlns:a16="http://schemas.microsoft.com/office/drawing/2014/main" id="{991775F9-0E3B-4D9F-BF4D-8AA7FF01374D}"/>
                    </a:ext>
                  </a:extLst>
                </p:cNvPr>
                <p:cNvSpPr>
                  <a:spLocks noChangeArrowheads="1"/>
                </p:cNvSpPr>
                <p:nvPr/>
              </p:nvSpPr>
              <p:spPr bwMode="auto">
                <a:xfrm rot="-1080000">
                  <a:off x="1919" y="743"/>
                  <a:ext cx="211" cy="37"/>
                </a:xfrm>
                <a:prstGeom prst="parallelogram">
                  <a:avLst>
                    <a:gd name="adj" fmla="val 34190"/>
                  </a:avLst>
                </a:prstGeom>
                <a:solidFill>
                  <a:srgbClr val="A2A4BA"/>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7" name="AutoShape 2017">
                  <a:extLst>
                    <a:ext uri="{FF2B5EF4-FFF2-40B4-BE49-F238E27FC236}">
                      <a16:creationId xmlns:a16="http://schemas.microsoft.com/office/drawing/2014/main" id="{7A5ECF9B-DF6A-4EA2-A675-A456EDD105DF}"/>
                    </a:ext>
                  </a:extLst>
                </p:cNvPr>
                <p:cNvSpPr>
                  <a:spLocks noChangeArrowheads="1"/>
                </p:cNvSpPr>
                <p:nvPr/>
              </p:nvSpPr>
              <p:spPr bwMode="auto">
                <a:xfrm rot="1080000" flipH="1">
                  <a:off x="1770" y="753"/>
                  <a:ext cx="181" cy="96"/>
                </a:xfrm>
                <a:prstGeom prst="parallelogram">
                  <a:avLst>
                    <a:gd name="adj" fmla="val 32279"/>
                  </a:avLst>
                </a:prstGeom>
                <a:solidFill>
                  <a:srgbClr val="C3C4D3"/>
                </a:soli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48" name="AutoShape 2018" descr="大波">
                  <a:extLst>
                    <a:ext uri="{FF2B5EF4-FFF2-40B4-BE49-F238E27FC236}">
                      <a16:creationId xmlns:a16="http://schemas.microsoft.com/office/drawing/2014/main" id="{3D28346A-98B4-4F36-A249-3C461E51C181}"/>
                    </a:ext>
                  </a:extLst>
                </p:cNvPr>
                <p:cNvSpPr>
                  <a:spLocks noChangeArrowheads="1"/>
                </p:cNvSpPr>
                <p:nvPr/>
              </p:nvSpPr>
              <p:spPr bwMode="auto">
                <a:xfrm rot="9307410" flipH="1">
                  <a:off x="1970" y="801"/>
                  <a:ext cx="63" cy="47"/>
                </a:xfrm>
                <a:prstGeom prst="parallelogram">
                  <a:avLst>
                    <a:gd name="adj" fmla="val 102797"/>
                  </a:avLst>
                </a:prstGeom>
                <a:pattFill prst="zigZag">
                  <a:fgClr>
                    <a:srgbClr val="FF6600"/>
                  </a:fgClr>
                  <a:bgClr>
                    <a:srgbClr val="FFFF66"/>
                  </a:bgClr>
                </a:patt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nvGrpSpPr>
                <p:cNvPr id="949" name="Group 2019">
                  <a:extLst>
                    <a:ext uri="{FF2B5EF4-FFF2-40B4-BE49-F238E27FC236}">
                      <a16:creationId xmlns:a16="http://schemas.microsoft.com/office/drawing/2014/main" id="{6CEFB299-9F89-4825-B309-C350DD826CC4}"/>
                    </a:ext>
                  </a:extLst>
                </p:cNvPr>
                <p:cNvGrpSpPr>
                  <a:grpSpLocks/>
                </p:cNvGrpSpPr>
                <p:nvPr/>
              </p:nvGrpSpPr>
              <p:grpSpPr bwMode="auto">
                <a:xfrm>
                  <a:off x="1919" y="755"/>
                  <a:ext cx="49" cy="103"/>
                  <a:chOff x="1919" y="755"/>
                  <a:chExt cx="49" cy="103"/>
                </a:xfrm>
              </p:grpSpPr>
              <p:grpSp>
                <p:nvGrpSpPr>
                  <p:cNvPr id="951" name="Group 2020">
                    <a:extLst>
                      <a:ext uri="{FF2B5EF4-FFF2-40B4-BE49-F238E27FC236}">
                        <a16:creationId xmlns:a16="http://schemas.microsoft.com/office/drawing/2014/main" id="{2B93120A-F08D-4183-B85B-B2529034B27B}"/>
                      </a:ext>
                    </a:extLst>
                  </p:cNvPr>
                  <p:cNvGrpSpPr>
                    <a:grpSpLocks/>
                  </p:cNvGrpSpPr>
                  <p:nvPr/>
                </p:nvGrpSpPr>
                <p:grpSpPr bwMode="auto">
                  <a:xfrm rot="-6844529">
                    <a:off x="1890" y="787"/>
                    <a:ext cx="100" cy="42"/>
                    <a:chOff x="1999" y="781"/>
                    <a:chExt cx="100" cy="42"/>
                  </a:xfrm>
                </p:grpSpPr>
                <p:grpSp>
                  <p:nvGrpSpPr>
                    <p:cNvPr id="965" name="Group 2021">
                      <a:extLst>
                        <a:ext uri="{FF2B5EF4-FFF2-40B4-BE49-F238E27FC236}">
                          <a16:creationId xmlns:a16="http://schemas.microsoft.com/office/drawing/2014/main" id="{23D332BD-E1BC-443A-87C5-39ADA3DAED19}"/>
                        </a:ext>
                      </a:extLst>
                    </p:cNvPr>
                    <p:cNvGrpSpPr>
                      <a:grpSpLocks/>
                    </p:cNvGrpSpPr>
                    <p:nvPr/>
                  </p:nvGrpSpPr>
                  <p:grpSpPr bwMode="auto">
                    <a:xfrm>
                      <a:off x="1999" y="781"/>
                      <a:ext cx="40" cy="22"/>
                      <a:chOff x="1937" y="882"/>
                      <a:chExt cx="666" cy="347"/>
                    </a:xfrm>
                  </p:grpSpPr>
                  <p:sp>
                    <p:nvSpPr>
                      <p:cNvPr id="974" name="AutoShape 2022">
                        <a:extLst>
                          <a:ext uri="{FF2B5EF4-FFF2-40B4-BE49-F238E27FC236}">
                            <a16:creationId xmlns:a16="http://schemas.microsoft.com/office/drawing/2014/main" id="{0D1D1ED4-EF9A-4A57-8439-9582343EECAE}"/>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75" name="AutoShape 2023">
                        <a:extLst>
                          <a:ext uri="{FF2B5EF4-FFF2-40B4-BE49-F238E27FC236}">
                            <a16:creationId xmlns:a16="http://schemas.microsoft.com/office/drawing/2014/main" id="{17AFA880-3E28-42BC-9AD9-CB99F4A6D7AA}"/>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76" name="AutoShape 2024">
                        <a:extLst>
                          <a:ext uri="{FF2B5EF4-FFF2-40B4-BE49-F238E27FC236}">
                            <a16:creationId xmlns:a16="http://schemas.microsoft.com/office/drawing/2014/main" id="{8582BA56-7F7E-4684-A6AC-02392C05C19F}"/>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66" name="Group 2025">
                      <a:extLst>
                        <a:ext uri="{FF2B5EF4-FFF2-40B4-BE49-F238E27FC236}">
                          <a16:creationId xmlns:a16="http://schemas.microsoft.com/office/drawing/2014/main" id="{0AD82D32-3FEF-4902-9E93-BF4931B0D81C}"/>
                        </a:ext>
                      </a:extLst>
                    </p:cNvPr>
                    <p:cNvGrpSpPr>
                      <a:grpSpLocks/>
                    </p:cNvGrpSpPr>
                    <p:nvPr/>
                  </p:nvGrpSpPr>
                  <p:grpSpPr bwMode="auto">
                    <a:xfrm>
                      <a:off x="2029" y="791"/>
                      <a:ext cx="40" cy="22"/>
                      <a:chOff x="1937" y="882"/>
                      <a:chExt cx="666" cy="347"/>
                    </a:xfrm>
                  </p:grpSpPr>
                  <p:sp>
                    <p:nvSpPr>
                      <p:cNvPr id="971" name="AutoShape 2026">
                        <a:extLst>
                          <a:ext uri="{FF2B5EF4-FFF2-40B4-BE49-F238E27FC236}">
                            <a16:creationId xmlns:a16="http://schemas.microsoft.com/office/drawing/2014/main" id="{3C186E90-115C-4FDE-9D99-B1F96C97846F}"/>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72" name="AutoShape 2027">
                        <a:extLst>
                          <a:ext uri="{FF2B5EF4-FFF2-40B4-BE49-F238E27FC236}">
                            <a16:creationId xmlns:a16="http://schemas.microsoft.com/office/drawing/2014/main" id="{F8ED4D1E-A026-4AFD-B02C-4B6839AA6A9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73" name="AutoShape 2028">
                        <a:extLst>
                          <a:ext uri="{FF2B5EF4-FFF2-40B4-BE49-F238E27FC236}">
                            <a16:creationId xmlns:a16="http://schemas.microsoft.com/office/drawing/2014/main" id="{2C0B77D3-7594-4125-855F-3D745BE72F3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67" name="Group 2029">
                      <a:extLst>
                        <a:ext uri="{FF2B5EF4-FFF2-40B4-BE49-F238E27FC236}">
                          <a16:creationId xmlns:a16="http://schemas.microsoft.com/office/drawing/2014/main" id="{F32E8D36-6823-4EE2-8EE8-EB0465BBE570}"/>
                        </a:ext>
                      </a:extLst>
                    </p:cNvPr>
                    <p:cNvGrpSpPr>
                      <a:grpSpLocks/>
                    </p:cNvGrpSpPr>
                    <p:nvPr/>
                  </p:nvGrpSpPr>
                  <p:grpSpPr bwMode="auto">
                    <a:xfrm>
                      <a:off x="2059" y="801"/>
                      <a:ext cx="40" cy="22"/>
                      <a:chOff x="1937" y="882"/>
                      <a:chExt cx="666" cy="347"/>
                    </a:xfrm>
                  </p:grpSpPr>
                  <p:sp>
                    <p:nvSpPr>
                      <p:cNvPr id="968" name="AutoShape 2030">
                        <a:extLst>
                          <a:ext uri="{FF2B5EF4-FFF2-40B4-BE49-F238E27FC236}">
                            <a16:creationId xmlns:a16="http://schemas.microsoft.com/office/drawing/2014/main" id="{4B81BB09-C2C6-4077-AC6A-088E018391D9}"/>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69" name="AutoShape 2031">
                        <a:extLst>
                          <a:ext uri="{FF2B5EF4-FFF2-40B4-BE49-F238E27FC236}">
                            <a16:creationId xmlns:a16="http://schemas.microsoft.com/office/drawing/2014/main" id="{96A49491-5DBD-49BE-AD2D-E2A18D4AFA6C}"/>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70" name="AutoShape 2032">
                        <a:extLst>
                          <a:ext uri="{FF2B5EF4-FFF2-40B4-BE49-F238E27FC236}">
                            <a16:creationId xmlns:a16="http://schemas.microsoft.com/office/drawing/2014/main" id="{FA79D06A-7571-4416-83CC-E263CE1A827A}"/>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952" name="Group 2033">
                    <a:extLst>
                      <a:ext uri="{FF2B5EF4-FFF2-40B4-BE49-F238E27FC236}">
                        <a16:creationId xmlns:a16="http://schemas.microsoft.com/office/drawing/2014/main" id="{11B8A345-9246-4B2F-918A-FC459ACBFC43}"/>
                      </a:ext>
                    </a:extLst>
                  </p:cNvPr>
                  <p:cNvGrpSpPr>
                    <a:grpSpLocks/>
                  </p:cNvGrpSpPr>
                  <p:nvPr/>
                </p:nvGrpSpPr>
                <p:grpSpPr bwMode="auto">
                  <a:xfrm rot="-6844529">
                    <a:off x="1897" y="784"/>
                    <a:ext cx="100" cy="42"/>
                    <a:chOff x="1999" y="781"/>
                    <a:chExt cx="100" cy="42"/>
                  </a:xfrm>
                </p:grpSpPr>
                <p:grpSp>
                  <p:nvGrpSpPr>
                    <p:cNvPr id="953" name="Group 2034">
                      <a:extLst>
                        <a:ext uri="{FF2B5EF4-FFF2-40B4-BE49-F238E27FC236}">
                          <a16:creationId xmlns:a16="http://schemas.microsoft.com/office/drawing/2014/main" id="{A258489D-F89C-46AE-A373-CCE0B7FB86AD}"/>
                        </a:ext>
                      </a:extLst>
                    </p:cNvPr>
                    <p:cNvGrpSpPr>
                      <a:grpSpLocks/>
                    </p:cNvGrpSpPr>
                    <p:nvPr/>
                  </p:nvGrpSpPr>
                  <p:grpSpPr bwMode="auto">
                    <a:xfrm>
                      <a:off x="1999" y="781"/>
                      <a:ext cx="40" cy="22"/>
                      <a:chOff x="1937" y="882"/>
                      <a:chExt cx="666" cy="347"/>
                    </a:xfrm>
                  </p:grpSpPr>
                  <p:sp>
                    <p:nvSpPr>
                      <p:cNvPr id="962" name="AutoShape 2035">
                        <a:extLst>
                          <a:ext uri="{FF2B5EF4-FFF2-40B4-BE49-F238E27FC236}">
                            <a16:creationId xmlns:a16="http://schemas.microsoft.com/office/drawing/2014/main" id="{6101ADEE-7593-45B6-B91E-C5EEB7D47F91}"/>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63" name="AutoShape 2036">
                        <a:extLst>
                          <a:ext uri="{FF2B5EF4-FFF2-40B4-BE49-F238E27FC236}">
                            <a16:creationId xmlns:a16="http://schemas.microsoft.com/office/drawing/2014/main" id="{EE0E3958-FBD2-4453-8D6B-EAA578551224}"/>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64" name="AutoShape 2037">
                        <a:extLst>
                          <a:ext uri="{FF2B5EF4-FFF2-40B4-BE49-F238E27FC236}">
                            <a16:creationId xmlns:a16="http://schemas.microsoft.com/office/drawing/2014/main" id="{52490316-F345-4153-85E3-864A9763343C}"/>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54" name="Group 2038">
                      <a:extLst>
                        <a:ext uri="{FF2B5EF4-FFF2-40B4-BE49-F238E27FC236}">
                          <a16:creationId xmlns:a16="http://schemas.microsoft.com/office/drawing/2014/main" id="{E818BEB1-A28D-4B2E-92FD-98D41F755303}"/>
                        </a:ext>
                      </a:extLst>
                    </p:cNvPr>
                    <p:cNvGrpSpPr>
                      <a:grpSpLocks/>
                    </p:cNvGrpSpPr>
                    <p:nvPr/>
                  </p:nvGrpSpPr>
                  <p:grpSpPr bwMode="auto">
                    <a:xfrm>
                      <a:off x="2029" y="791"/>
                      <a:ext cx="40" cy="22"/>
                      <a:chOff x="1937" y="882"/>
                      <a:chExt cx="666" cy="347"/>
                    </a:xfrm>
                  </p:grpSpPr>
                  <p:sp>
                    <p:nvSpPr>
                      <p:cNvPr id="959" name="AutoShape 2039">
                        <a:extLst>
                          <a:ext uri="{FF2B5EF4-FFF2-40B4-BE49-F238E27FC236}">
                            <a16:creationId xmlns:a16="http://schemas.microsoft.com/office/drawing/2014/main" id="{14E1FCF4-A03B-4555-A710-8F702CAAA058}"/>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60" name="AutoShape 2040">
                        <a:extLst>
                          <a:ext uri="{FF2B5EF4-FFF2-40B4-BE49-F238E27FC236}">
                            <a16:creationId xmlns:a16="http://schemas.microsoft.com/office/drawing/2014/main" id="{092AFFDC-CE6A-431D-8ED0-3536195B545B}"/>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61" name="AutoShape 2041">
                        <a:extLst>
                          <a:ext uri="{FF2B5EF4-FFF2-40B4-BE49-F238E27FC236}">
                            <a16:creationId xmlns:a16="http://schemas.microsoft.com/office/drawing/2014/main" id="{3B366A7F-BBB7-431D-B2F8-301512F3F7A6}"/>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nvGrpSpPr>
                    <p:cNvPr id="955" name="Group 2042">
                      <a:extLst>
                        <a:ext uri="{FF2B5EF4-FFF2-40B4-BE49-F238E27FC236}">
                          <a16:creationId xmlns:a16="http://schemas.microsoft.com/office/drawing/2014/main" id="{B737E07E-B779-42E1-864A-47132834B4CD}"/>
                        </a:ext>
                      </a:extLst>
                    </p:cNvPr>
                    <p:cNvGrpSpPr>
                      <a:grpSpLocks/>
                    </p:cNvGrpSpPr>
                    <p:nvPr/>
                  </p:nvGrpSpPr>
                  <p:grpSpPr bwMode="auto">
                    <a:xfrm>
                      <a:off x="2059" y="801"/>
                      <a:ext cx="40" cy="22"/>
                      <a:chOff x="1937" y="882"/>
                      <a:chExt cx="666" cy="347"/>
                    </a:xfrm>
                  </p:grpSpPr>
                  <p:sp>
                    <p:nvSpPr>
                      <p:cNvPr id="956" name="AutoShape 2043">
                        <a:extLst>
                          <a:ext uri="{FF2B5EF4-FFF2-40B4-BE49-F238E27FC236}">
                            <a16:creationId xmlns:a16="http://schemas.microsoft.com/office/drawing/2014/main" id="{BE5516C6-6025-43A6-ABF7-EA452123559C}"/>
                          </a:ext>
                        </a:extLst>
                      </p:cNvPr>
                      <p:cNvSpPr>
                        <a:spLocks noChangeArrowheads="1"/>
                      </p:cNvSpPr>
                      <p:nvPr/>
                    </p:nvSpPr>
                    <p:spPr bwMode="auto">
                      <a:xfrm rot="1080000" flipH="1">
                        <a:off x="1937" y="1059"/>
                        <a:ext cx="577" cy="108"/>
                      </a:xfrm>
                      <a:prstGeom prst="parallelogram">
                        <a:avLst>
                          <a:gd name="adj" fmla="val 31759"/>
                        </a:avLst>
                      </a:prstGeom>
                      <a:solidFill>
                        <a:srgbClr val="FFFF66"/>
                      </a:soli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57" name="AutoShape 2044">
                        <a:extLst>
                          <a:ext uri="{FF2B5EF4-FFF2-40B4-BE49-F238E27FC236}">
                            <a16:creationId xmlns:a16="http://schemas.microsoft.com/office/drawing/2014/main" id="{23C79261-C90A-4078-AD55-57C80B17C9F6}"/>
                          </a:ext>
                        </a:extLst>
                      </p:cNvPr>
                      <p:cNvSpPr>
                        <a:spLocks noChangeArrowheads="1"/>
                      </p:cNvSpPr>
                      <p:nvPr/>
                    </p:nvSpPr>
                    <p:spPr bwMode="auto">
                      <a:xfrm rot="-1143611">
                        <a:off x="2460" y="1129"/>
                        <a:ext cx="143" cy="100"/>
                      </a:xfrm>
                      <a:prstGeom prst="parallelogram">
                        <a:avLst>
                          <a:gd name="adj" fmla="val 33691"/>
                        </a:avLst>
                      </a:prstGeom>
                      <a:gradFill rotWithShape="1">
                        <a:gsLst>
                          <a:gs pos="0">
                            <a:srgbClr val="FF6600"/>
                          </a:gs>
                          <a:gs pos="100000">
                            <a:srgbClr val="FFBF4B"/>
                          </a:gs>
                        </a:gsLst>
                        <a:path path="shape">
                          <a:fillToRect l="50000" t="50000" r="50000" b="50000"/>
                        </a:path>
                      </a:gradFill>
                      <a:ln w="317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sp>
                    <p:nvSpPr>
                      <p:cNvPr id="958" name="AutoShape 2045">
                        <a:extLst>
                          <a:ext uri="{FF2B5EF4-FFF2-40B4-BE49-F238E27FC236}">
                            <a16:creationId xmlns:a16="http://schemas.microsoft.com/office/drawing/2014/main" id="{8A897C14-FF06-4336-B030-8CFA00278EC0}"/>
                          </a:ext>
                        </a:extLst>
                      </p:cNvPr>
                      <p:cNvSpPr>
                        <a:spLocks noChangeArrowheads="1"/>
                      </p:cNvSpPr>
                      <p:nvPr/>
                    </p:nvSpPr>
                    <p:spPr bwMode="auto">
                      <a:xfrm rot="20482942" flipH="1">
                        <a:off x="2007" y="882"/>
                        <a:ext cx="540" cy="323"/>
                      </a:xfrm>
                      <a:prstGeom prst="parallelogram">
                        <a:avLst>
                          <a:gd name="adj" fmla="val 133452"/>
                        </a:avLst>
                      </a:prstGeom>
                      <a:solidFill>
                        <a:srgbClr val="FFFF85"/>
                      </a:solidFill>
                      <a:ln w="9525">
                        <a:noFill/>
                        <a:miter lim="800000"/>
                        <a:headEnd/>
                        <a:tailEnd/>
                      </a:ln>
                    </p:spPr>
                    <p:txBody>
                      <a:bodyPr rot="10800000"/>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sp>
              <p:nvSpPr>
                <p:cNvPr id="950" name="AutoShape 2046">
                  <a:extLst>
                    <a:ext uri="{FF2B5EF4-FFF2-40B4-BE49-F238E27FC236}">
                      <a16:creationId xmlns:a16="http://schemas.microsoft.com/office/drawing/2014/main" id="{93FCC78F-1A3A-4684-AB54-778405D47F35}"/>
                    </a:ext>
                  </a:extLst>
                </p:cNvPr>
                <p:cNvSpPr>
                  <a:spLocks noChangeArrowheads="1"/>
                </p:cNvSpPr>
                <p:nvPr/>
              </p:nvSpPr>
              <p:spPr bwMode="auto">
                <a:xfrm rot="20513881" flipH="1">
                  <a:off x="1847" y="640"/>
                  <a:ext cx="270" cy="119"/>
                </a:xfrm>
                <a:prstGeom prst="parallelogram">
                  <a:avLst>
                    <a:gd name="adj" fmla="val 51155"/>
                  </a:avLst>
                </a:prstGeom>
                <a:gradFill rotWithShape="1">
                  <a:gsLst>
                    <a:gs pos="0">
                      <a:srgbClr val="5F5F5F"/>
                    </a:gs>
                    <a:gs pos="100000">
                      <a:srgbClr val="969696"/>
                    </a:gs>
                  </a:gsLst>
                  <a:lin ang="2700000" scaled="1"/>
                </a:gradFill>
                <a:ln w="3175">
                  <a:noFill/>
                  <a:miter lim="800000"/>
                  <a:headEnd/>
                  <a:tailEnd/>
                </a:ln>
              </p:spPr>
              <p:txBody>
                <a:bodyPr/>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prstClr val="black"/>
                    </a:solidFill>
                    <a:latin typeface="Meiryo UI" panose="020B0604030504040204" pitchFamily="50" charset="-128"/>
                    <a:ea typeface="Meiryo UI" panose="020B0604030504040204" pitchFamily="50" charset="-128"/>
                  </a:endParaRPr>
                </a:p>
              </p:txBody>
            </p:sp>
          </p:grpSp>
        </p:grpSp>
        <p:grpSp>
          <p:nvGrpSpPr>
            <p:cNvPr id="854" name="グループ化 853">
              <a:extLst>
                <a:ext uri="{FF2B5EF4-FFF2-40B4-BE49-F238E27FC236}">
                  <a16:creationId xmlns:a16="http://schemas.microsoft.com/office/drawing/2014/main" id="{1C5650AF-A20C-4F9B-AB06-614066209F84}"/>
                </a:ext>
              </a:extLst>
            </p:cNvPr>
            <p:cNvGrpSpPr>
              <a:grpSpLocks noChangeAspect="1"/>
            </p:cNvGrpSpPr>
            <p:nvPr/>
          </p:nvGrpSpPr>
          <p:grpSpPr>
            <a:xfrm>
              <a:off x="3952095" y="5728302"/>
              <a:ext cx="1082981" cy="208904"/>
              <a:chOff x="10123980" y="4115470"/>
              <a:chExt cx="5400292" cy="1041722"/>
            </a:xfrm>
          </p:grpSpPr>
          <p:sp>
            <p:nvSpPr>
              <p:cNvPr id="881" name="フローチャート : 代替処理 2286">
                <a:extLst>
                  <a:ext uri="{FF2B5EF4-FFF2-40B4-BE49-F238E27FC236}">
                    <a16:creationId xmlns:a16="http://schemas.microsoft.com/office/drawing/2014/main" id="{F80D04C8-2C99-4D70-A9D3-EBE5983BD80B}"/>
                  </a:ext>
                </a:extLst>
              </p:cNvPr>
              <p:cNvSpPr/>
              <p:nvPr/>
            </p:nvSpPr>
            <p:spPr>
              <a:xfrm>
                <a:off x="12738186" y="415910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2" name="フローチャート : 代替処理 2287">
                <a:extLst>
                  <a:ext uri="{FF2B5EF4-FFF2-40B4-BE49-F238E27FC236}">
                    <a16:creationId xmlns:a16="http://schemas.microsoft.com/office/drawing/2014/main" id="{A389DA29-2DC4-4E9A-B723-A610872A60FE}"/>
                  </a:ext>
                </a:extLst>
              </p:cNvPr>
              <p:cNvSpPr/>
              <p:nvPr/>
            </p:nvSpPr>
            <p:spPr>
              <a:xfrm>
                <a:off x="12371519" y="4163284"/>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3" name="フローチャート : 代替処理 2288">
                <a:extLst>
                  <a:ext uri="{FF2B5EF4-FFF2-40B4-BE49-F238E27FC236}">
                    <a16:creationId xmlns:a16="http://schemas.microsoft.com/office/drawing/2014/main" id="{9107251D-000B-4E61-B1A1-5146E176B9BD}"/>
                  </a:ext>
                </a:extLst>
              </p:cNvPr>
              <p:cNvSpPr/>
              <p:nvPr/>
            </p:nvSpPr>
            <p:spPr>
              <a:xfrm>
                <a:off x="10173825" y="4149080"/>
                <a:ext cx="5292343" cy="99597"/>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4" name="フローチャート : 代替処理 2289">
                <a:extLst>
                  <a:ext uri="{FF2B5EF4-FFF2-40B4-BE49-F238E27FC236}">
                    <a16:creationId xmlns:a16="http://schemas.microsoft.com/office/drawing/2014/main" id="{045907D0-D6A6-4F51-84EF-171E11D65BA9}"/>
                  </a:ext>
                </a:extLst>
              </p:cNvPr>
              <p:cNvSpPr/>
              <p:nvPr/>
            </p:nvSpPr>
            <p:spPr>
              <a:xfrm>
                <a:off x="10173825" y="4355760"/>
                <a:ext cx="5300602" cy="95562"/>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5" name="フローチャート : 代替処理 2290">
                <a:extLst>
                  <a:ext uri="{FF2B5EF4-FFF2-40B4-BE49-F238E27FC236}">
                    <a16:creationId xmlns:a16="http://schemas.microsoft.com/office/drawing/2014/main" id="{CD5B2077-9138-4C5F-85D7-015F90558BE4}"/>
                  </a:ext>
                </a:extLst>
              </p:cNvPr>
              <p:cNvSpPr/>
              <p:nvPr/>
            </p:nvSpPr>
            <p:spPr>
              <a:xfrm>
                <a:off x="10739153"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6" name="フローチャート : 代替処理 2291">
                <a:extLst>
                  <a:ext uri="{FF2B5EF4-FFF2-40B4-BE49-F238E27FC236}">
                    <a16:creationId xmlns:a16="http://schemas.microsoft.com/office/drawing/2014/main" id="{DC11A2A5-E591-40E1-B2C7-20E7D9A2C26A}"/>
                  </a:ext>
                </a:extLst>
              </p:cNvPr>
              <p:cNvSpPr/>
              <p:nvPr/>
            </p:nvSpPr>
            <p:spPr>
              <a:xfrm>
                <a:off x="11140169"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7" name="フローチャート : 代替処理 2292">
                <a:extLst>
                  <a:ext uri="{FF2B5EF4-FFF2-40B4-BE49-F238E27FC236}">
                    <a16:creationId xmlns:a16="http://schemas.microsoft.com/office/drawing/2014/main" id="{F62D9D30-DBBE-4D01-9ED8-40881A1429DD}"/>
                  </a:ext>
                </a:extLst>
              </p:cNvPr>
              <p:cNvSpPr/>
              <p:nvPr/>
            </p:nvSpPr>
            <p:spPr>
              <a:xfrm>
                <a:off x="11577736" y="4163285"/>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8" name="フローチャート : 代替処理 2293">
                <a:extLst>
                  <a:ext uri="{FF2B5EF4-FFF2-40B4-BE49-F238E27FC236}">
                    <a16:creationId xmlns:a16="http://schemas.microsoft.com/office/drawing/2014/main" id="{4CC66B62-64E6-47E5-9C74-256395DDBD6A}"/>
                  </a:ext>
                </a:extLst>
              </p:cNvPr>
              <p:cNvSpPr/>
              <p:nvPr/>
            </p:nvSpPr>
            <p:spPr>
              <a:xfrm>
                <a:off x="11937776"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89" name="フローチャート : 代替処理 2294">
                <a:extLst>
                  <a:ext uri="{FF2B5EF4-FFF2-40B4-BE49-F238E27FC236}">
                    <a16:creationId xmlns:a16="http://schemas.microsoft.com/office/drawing/2014/main" id="{901EA8DD-A60F-4F1C-A719-F0D8B5C5D531}"/>
                  </a:ext>
                </a:extLst>
              </p:cNvPr>
              <p:cNvSpPr/>
              <p:nvPr/>
            </p:nvSpPr>
            <p:spPr>
              <a:xfrm>
                <a:off x="13169479" y="4187470"/>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0" name="フローチャート : 代替処理 2295">
                <a:extLst>
                  <a:ext uri="{FF2B5EF4-FFF2-40B4-BE49-F238E27FC236}">
                    <a16:creationId xmlns:a16="http://schemas.microsoft.com/office/drawing/2014/main" id="{CC8F7AAD-0F4B-4E6E-AD85-92C195F13E94}"/>
                  </a:ext>
                </a:extLst>
              </p:cNvPr>
              <p:cNvSpPr/>
              <p:nvPr/>
            </p:nvSpPr>
            <p:spPr>
              <a:xfrm>
                <a:off x="13593960" y="4196942"/>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1" name="フローチャート : 代替処理 2296">
                <a:extLst>
                  <a:ext uri="{FF2B5EF4-FFF2-40B4-BE49-F238E27FC236}">
                    <a16:creationId xmlns:a16="http://schemas.microsoft.com/office/drawing/2014/main" id="{8A0A27FD-741A-40B1-8A5E-24A1C86F58DB}"/>
                  </a:ext>
                </a:extLst>
              </p:cNvPr>
              <p:cNvSpPr/>
              <p:nvPr/>
            </p:nvSpPr>
            <p:spPr>
              <a:xfrm>
                <a:off x="13965396" y="4204176"/>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2" name="フローチャート : 代替処理 2297">
                <a:extLst>
                  <a:ext uri="{FF2B5EF4-FFF2-40B4-BE49-F238E27FC236}">
                    <a16:creationId xmlns:a16="http://schemas.microsoft.com/office/drawing/2014/main" id="{FD9EED91-83CC-4D9B-B1F0-09613254DE76}"/>
                  </a:ext>
                </a:extLst>
              </p:cNvPr>
              <p:cNvSpPr/>
              <p:nvPr/>
            </p:nvSpPr>
            <p:spPr>
              <a:xfrm>
                <a:off x="14371947" y="4204703"/>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3" name="フローチャート : 代替処理 2298">
                <a:extLst>
                  <a:ext uri="{FF2B5EF4-FFF2-40B4-BE49-F238E27FC236}">
                    <a16:creationId xmlns:a16="http://schemas.microsoft.com/office/drawing/2014/main" id="{19B67774-74D8-428A-B826-8B8EB8747D28}"/>
                  </a:ext>
                </a:extLst>
              </p:cNvPr>
              <p:cNvSpPr/>
              <p:nvPr/>
            </p:nvSpPr>
            <p:spPr>
              <a:xfrm>
                <a:off x="14762433" y="4170693"/>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4" name="フローチャート : 代替処理 2299">
                <a:extLst>
                  <a:ext uri="{FF2B5EF4-FFF2-40B4-BE49-F238E27FC236}">
                    <a16:creationId xmlns:a16="http://schemas.microsoft.com/office/drawing/2014/main" id="{DD899C0F-908A-4A14-8A73-7D0F8FCF8194}"/>
                  </a:ext>
                </a:extLst>
              </p:cNvPr>
              <p:cNvSpPr/>
              <p:nvPr/>
            </p:nvSpPr>
            <p:spPr>
              <a:xfrm>
                <a:off x="15250144" y="4183417"/>
                <a:ext cx="99690" cy="254379"/>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5" name="フローチャート : 代替処理 2300">
                <a:extLst>
                  <a:ext uri="{FF2B5EF4-FFF2-40B4-BE49-F238E27FC236}">
                    <a16:creationId xmlns:a16="http://schemas.microsoft.com/office/drawing/2014/main" id="{DA821E47-CD01-4D0A-AC58-8F10B0E9345E}"/>
                  </a:ext>
                </a:extLst>
              </p:cNvPr>
              <p:cNvSpPr/>
              <p:nvPr/>
            </p:nvSpPr>
            <p:spPr>
              <a:xfrm>
                <a:off x="15424582" y="4148670"/>
                <a:ext cx="99690" cy="987924"/>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896" name="フローチャート : 代替処理 2301">
                <a:extLst>
                  <a:ext uri="{FF2B5EF4-FFF2-40B4-BE49-F238E27FC236}">
                    <a16:creationId xmlns:a16="http://schemas.microsoft.com/office/drawing/2014/main" id="{C9FA385C-72E1-49C3-9598-9FB757C4C618}"/>
                  </a:ext>
                </a:extLst>
              </p:cNvPr>
              <p:cNvSpPr/>
              <p:nvPr/>
            </p:nvSpPr>
            <p:spPr>
              <a:xfrm>
                <a:off x="10123980" y="4148670"/>
                <a:ext cx="99690" cy="987924"/>
              </a:xfrm>
              <a:prstGeom prst="flowChartAlternateProcess">
                <a:avLst/>
              </a:prstGeom>
              <a:solidFill>
                <a:srgbClr val="006600"/>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grpSp>
            <p:nvGrpSpPr>
              <p:cNvPr id="897" name="グループ化 896">
                <a:extLst>
                  <a:ext uri="{FF2B5EF4-FFF2-40B4-BE49-F238E27FC236}">
                    <a16:creationId xmlns:a16="http://schemas.microsoft.com/office/drawing/2014/main" id="{24787570-17DF-4F7B-B155-79EED7CDC767}"/>
                  </a:ext>
                </a:extLst>
              </p:cNvPr>
              <p:cNvGrpSpPr/>
              <p:nvPr/>
            </p:nvGrpSpPr>
            <p:grpSpPr>
              <a:xfrm>
                <a:off x="10281592" y="4392881"/>
                <a:ext cx="1189195" cy="764311"/>
                <a:chOff x="10281592" y="4392881"/>
                <a:chExt cx="1189195" cy="764311"/>
              </a:xfrm>
            </p:grpSpPr>
            <p:sp>
              <p:nvSpPr>
                <p:cNvPr id="926" name="フローチャート : 代替処理 2323">
                  <a:extLst>
                    <a:ext uri="{FF2B5EF4-FFF2-40B4-BE49-F238E27FC236}">
                      <a16:creationId xmlns:a16="http://schemas.microsoft.com/office/drawing/2014/main" id="{4B6A4CE7-BE1F-4FBF-A0ED-2A6BEB49BF75}"/>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7" name="フローチャート : 代替処理 2324">
                  <a:extLst>
                    <a:ext uri="{FF2B5EF4-FFF2-40B4-BE49-F238E27FC236}">
                      <a16:creationId xmlns:a16="http://schemas.microsoft.com/office/drawing/2014/main" id="{5E90D159-8DD4-4011-BBB0-36ED1FBC9021}"/>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8" name="フローチャート : 代替処理 2325">
                  <a:extLst>
                    <a:ext uri="{FF2B5EF4-FFF2-40B4-BE49-F238E27FC236}">
                      <a16:creationId xmlns:a16="http://schemas.microsoft.com/office/drawing/2014/main" id="{E3E31B33-E52B-48E3-9814-1D5EBF09195F}"/>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9" name="AutoShape 1619">
                  <a:extLst>
                    <a:ext uri="{FF2B5EF4-FFF2-40B4-BE49-F238E27FC236}">
                      <a16:creationId xmlns:a16="http://schemas.microsoft.com/office/drawing/2014/main" id="{09E7FF07-A0C4-4C5E-88E9-13DCE47C37B7}"/>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30" name="AutoShape 1619">
                  <a:extLst>
                    <a:ext uri="{FF2B5EF4-FFF2-40B4-BE49-F238E27FC236}">
                      <a16:creationId xmlns:a16="http://schemas.microsoft.com/office/drawing/2014/main" id="{41EED592-5619-4105-93B2-DAE0F9D20D14}"/>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31" name="AutoShape 1619">
                  <a:extLst>
                    <a:ext uri="{FF2B5EF4-FFF2-40B4-BE49-F238E27FC236}">
                      <a16:creationId xmlns:a16="http://schemas.microsoft.com/office/drawing/2014/main" id="{83F96B4F-13EF-4976-BA15-E7527A2A8160}"/>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32" name="フローチャート : 代替処理 2329">
                  <a:extLst>
                    <a:ext uri="{FF2B5EF4-FFF2-40B4-BE49-F238E27FC236}">
                      <a16:creationId xmlns:a16="http://schemas.microsoft.com/office/drawing/2014/main" id="{B3CAEDBC-D100-482B-ADB6-C010154F1AC2}"/>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33" name="フローチャート : 代替処理 2330">
                  <a:extLst>
                    <a:ext uri="{FF2B5EF4-FFF2-40B4-BE49-F238E27FC236}">
                      <a16:creationId xmlns:a16="http://schemas.microsoft.com/office/drawing/2014/main" id="{D271AE77-DFD3-42D1-8A5B-4D74C0D56BA9}"/>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grpSp>
          <p:grpSp>
            <p:nvGrpSpPr>
              <p:cNvPr id="899" name="グループ化 898">
                <a:extLst>
                  <a:ext uri="{FF2B5EF4-FFF2-40B4-BE49-F238E27FC236}">
                    <a16:creationId xmlns:a16="http://schemas.microsoft.com/office/drawing/2014/main" id="{05ED20EB-E95F-4ABE-BEC9-5F53C0F4EB6A}"/>
                  </a:ext>
                </a:extLst>
              </p:cNvPr>
              <p:cNvGrpSpPr/>
              <p:nvPr/>
            </p:nvGrpSpPr>
            <p:grpSpPr>
              <a:xfrm>
                <a:off x="11972717" y="4392881"/>
                <a:ext cx="1189195" cy="764311"/>
                <a:chOff x="10281592" y="4392881"/>
                <a:chExt cx="1189195" cy="764311"/>
              </a:xfrm>
            </p:grpSpPr>
            <p:sp>
              <p:nvSpPr>
                <p:cNvPr id="918" name="フローチャート : 代替処理 2315">
                  <a:extLst>
                    <a:ext uri="{FF2B5EF4-FFF2-40B4-BE49-F238E27FC236}">
                      <a16:creationId xmlns:a16="http://schemas.microsoft.com/office/drawing/2014/main" id="{219788B6-731E-407C-B7D3-46EB9F6040E7}"/>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19" name="フローチャート : 代替処理 2316">
                  <a:extLst>
                    <a:ext uri="{FF2B5EF4-FFF2-40B4-BE49-F238E27FC236}">
                      <a16:creationId xmlns:a16="http://schemas.microsoft.com/office/drawing/2014/main" id="{2549AF57-2D0A-4185-8A15-149DF5EDE3CC}"/>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0" name="フローチャート : 代替処理 2317">
                  <a:extLst>
                    <a:ext uri="{FF2B5EF4-FFF2-40B4-BE49-F238E27FC236}">
                      <a16:creationId xmlns:a16="http://schemas.microsoft.com/office/drawing/2014/main" id="{615B3705-6723-46EB-8E28-2DD3E88FA8F2}"/>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1" name="AutoShape 1619">
                  <a:extLst>
                    <a:ext uri="{FF2B5EF4-FFF2-40B4-BE49-F238E27FC236}">
                      <a16:creationId xmlns:a16="http://schemas.microsoft.com/office/drawing/2014/main" id="{88815F05-8434-4138-989B-DCED55BD507C}"/>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22" name="AutoShape 1619">
                  <a:extLst>
                    <a:ext uri="{FF2B5EF4-FFF2-40B4-BE49-F238E27FC236}">
                      <a16:creationId xmlns:a16="http://schemas.microsoft.com/office/drawing/2014/main" id="{CA39A01A-707C-49B4-85BF-46245F125593}"/>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23" name="AutoShape 1619">
                  <a:extLst>
                    <a:ext uri="{FF2B5EF4-FFF2-40B4-BE49-F238E27FC236}">
                      <a16:creationId xmlns:a16="http://schemas.microsoft.com/office/drawing/2014/main" id="{C215498F-54A2-4CC5-945B-2442290E13C5}"/>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24" name="フローチャート : 代替処理 2321">
                  <a:extLst>
                    <a:ext uri="{FF2B5EF4-FFF2-40B4-BE49-F238E27FC236}">
                      <a16:creationId xmlns:a16="http://schemas.microsoft.com/office/drawing/2014/main" id="{F83C79B1-6FA3-4586-94FC-D05E531DC7D7}"/>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25" name="フローチャート : 代替処理 2322">
                  <a:extLst>
                    <a:ext uri="{FF2B5EF4-FFF2-40B4-BE49-F238E27FC236}">
                      <a16:creationId xmlns:a16="http://schemas.microsoft.com/office/drawing/2014/main" id="{687992D2-3B77-49AE-B594-413FC835D9CA}"/>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grpSp>
          <p:grpSp>
            <p:nvGrpSpPr>
              <p:cNvPr id="900" name="グループ化 899">
                <a:extLst>
                  <a:ext uri="{FF2B5EF4-FFF2-40B4-BE49-F238E27FC236}">
                    <a16:creationId xmlns:a16="http://schemas.microsoft.com/office/drawing/2014/main" id="{A10F7DAE-B270-4A41-87E8-E710EC458F44}"/>
                  </a:ext>
                </a:extLst>
              </p:cNvPr>
              <p:cNvGrpSpPr/>
              <p:nvPr/>
            </p:nvGrpSpPr>
            <p:grpSpPr>
              <a:xfrm>
                <a:off x="13628901" y="4392881"/>
                <a:ext cx="1189195" cy="764311"/>
                <a:chOff x="10281592" y="4392881"/>
                <a:chExt cx="1189195" cy="764311"/>
              </a:xfrm>
            </p:grpSpPr>
            <p:sp>
              <p:nvSpPr>
                <p:cNvPr id="903" name="フローチャート : 代替処理 2307">
                  <a:extLst>
                    <a:ext uri="{FF2B5EF4-FFF2-40B4-BE49-F238E27FC236}">
                      <a16:creationId xmlns:a16="http://schemas.microsoft.com/office/drawing/2014/main" id="{970D18A1-A239-4B6B-8D55-E83B253B9BC3}"/>
                    </a:ext>
                  </a:extLst>
                </p:cNvPr>
                <p:cNvSpPr/>
                <p:nvPr/>
              </p:nvSpPr>
              <p:spPr>
                <a:xfrm rot="1006535">
                  <a:off x="10478172" y="4392881"/>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04" name="フローチャート : 代替処理 2308">
                  <a:extLst>
                    <a:ext uri="{FF2B5EF4-FFF2-40B4-BE49-F238E27FC236}">
                      <a16:creationId xmlns:a16="http://schemas.microsoft.com/office/drawing/2014/main" id="{DC932E51-44A0-4108-9066-FD16FEF5A172}"/>
                    </a:ext>
                  </a:extLst>
                </p:cNvPr>
                <p:cNvSpPr/>
                <p:nvPr/>
              </p:nvSpPr>
              <p:spPr>
                <a:xfrm rot="1006535">
                  <a:off x="11325977" y="4397699"/>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05" name="フローチャート : 代替処理 2309">
                  <a:extLst>
                    <a:ext uri="{FF2B5EF4-FFF2-40B4-BE49-F238E27FC236}">
                      <a16:creationId xmlns:a16="http://schemas.microsoft.com/office/drawing/2014/main" id="{EF3701C0-15F1-4461-A9FE-4E65183140FC}"/>
                    </a:ext>
                  </a:extLst>
                </p:cNvPr>
                <p:cNvSpPr/>
                <p:nvPr/>
              </p:nvSpPr>
              <p:spPr>
                <a:xfrm rot="1006535">
                  <a:off x="10892245" y="4407927"/>
                  <a:ext cx="72000" cy="749265"/>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06" name="AutoShape 1619">
                  <a:extLst>
                    <a:ext uri="{FF2B5EF4-FFF2-40B4-BE49-F238E27FC236}">
                      <a16:creationId xmlns:a16="http://schemas.microsoft.com/office/drawing/2014/main" id="{C2140203-8C50-4588-9821-0A20AF4D6EAA}"/>
                    </a:ext>
                  </a:extLst>
                </p:cNvPr>
                <p:cNvSpPr>
                  <a:spLocks noChangeArrowheads="1"/>
                </p:cNvSpPr>
                <p:nvPr/>
              </p:nvSpPr>
              <p:spPr bwMode="auto">
                <a:xfrm rot="5400000" flipH="1">
                  <a:off x="10804785" y="4349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07" name="AutoShape 1619">
                  <a:extLst>
                    <a:ext uri="{FF2B5EF4-FFF2-40B4-BE49-F238E27FC236}">
                      <a16:creationId xmlns:a16="http://schemas.microsoft.com/office/drawing/2014/main" id="{F4CE5144-AE0A-4EA8-9193-DD50D09840FF}"/>
                    </a:ext>
                  </a:extLst>
                </p:cNvPr>
                <p:cNvSpPr>
                  <a:spLocks noChangeArrowheads="1"/>
                </p:cNvSpPr>
                <p:nvPr/>
              </p:nvSpPr>
              <p:spPr bwMode="auto">
                <a:xfrm rot="5400000" flipH="1">
                  <a:off x="10804787" y="4205271"/>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08" name="AutoShape 1619">
                  <a:extLst>
                    <a:ext uri="{FF2B5EF4-FFF2-40B4-BE49-F238E27FC236}">
                      <a16:creationId xmlns:a16="http://schemas.microsoft.com/office/drawing/2014/main" id="{F840457E-4F5D-43F7-8676-223987E1DDEA}"/>
                    </a:ext>
                  </a:extLst>
                </p:cNvPr>
                <p:cNvSpPr>
                  <a:spLocks noChangeArrowheads="1"/>
                </p:cNvSpPr>
                <p:nvPr/>
              </p:nvSpPr>
              <p:spPr bwMode="auto">
                <a:xfrm rot="5400000" flipH="1">
                  <a:off x="10803592" y="4059136"/>
                  <a:ext cx="144000" cy="11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09" name="フローチャート : 代替処理 2313">
                  <a:extLst>
                    <a:ext uri="{FF2B5EF4-FFF2-40B4-BE49-F238E27FC236}">
                      <a16:creationId xmlns:a16="http://schemas.microsoft.com/office/drawing/2014/main" id="{9083D9C2-15A0-41C4-9E15-06048D8381EE}"/>
                    </a:ext>
                  </a:extLst>
                </p:cNvPr>
                <p:cNvSpPr/>
                <p:nvPr/>
              </p:nvSpPr>
              <p:spPr>
                <a:xfrm>
                  <a:off x="10320399"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sp>
              <p:nvSpPr>
                <p:cNvPr id="910" name="フローチャート : 代替処理 2314">
                  <a:extLst>
                    <a:ext uri="{FF2B5EF4-FFF2-40B4-BE49-F238E27FC236}">
                      <a16:creationId xmlns:a16="http://schemas.microsoft.com/office/drawing/2014/main" id="{CB3CF79F-5AA7-4EC2-BDC6-270176277251}"/>
                    </a:ext>
                  </a:extLst>
                </p:cNvPr>
                <p:cNvSpPr/>
                <p:nvPr/>
              </p:nvSpPr>
              <p:spPr>
                <a:xfrm>
                  <a:off x="11190014" y="4533052"/>
                  <a:ext cx="99690" cy="605301"/>
                </a:xfrm>
                <a:prstGeom prst="flowChartAlternateProcess">
                  <a:avLst/>
                </a:prstGeom>
                <a:solidFill>
                  <a:sysClr val="window" lastClr="FFFFFF">
                    <a:lumMod val="65000"/>
                  </a:sysClr>
                </a:solidFill>
                <a:ln w="12700" cap="flat" cmpd="sng" algn="ctr">
                  <a:noFill/>
                  <a:prstDash val="solid"/>
                  <a:miter lim="800000"/>
                </a:ln>
                <a:effectLst/>
              </p:spPr>
              <p:txBody>
                <a:bodyPr rtlCol="0" anchor="ct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gn="ctr" defTabSz="422041">
                    <a:defRPr/>
                  </a:pPr>
                  <a:endParaRPr lang="ja-JP" altLang="en-US" sz="554" b="1">
                    <a:solidFill>
                      <a:prstClr val="white"/>
                    </a:solidFill>
                    <a:latin typeface="Meiryo UI" panose="020B0604030504040204" pitchFamily="50" charset="-128"/>
                    <a:ea typeface="メイリオ" panose="020B0604030504040204" pitchFamily="50" charset="-128"/>
                  </a:endParaRPr>
                </a:p>
              </p:txBody>
            </p:sp>
          </p:grpSp>
          <p:sp>
            <p:nvSpPr>
              <p:cNvPr id="901" name="AutoShape 1619">
                <a:extLst>
                  <a:ext uri="{FF2B5EF4-FFF2-40B4-BE49-F238E27FC236}">
                    <a16:creationId xmlns:a16="http://schemas.microsoft.com/office/drawing/2014/main" id="{AF191EDF-6112-45D6-947E-845796EDED27}"/>
                  </a:ext>
                </a:extLst>
              </p:cNvPr>
              <p:cNvSpPr>
                <a:spLocks noChangeAspect="1" noChangeArrowheads="1"/>
              </p:cNvSpPr>
              <p:nvPr/>
            </p:nvSpPr>
            <p:spPr bwMode="auto">
              <a:xfrm rot="5400000" flipH="1">
                <a:off x="11201534" y="3537849"/>
                <a:ext cx="166742" cy="1375618"/>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902" name="AutoShape 1619">
                <a:extLst>
                  <a:ext uri="{FF2B5EF4-FFF2-40B4-BE49-F238E27FC236}">
                    <a16:creationId xmlns:a16="http://schemas.microsoft.com/office/drawing/2014/main" id="{AC0CF32B-2402-4CD8-B239-5F9540230CC6}"/>
                  </a:ext>
                </a:extLst>
              </p:cNvPr>
              <p:cNvSpPr>
                <a:spLocks noChangeAspect="1" noChangeArrowheads="1"/>
              </p:cNvSpPr>
              <p:nvPr/>
            </p:nvSpPr>
            <p:spPr bwMode="auto">
              <a:xfrm rot="5400000" flipH="1">
                <a:off x="14134369" y="3511032"/>
                <a:ext cx="166742" cy="1375618"/>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fontAlgn="auto">
                  <a:spcBef>
                    <a:spcPts val="0"/>
                  </a:spcBef>
                  <a:spcAft>
                    <a:spcPts val="0"/>
                  </a:spcAft>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pic>
          <p:nvPicPr>
            <p:cNvPr id="855" name="図 854">
              <a:extLst>
                <a:ext uri="{FF2B5EF4-FFF2-40B4-BE49-F238E27FC236}">
                  <a16:creationId xmlns:a16="http://schemas.microsoft.com/office/drawing/2014/main" id="{207B61FC-3C46-4ED4-9E06-916744A7843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3772638" y="5884183"/>
              <a:ext cx="361633" cy="302316"/>
            </a:xfrm>
            <a:prstGeom prst="rect">
              <a:avLst/>
            </a:prstGeom>
          </p:spPr>
        </p:pic>
        <p:grpSp>
          <p:nvGrpSpPr>
            <p:cNvPr id="856" name="グループ化 855">
              <a:extLst>
                <a:ext uri="{FF2B5EF4-FFF2-40B4-BE49-F238E27FC236}">
                  <a16:creationId xmlns:a16="http://schemas.microsoft.com/office/drawing/2014/main" id="{0D39FB64-D097-4249-9970-4DE1D5F193CE}"/>
                </a:ext>
              </a:extLst>
            </p:cNvPr>
            <p:cNvGrpSpPr>
              <a:grpSpLocks noChangeAspect="1"/>
            </p:cNvGrpSpPr>
            <p:nvPr/>
          </p:nvGrpSpPr>
          <p:grpSpPr>
            <a:xfrm>
              <a:off x="3954736" y="6533026"/>
              <a:ext cx="230337" cy="75854"/>
              <a:chOff x="2006367" y="4334900"/>
              <a:chExt cx="327949" cy="108000"/>
            </a:xfrm>
          </p:grpSpPr>
          <p:grpSp>
            <p:nvGrpSpPr>
              <p:cNvPr id="874" name="グループ化 873">
                <a:extLst>
                  <a:ext uri="{FF2B5EF4-FFF2-40B4-BE49-F238E27FC236}">
                    <a16:creationId xmlns:a16="http://schemas.microsoft.com/office/drawing/2014/main" id="{D93B7A7F-EE3B-460F-8F9A-5146CA57FB74}"/>
                  </a:ext>
                </a:extLst>
              </p:cNvPr>
              <p:cNvGrpSpPr/>
              <p:nvPr/>
            </p:nvGrpSpPr>
            <p:grpSpPr>
              <a:xfrm>
                <a:off x="2008657" y="4365104"/>
                <a:ext cx="325659" cy="77796"/>
                <a:chOff x="2251045" y="4329104"/>
                <a:chExt cx="325659" cy="77796"/>
              </a:xfrm>
            </p:grpSpPr>
            <p:sp>
              <p:nvSpPr>
                <p:cNvPr id="878" name="AutoShape 1619">
                  <a:extLst>
                    <a:ext uri="{FF2B5EF4-FFF2-40B4-BE49-F238E27FC236}">
                      <a16:creationId xmlns:a16="http://schemas.microsoft.com/office/drawing/2014/main" id="{AD49F64A-ED31-46EB-8A41-3DB58F7F3A9A}"/>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9" name="AutoShape 1619">
                  <a:extLst>
                    <a:ext uri="{FF2B5EF4-FFF2-40B4-BE49-F238E27FC236}">
                      <a16:creationId xmlns:a16="http://schemas.microsoft.com/office/drawing/2014/main" id="{39E3007B-C935-4651-975A-123E898858DD}"/>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80" name="AutoShape 1619">
                  <a:extLst>
                    <a:ext uri="{FF2B5EF4-FFF2-40B4-BE49-F238E27FC236}">
                      <a16:creationId xmlns:a16="http://schemas.microsoft.com/office/drawing/2014/main" id="{0B03E39C-ACD5-4FC9-BB9B-766F62D8A1B4}"/>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875" name="AutoShape 1619">
                <a:extLst>
                  <a:ext uri="{FF2B5EF4-FFF2-40B4-BE49-F238E27FC236}">
                    <a16:creationId xmlns:a16="http://schemas.microsoft.com/office/drawing/2014/main" id="{7B925432-3F49-449B-BA6C-00CE3006E713}"/>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6" name="AutoShape 1619">
                <a:extLst>
                  <a:ext uri="{FF2B5EF4-FFF2-40B4-BE49-F238E27FC236}">
                    <a16:creationId xmlns:a16="http://schemas.microsoft.com/office/drawing/2014/main" id="{0688D9B5-097F-4D64-BBAB-691DFFE59DF2}"/>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7" name="AutoShape 1619">
                <a:extLst>
                  <a:ext uri="{FF2B5EF4-FFF2-40B4-BE49-F238E27FC236}">
                    <a16:creationId xmlns:a16="http://schemas.microsoft.com/office/drawing/2014/main" id="{B90B913F-A9FA-43F2-8D23-BEC1EE133BBA}"/>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grpSp>
          <p:nvGrpSpPr>
            <p:cNvPr id="857" name="グループ化 856">
              <a:extLst>
                <a:ext uri="{FF2B5EF4-FFF2-40B4-BE49-F238E27FC236}">
                  <a16:creationId xmlns:a16="http://schemas.microsoft.com/office/drawing/2014/main" id="{6FA673A2-195F-4D4B-94D3-EF98D9E81E8A}"/>
                </a:ext>
              </a:extLst>
            </p:cNvPr>
            <p:cNvGrpSpPr>
              <a:grpSpLocks noChangeAspect="1"/>
            </p:cNvGrpSpPr>
            <p:nvPr/>
          </p:nvGrpSpPr>
          <p:grpSpPr>
            <a:xfrm>
              <a:off x="3992249" y="6339690"/>
              <a:ext cx="230337" cy="75854"/>
              <a:chOff x="2006367" y="4334900"/>
              <a:chExt cx="327949" cy="108000"/>
            </a:xfrm>
          </p:grpSpPr>
          <p:grpSp>
            <p:nvGrpSpPr>
              <p:cNvPr id="867" name="グループ化 866">
                <a:extLst>
                  <a:ext uri="{FF2B5EF4-FFF2-40B4-BE49-F238E27FC236}">
                    <a16:creationId xmlns:a16="http://schemas.microsoft.com/office/drawing/2014/main" id="{F0887FEA-D1DC-4B90-895F-96CF053A0092}"/>
                  </a:ext>
                </a:extLst>
              </p:cNvPr>
              <p:cNvGrpSpPr/>
              <p:nvPr/>
            </p:nvGrpSpPr>
            <p:grpSpPr>
              <a:xfrm>
                <a:off x="2008657" y="4365104"/>
                <a:ext cx="325659" cy="77796"/>
                <a:chOff x="2251045" y="4329104"/>
                <a:chExt cx="325659" cy="77796"/>
              </a:xfrm>
            </p:grpSpPr>
            <p:sp>
              <p:nvSpPr>
                <p:cNvPr id="871" name="AutoShape 1619">
                  <a:extLst>
                    <a:ext uri="{FF2B5EF4-FFF2-40B4-BE49-F238E27FC236}">
                      <a16:creationId xmlns:a16="http://schemas.microsoft.com/office/drawing/2014/main" id="{CD00989C-BDC5-4C02-87E8-415FEC3F0A3F}"/>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2" name="AutoShape 1619">
                  <a:extLst>
                    <a:ext uri="{FF2B5EF4-FFF2-40B4-BE49-F238E27FC236}">
                      <a16:creationId xmlns:a16="http://schemas.microsoft.com/office/drawing/2014/main" id="{F3865AD5-CC8C-4F07-8631-4D33C60AB629}"/>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3" name="AutoShape 1619">
                  <a:extLst>
                    <a:ext uri="{FF2B5EF4-FFF2-40B4-BE49-F238E27FC236}">
                      <a16:creationId xmlns:a16="http://schemas.microsoft.com/office/drawing/2014/main" id="{CCB2031E-B4C1-4DE8-9741-AC695681E396}"/>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868" name="AutoShape 1619">
                <a:extLst>
                  <a:ext uri="{FF2B5EF4-FFF2-40B4-BE49-F238E27FC236}">
                    <a16:creationId xmlns:a16="http://schemas.microsoft.com/office/drawing/2014/main" id="{40D84DF0-E2F1-474C-9514-191211BA1685}"/>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69" name="AutoShape 1619">
                <a:extLst>
                  <a:ext uri="{FF2B5EF4-FFF2-40B4-BE49-F238E27FC236}">
                    <a16:creationId xmlns:a16="http://schemas.microsoft.com/office/drawing/2014/main" id="{9070865A-03B0-497E-ADDF-332FBC2DB1E2}"/>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70" name="AutoShape 1619">
                <a:extLst>
                  <a:ext uri="{FF2B5EF4-FFF2-40B4-BE49-F238E27FC236}">
                    <a16:creationId xmlns:a16="http://schemas.microsoft.com/office/drawing/2014/main" id="{0DCB8C62-C46D-4A71-98BF-D2E5AB442B09}"/>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grpSp>
          <p:nvGrpSpPr>
            <p:cNvPr id="858" name="グループ化 857">
              <a:extLst>
                <a:ext uri="{FF2B5EF4-FFF2-40B4-BE49-F238E27FC236}">
                  <a16:creationId xmlns:a16="http://schemas.microsoft.com/office/drawing/2014/main" id="{D7DEC324-B974-4C18-97AE-5D737E21DE7D}"/>
                </a:ext>
              </a:extLst>
            </p:cNvPr>
            <p:cNvGrpSpPr>
              <a:grpSpLocks noChangeAspect="1"/>
            </p:cNvGrpSpPr>
            <p:nvPr/>
          </p:nvGrpSpPr>
          <p:grpSpPr>
            <a:xfrm>
              <a:off x="4035723" y="6136781"/>
              <a:ext cx="230337" cy="75854"/>
              <a:chOff x="2006367" y="4334900"/>
              <a:chExt cx="327949" cy="108000"/>
            </a:xfrm>
          </p:grpSpPr>
          <p:grpSp>
            <p:nvGrpSpPr>
              <p:cNvPr id="860" name="グループ化 859">
                <a:extLst>
                  <a:ext uri="{FF2B5EF4-FFF2-40B4-BE49-F238E27FC236}">
                    <a16:creationId xmlns:a16="http://schemas.microsoft.com/office/drawing/2014/main" id="{41F3EA15-DB29-49EB-AAC0-C435296FE188}"/>
                  </a:ext>
                </a:extLst>
              </p:cNvPr>
              <p:cNvGrpSpPr/>
              <p:nvPr/>
            </p:nvGrpSpPr>
            <p:grpSpPr>
              <a:xfrm>
                <a:off x="2008657" y="4365104"/>
                <a:ext cx="325659" cy="77796"/>
                <a:chOff x="2251045" y="4329104"/>
                <a:chExt cx="325659" cy="77796"/>
              </a:xfrm>
            </p:grpSpPr>
            <p:sp>
              <p:nvSpPr>
                <p:cNvPr id="864" name="AutoShape 1619">
                  <a:extLst>
                    <a:ext uri="{FF2B5EF4-FFF2-40B4-BE49-F238E27FC236}">
                      <a16:creationId xmlns:a16="http://schemas.microsoft.com/office/drawing/2014/main" id="{67B7C1EB-08F3-4EA1-BBFD-6622CBEE8098}"/>
                    </a:ext>
                  </a:extLst>
                </p:cNvPr>
                <p:cNvSpPr>
                  <a:spLocks noChangeArrowheads="1"/>
                </p:cNvSpPr>
                <p:nvPr/>
              </p:nvSpPr>
              <p:spPr bwMode="auto">
                <a:xfrm rot="5400000" flipH="1">
                  <a:off x="2414704" y="4203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65" name="AutoShape 1619">
                  <a:extLst>
                    <a:ext uri="{FF2B5EF4-FFF2-40B4-BE49-F238E27FC236}">
                      <a16:creationId xmlns:a16="http://schemas.microsoft.com/office/drawing/2014/main" id="{CA829EF3-3E49-4E41-B373-212480F374CD}"/>
                    </a:ext>
                  </a:extLst>
                </p:cNvPr>
                <p:cNvSpPr>
                  <a:spLocks noChangeArrowheads="1"/>
                </p:cNvSpPr>
                <p:nvPr/>
              </p:nvSpPr>
              <p:spPr bwMode="auto">
                <a:xfrm rot="5400000" flipH="1">
                  <a:off x="2395707" y="4221104"/>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66" name="AutoShape 1619">
                  <a:extLst>
                    <a:ext uri="{FF2B5EF4-FFF2-40B4-BE49-F238E27FC236}">
                      <a16:creationId xmlns:a16="http://schemas.microsoft.com/office/drawing/2014/main" id="{2B4C181A-E0F4-4C81-8A6A-3712C009FACC}"/>
                    </a:ext>
                  </a:extLst>
                </p:cNvPr>
                <p:cNvSpPr>
                  <a:spLocks noChangeArrowheads="1"/>
                </p:cNvSpPr>
                <p:nvPr/>
              </p:nvSpPr>
              <p:spPr bwMode="auto">
                <a:xfrm rot="5400000" flipH="1">
                  <a:off x="2377045"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sp>
            <p:nvSpPr>
              <p:cNvPr id="861" name="AutoShape 1619">
                <a:extLst>
                  <a:ext uri="{FF2B5EF4-FFF2-40B4-BE49-F238E27FC236}">
                    <a16:creationId xmlns:a16="http://schemas.microsoft.com/office/drawing/2014/main" id="{E9E502CA-F70C-4F05-8B67-F1453057AB68}"/>
                  </a:ext>
                </a:extLst>
              </p:cNvPr>
              <p:cNvSpPr>
                <a:spLocks noChangeArrowheads="1"/>
              </p:cNvSpPr>
              <p:nvPr/>
            </p:nvSpPr>
            <p:spPr bwMode="auto">
              <a:xfrm rot="5400000" flipH="1">
                <a:off x="2153319" y="4225089"/>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62" name="AutoShape 1619">
                <a:extLst>
                  <a:ext uri="{FF2B5EF4-FFF2-40B4-BE49-F238E27FC236}">
                    <a16:creationId xmlns:a16="http://schemas.microsoft.com/office/drawing/2014/main" id="{0D309696-29A3-4A0A-976D-386F5DACE51A}"/>
                  </a:ext>
                </a:extLst>
              </p:cNvPr>
              <p:cNvSpPr>
                <a:spLocks noChangeArrowheads="1"/>
              </p:cNvSpPr>
              <p:nvPr/>
            </p:nvSpPr>
            <p:spPr bwMode="auto">
              <a:xfrm rot="5400000" flipH="1">
                <a:off x="2132768" y="4244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sp>
            <p:nvSpPr>
              <p:cNvPr id="863" name="AutoShape 1619">
                <a:extLst>
                  <a:ext uri="{FF2B5EF4-FFF2-40B4-BE49-F238E27FC236}">
                    <a16:creationId xmlns:a16="http://schemas.microsoft.com/office/drawing/2014/main" id="{091EB8F6-5AF5-4F8F-A8AC-4F8101224194}"/>
                  </a:ext>
                </a:extLst>
              </p:cNvPr>
              <p:cNvSpPr>
                <a:spLocks noChangeArrowheads="1"/>
              </p:cNvSpPr>
              <p:nvPr/>
            </p:nvSpPr>
            <p:spPr bwMode="auto">
              <a:xfrm rot="5400000" flipH="1">
                <a:off x="2132367" y="4208900"/>
                <a:ext cx="36000" cy="288000"/>
              </a:xfrm>
              <a:prstGeom prst="can">
                <a:avLst>
                  <a:gd name="adj" fmla="val 65190"/>
                </a:avLst>
              </a:prstGeom>
              <a:gradFill rotWithShape="1">
                <a:gsLst>
                  <a:gs pos="0">
                    <a:srgbClr val="800000"/>
                  </a:gs>
                  <a:gs pos="100000">
                    <a:srgbClr val="FF6600"/>
                  </a:gs>
                </a:gsLst>
                <a:lin ang="0" scaled="1"/>
              </a:gradFill>
              <a:ln w="9525">
                <a:noFill/>
                <a:round/>
                <a:headEnd/>
                <a:tailEnd/>
              </a:ln>
            </p:spPr>
            <p:txBody>
              <a:bodyPr rot="10800000" vert="eaVert"/>
              <a:lstStyle>
                <a:defPPr>
                  <a:defRPr lang="ja-JP"/>
                </a:defPPr>
                <a:lvl1pPr algn="l" rtl="0" fontAlgn="base">
                  <a:spcBef>
                    <a:spcPct val="0"/>
                  </a:spcBef>
                  <a:spcAft>
                    <a:spcPct val="0"/>
                  </a:spcAft>
                  <a:defRPr kumimoji="1" sz="9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charset="-128"/>
                    <a:cs typeface="+mn-cs"/>
                  </a:defRPr>
                </a:lvl5pPr>
                <a:lvl6pPr marL="2286000" algn="l" defTabSz="914400" rtl="0" eaLnBrk="1" latinLnBrk="0" hangingPunct="1">
                  <a:defRPr kumimoji="1" sz="900" kern="1200">
                    <a:solidFill>
                      <a:schemeClr val="tx1"/>
                    </a:solidFill>
                    <a:latin typeface="Arial" charset="0"/>
                    <a:ea typeface="ＭＳ Ｐゴシック" charset="-128"/>
                    <a:cs typeface="+mn-cs"/>
                  </a:defRPr>
                </a:lvl6pPr>
                <a:lvl7pPr marL="2743200" algn="l" defTabSz="914400" rtl="0" eaLnBrk="1" latinLnBrk="0" hangingPunct="1">
                  <a:defRPr kumimoji="1" sz="900" kern="1200">
                    <a:solidFill>
                      <a:schemeClr val="tx1"/>
                    </a:solidFill>
                    <a:latin typeface="Arial" charset="0"/>
                    <a:ea typeface="ＭＳ Ｐゴシック" charset="-128"/>
                    <a:cs typeface="+mn-cs"/>
                  </a:defRPr>
                </a:lvl7pPr>
                <a:lvl8pPr marL="3200400" algn="l" defTabSz="914400" rtl="0" eaLnBrk="1" latinLnBrk="0" hangingPunct="1">
                  <a:defRPr kumimoji="1" sz="900" kern="1200">
                    <a:solidFill>
                      <a:schemeClr val="tx1"/>
                    </a:solidFill>
                    <a:latin typeface="Arial" charset="0"/>
                    <a:ea typeface="ＭＳ Ｐゴシック" charset="-128"/>
                    <a:cs typeface="+mn-cs"/>
                  </a:defRPr>
                </a:lvl8pPr>
                <a:lvl9pPr marL="3657600" algn="l" defTabSz="914400" rtl="0" eaLnBrk="1" latinLnBrk="0" hangingPunct="1">
                  <a:defRPr kumimoji="1" sz="900" kern="1200">
                    <a:solidFill>
                      <a:schemeClr val="tx1"/>
                    </a:solidFill>
                    <a:latin typeface="Arial" charset="0"/>
                    <a:ea typeface="ＭＳ Ｐゴシック" charset="-128"/>
                    <a:cs typeface="+mn-cs"/>
                  </a:defRPr>
                </a:lvl9pPr>
              </a:lstStyle>
              <a:p>
                <a:pPr defTabSz="422041">
                  <a:defRPr/>
                </a:pPr>
                <a:endParaRPr lang="ja-JP" altLang="ja-JP" sz="554" b="1">
                  <a:solidFill>
                    <a:srgbClr val="000000"/>
                  </a:solidFill>
                  <a:latin typeface="Meiryo UI" panose="020B0604030504040204" pitchFamily="50" charset="-128"/>
                  <a:ea typeface="Meiryo UI" panose="020B0604030504040204" pitchFamily="50" charset="-128"/>
                </a:endParaRPr>
              </a:p>
            </p:txBody>
          </p:sp>
        </p:grpSp>
        <p:pic>
          <p:nvPicPr>
            <p:cNvPr id="859" name="Picture 5" descr="C:\Program Files\Microsoft Office\MEDIA\CAGCAT10\j0187423.wmf">
              <a:extLst>
                <a:ext uri="{FF2B5EF4-FFF2-40B4-BE49-F238E27FC236}">
                  <a16:creationId xmlns:a16="http://schemas.microsoft.com/office/drawing/2014/main" id="{5ABA56E2-3653-43DD-95C2-D2E9A6A598BF}"/>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751119" y="6196671"/>
              <a:ext cx="330888" cy="343110"/>
            </a:xfrm>
            <a:prstGeom prst="rect">
              <a:avLst/>
            </a:prstGeom>
            <a:noFill/>
            <a:extLst>
              <a:ext uri="{909E8E84-426E-40DD-AFC4-6F175D3DCCD1}">
                <a14:hiddenFill xmlns:a14="http://schemas.microsoft.com/office/drawing/2010/main">
                  <a:solidFill>
                    <a:srgbClr val="FFFFFF"/>
                  </a:solidFill>
                </a14:hiddenFill>
              </a:ext>
            </a:extLst>
          </p:spPr>
        </p:pic>
      </p:grpSp>
      <p:pic>
        <p:nvPicPr>
          <p:cNvPr id="1678" name="Picture 1737">
            <a:extLst>
              <a:ext uri="{FF2B5EF4-FFF2-40B4-BE49-F238E27FC236}">
                <a16:creationId xmlns:a16="http://schemas.microsoft.com/office/drawing/2014/main" id="{DDE6728C-FE38-48C6-8CB4-5F37A2BB6125}"/>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rot="20591043" flipH="1">
            <a:off x="2113788" y="4255626"/>
            <a:ext cx="529496" cy="383922"/>
          </a:xfrm>
          <a:prstGeom prst="rect">
            <a:avLst/>
          </a:prstGeom>
          <a:noFill/>
          <a:ln w="9525">
            <a:noFill/>
            <a:miter lim="800000"/>
            <a:headEnd/>
            <a:tailEnd/>
          </a:ln>
        </p:spPr>
      </p:pic>
      <p:pic>
        <p:nvPicPr>
          <p:cNvPr id="1679" name="Picture 3">
            <a:extLst>
              <a:ext uri="{FF2B5EF4-FFF2-40B4-BE49-F238E27FC236}">
                <a16:creationId xmlns:a16="http://schemas.microsoft.com/office/drawing/2014/main" id="{0DA36EDF-5730-4B63-8EBE-AD74B91D50D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3144" y="4110891"/>
            <a:ext cx="1351938" cy="985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80" name="Picture 1737">
            <a:extLst>
              <a:ext uri="{FF2B5EF4-FFF2-40B4-BE49-F238E27FC236}">
                <a16:creationId xmlns:a16="http://schemas.microsoft.com/office/drawing/2014/main" id="{F2C7A58D-B60C-4608-8A12-E141B95B38A8}"/>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rot="20591043" flipH="1">
            <a:off x="4768349" y="4255624"/>
            <a:ext cx="529496" cy="383922"/>
          </a:xfrm>
          <a:prstGeom prst="rect">
            <a:avLst/>
          </a:prstGeom>
          <a:noFill/>
          <a:ln w="9525">
            <a:noFill/>
            <a:miter lim="800000"/>
            <a:headEnd/>
            <a:tailEnd/>
          </a:ln>
        </p:spPr>
      </p:pic>
      <p:sp>
        <p:nvSpPr>
          <p:cNvPr id="1681" name="矢印: 右 1680">
            <a:extLst>
              <a:ext uri="{FF2B5EF4-FFF2-40B4-BE49-F238E27FC236}">
                <a16:creationId xmlns:a16="http://schemas.microsoft.com/office/drawing/2014/main" id="{D16EEA8C-6867-45B3-B757-CA697B4E6183}"/>
              </a:ext>
            </a:extLst>
          </p:cNvPr>
          <p:cNvSpPr/>
          <p:nvPr/>
        </p:nvSpPr>
        <p:spPr>
          <a:xfrm>
            <a:off x="1852076" y="4575482"/>
            <a:ext cx="1034826" cy="282808"/>
          </a:xfrm>
          <a:prstGeom prst="rightArrow">
            <a:avLst/>
          </a:prstGeom>
          <a:solidFill>
            <a:srgbClr val="70AD47">
              <a:lumMod val="75000"/>
            </a:srgbClr>
          </a:solidFill>
          <a:ln w="12700" cap="flat" cmpd="sng" algn="ctr">
            <a:noFill/>
            <a:prstDash val="solid"/>
            <a:miter lim="800000"/>
          </a:ln>
          <a:effectLst/>
        </p:spPr>
        <p:txBody>
          <a:bodyPr rtlCol="0" anchor="ctr"/>
          <a:lstStyle/>
          <a:p>
            <a:pPr defTabSz="844083">
              <a:defRPr/>
            </a:pPr>
            <a:endParaRPr kumimoji="0" lang="ja-JP" altLang="en-US" sz="1662" kern="0">
              <a:solidFill>
                <a:prstClr val="white"/>
              </a:solidFill>
              <a:latin typeface="Calibri" panose="020F0502020204030204"/>
              <a:ea typeface="メイリオ" panose="020B0604030504040204" pitchFamily="50" charset="-128"/>
            </a:endParaRPr>
          </a:p>
        </p:txBody>
      </p:sp>
      <p:sp>
        <p:nvSpPr>
          <p:cNvPr id="1682" name="矢印: 右 1681">
            <a:extLst>
              <a:ext uri="{FF2B5EF4-FFF2-40B4-BE49-F238E27FC236}">
                <a16:creationId xmlns:a16="http://schemas.microsoft.com/office/drawing/2014/main" id="{1017F86E-5818-422A-9A30-E153D74F89DA}"/>
              </a:ext>
            </a:extLst>
          </p:cNvPr>
          <p:cNvSpPr/>
          <p:nvPr/>
        </p:nvSpPr>
        <p:spPr>
          <a:xfrm>
            <a:off x="4649392" y="4636905"/>
            <a:ext cx="1034826" cy="282808"/>
          </a:xfrm>
          <a:prstGeom prst="rightArrow">
            <a:avLst/>
          </a:prstGeom>
          <a:solidFill>
            <a:srgbClr val="70AD47">
              <a:lumMod val="75000"/>
            </a:srgbClr>
          </a:solidFill>
          <a:ln w="12700" cap="flat" cmpd="sng" algn="ctr">
            <a:noFill/>
            <a:prstDash val="solid"/>
            <a:miter lim="800000"/>
          </a:ln>
          <a:effectLst/>
        </p:spPr>
        <p:txBody>
          <a:bodyPr rtlCol="0" anchor="ctr"/>
          <a:lstStyle/>
          <a:p>
            <a:pPr defTabSz="844083">
              <a:defRPr/>
            </a:pPr>
            <a:endParaRPr kumimoji="0" lang="ja-JP" altLang="en-US" sz="1662" kern="0">
              <a:solidFill>
                <a:prstClr val="white"/>
              </a:solidFill>
              <a:latin typeface="Calibri" panose="020F0502020204030204"/>
              <a:ea typeface="メイリオ" panose="020B0604030504040204" pitchFamily="50" charset="-128"/>
            </a:endParaRPr>
          </a:p>
        </p:txBody>
      </p:sp>
      <p:sp>
        <p:nvSpPr>
          <p:cNvPr id="1683" name="四角形吹き出し 47">
            <a:extLst>
              <a:ext uri="{FF2B5EF4-FFF2-40B4-BE49-F238E27FC236}">
                <a16:creationId xmlns:a16="http://schemas.microsoft.com/office/drawing/2014/main" id="{E785B600-D0A1-47B4-BA2C-68AEC937DAE2}"/>
              </a:ext>
            </a:extLst>
          </p:cNvPr>
          <p:cNvSpPr/>
          <p:nvPr/>
        </p:nvSpPr>
        <p:spPr>
          <a:xfrm>
            <a:off x="2435188" y="5405877"/>
            <a:ext cx="2636943" cy="661159"/>
          </a:xfrm>
          <a:prstGeom prst="wedgeRectCallout">
            <a:avLst>
              <a:gd name="adj1" fmla="val 48562"/>
              <a:gd name="adj2" fmla="val -127753"/>
            </a:avLst>
          </a:prstGeom>
          <a:solidFill>
            <a:srgbClr val="70AD47">
              <a:lumMod val="20000"/>
              <a:lumOff val="80000"/>
            </a:srgbClr>
          </a:solidFill>
          <a:ln w="12700" cap="flat" cmpd="sng" algn="ctr">
            <a:noFill/>
            <a:prstDash val="solid"/>
            <a:miter lim="800000"/>
          </a:ln>
          <a:effectLst/>
        </p:spPr>
        <p:txBody>
          <a:bodyPr rtlCol="0" anchor="t" anchorCtr="0"/>
          <a:lstStyle/>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・輸送方法の最適化に関する工夫</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p:txBody>
      </p:sp>
      <p:sp>
        <p:nvSpPr>
          <p:cNvPr id="1684" name="四角形吹き出し 47">
            <a:extLst>
              <a:ext uri="{FF2B5EF4-FFF2-40B4-BE49-F238E27FC236}">
                <a16:creationId xmlns:a16="http://schemas.microsoft.com/office/drawing/2014/main" id="{F3F24CAA-D995-4367-A797-9414ACBC88FA}"/>
              </a:ext>
            </a:extLst>
          </p:cNvPr>
          <p:cNvSpPr/>
          <p:nvPr/>
        </p:nvSpPr>
        <p:spPr>
          <a:xfrm>
            <a:off x="1968111" y="3115796"/>
            <a:ext cx="2159305" cy="661159"/>
          </a:xfrm>
          <a:prstGeom prst="wedgeRectCallout">
            <a:avLst>
              <a:gd name="adj1" fmla="val -2318"/>
              <a:gd name="adj2" fmla="val 87752"/>
            </a:avLst>
          </a:prstGeom>
          <a:solidFill>
            <a:srgbClr val="70AD47">
              <a:lumMod val="20000"/>
              <a:lumOff val="80000"/>
            </a:srgbClr>
          </a:solidFill>
          <a:ln w="12700" cap="flat" cmpd="sng" algn="ctr">
            <a:noFill/>
            <a:prstDash val="solid"/>
            <a:miter lim="800000"/>
          </a:ln>
          <a:effectLst/>
        </p:spPr>
        <p:txBody>
          <a:bodyPr rtlCol="0" anchor="t" anchorCtr="0"/>
          <a:lstStyle/>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・広葉樹向け燃料化設備</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・乾燥加工システム 等</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ペレットの製造・加工技術</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p:txBody>
      </p:sp>
      <p:sp>
        <p:nvSpPr>
          <p:cNvPr id="1685" name="四角形吹き出し 47">
            <a:extLst>
              <a:ext uri="{FF2B5EF4-FFF2-40B4-BE49-F238E27FC236}">
                <a16:creationId xmlns:a16="http://schemas.microsoft.com/office/drawing/2014/main" id="{CD3332B2-4D8D-4DD2-BA1A-8C363275A75A}"/>
              </a:ext>
            </a:extLst>
          </p:cNvPr>
          <p:cNvSpPr/>
          <p:nvPr/>
        </p:nvSpPr>
        <p:spPr>
          <a:xfrm>
            <a:off x="2435187" y="5405877"/>
            <a:ext cx="3869360" cy="896174"/>
          </a:xfrm>
          <a:prstGeom prst="wedgeRectCallout">
            <a:avLst>
              <a:gd name="adj1" fmla="val -48346"/>
              <a:gd name="adj2" fmla="val -125411"/>
            </a:avLst>
          </a:prstGeom>
          <a:solidFill>
            <a:srgbClr val="70AD47">
              <a:lumMod val="20000"/>
              <a:lumOff val="80000"/>
            </a:srgbClr>
          </a:solidFill>
          <a:ln w="12700" cap="flat" cmpd="sng" algn="ctr">
            <a:noFill/>
            <a:prstDash val="solid"/>
            <a:miter lim="800000"/>
          </a:ln>
          <a:effectLst/>
        </p:spPr>
        <p:txBody>
          <a:bodyPr rtlCol="0" anchor="t" anchorCtr="0"/>
          <a:lstStyle/>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・輸送方法の最適化に関する技術開発</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a:p>
            <a:pPr defTabSz="844083">
              <a:defRPr/>
            </a:pPr>
            <a:r>
              <a:rPr kumimoji="0" lang="ja-JP" altLang="en-US" sz="1292" b="1" kern="0" dirty="0">
                <a:solidFill>
                  <a:srgbClr val="70AD47">
                    <a:lumMod val="50000"/>
                  </a:srgbClr>
                </a:solidFill>
                <a:latin typeface="Calibri" panose="020F0502020204030204"/>
                <a:ea typeface="メイリオ" panose="020B0604030504040204" pitchFamily="50" charset="-128"/>
              </a:rPr>
              <a:t>（輸送手段の改良（トラックの積載効率や積み下ろし効率の向上、粉粒体運搬車の最適化など）や、</a:t>
            </a:r>
            <a:r>
              <a:rPr kumimoji="0" lang="en-US" altLang="ja-JP" sz="1292" b="1" kern="0" dirty="0">
                <a:solidFill>
                  <a:srgbClr val="70AD47">
                    <a:lumMod val="50000"/>
                  </a:srgbClr>
                </a:solidFill>
                <a:latin typeface="Calibri" panose="020F0502020204030204"/>
                <a:ea typeface="メイリオ" panose="020B0604030504040204" pitchFamily="50" charset="-128"/>
              </a:rPr>
              <a:t>IoT</a:t>
            </a:r>
            <a:r>
              <a:rPr kumimoji="0" lang="ja-JP" altLang="en-US" sz="1292" b="1" kern="0" dirty="0">
                <a:solidFill>
                  <a:srgbClr val="70AD47">
                    <a:lumMod val="50000"/>
                  </a:srgbClr>
                </a:solidFill>
                <a:latin typeface="Calibri" panose="020F0502020204030204"/>
                <a:ea typeface="メイリオ" panose="020B0604030504040204" pitchFamily="50" charset="-128"/>
              </a:rPr>
              <a:t>・</a:t>
            </a:r>
            <a:r>
              <a:rPr kumimoji="0" lang="en-US" altLang="ja-JP" sz="1292" b="1" kern="0" dirty="0">
                <a:solidFill>
                  <a:srgbClr val="70AD47">
                    <a:lumMod val="50000"/>
                  </a:srgbClr>
                </a:solidFill>
                <a:latin typeface="Calibri" panose="020F0502020204030204"/>
                <a:ea typeface="メイリオ" panose="020B0604030504040204" pitchFamily="50" charset="-128"/>
              </a:rPr>
              <a:t>ICT</a:t>
            </a:r>
            <a:r>
              <a:rPr kumimoji="0" lang="ja-JP" altLang="en-US" sz="1292" b="1" kern="0" dirty="0">
                <a:solidFill>
                  <a:srgbClr val="70AD47">
                    <a:lumMod val="50000"/>
                  </a:srgbClr>
                </a:solidFill>
                <a:latin typeface="Calibri" panose="020F0502020204030204"/>
                <a:ea typeface="メイリオ" panose="020B0604030504040204" pitchFamily="50" charset="-128"/>
              </a:rPr>
              <a:t>活用等）</a:t>
            </a:r>
            <a:endParaRPr kumimoji="0" lang="en-US" altLang="ja-JP" sz="1292" b="1" kern="0" dirty="0">
              <a:solidFill>
                <a:srgbClr val="70AD47">
                  <a:lumMod val="50000"/>
                </a:srgbClr>
              </a:solidFill>
              <a:latin typeface="Calibri" panose="020F0502020204030204"/>
              <a:ea typeface="メイリオ" panose="020B0604030504040204" pitchFamily="50" charset="-128"/>
            </a:endParaRPr>
          </a:p>
        </p:txBody>
      </p:sp>
      <p:sp>
        <p:nvSpPr>
          <p:cNvPr id="1686" name="正方形/長方形 1685">
            <a:extLst>
              <a:ext uri="{FF2B5EF4-FFF2-40B4-BE49-F238E27FC236}">
                <a16:creationId xmlns:a16="http://schemas.microsoft.com/office/drawing/2014/main" id="{40FC7B80-7119-489C-A27B-C974A676170C}"/>
              </a:ext>
            </a:extLst>
          </p:cNvPr>
          <p:cNvSpPr/>
          <p:nvPr/>
        </p:nvSpPr>
        <p:spPr>
          <a:xfrm>
            <a:off x="179615" y="3753453"/>
            <a:ext cx="1608421" cy="319639"/>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山元</a:t>
            </a:r>
          </a:p>
        </p:txBody>
      </p:sp>
      <p:sp>
        <p:nvSpPr>
          <p:cNvPr id="1687" name="正方形/長方形 1686">
            <a:extLst>
              <a:ext uri="{FF2B5EF4-FFF2-40B4-BE49-F238E27FC236}">
                <a16:creationId xmlns:a16="http://schemas.microsoft.com/office/drawing/2014/main" id="{99F67B22-4F1E-45F8-A272-053D4F3B9F13}"/>
              </a:ext>
            </a:extLst>
          </p:cNvPr>
          <p:cNvSpPr/>
          <p:nvPr/>
        </p:nvSpPr>
        <p:spPr>
          <a:xfrm>
            <a:off x="2973884" y="3784386"/>
            <a:ext cx="2218652" cy="319639"/>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ペレット等製造工場</a:t>
            </a:r>
          </a:p>
        </p:txBody>
      </p:sp>
      <p:sp>
        <p:nvSpPr>
          <p:cNvPr id="1688" name="正方形/長方形 1687">
            <a:extLst>
              <a:ext uri="{FF2B5EF4-FFF2-40B4-BE49-F238E27FC236}">
                <a16:creationId xmlns:a16="http://schemas.microsoft.com/office/drawing/2014/main" id="{9D6523D9-6DE8-43F2-AD17-32D6062C1AF2}"/>
              </a:ext>
            </a:extLst>
          </p:cNvPr>
          <p:cNvSpPr/>
          <p:nvPr/>
        </p:nvSpPr>
        <p:spPr>
          <a:xfrm>
            <a:off x="5282805" y="3784386"/>
            <a:ext cx="1284736" cy="546945"/>
          </a:xfrm>
          <a:prstGeom prst="rect">
            <a:avLst/>
          </a:prstGeom>
        </p:spPr>
        <p:txBody>
          <a:bodyPr wrap="square">
            <a:spAutoFit/>
          </a:bodyPr>
          <a:lstStyle/>
          <a:p>
            <a:r>
              <a:rPr lang="ja-JP" altLang="en-US" sz="1477" b="1" dirty="0">
                <a:solidFill>
                  <a:prstClr val="black"/>
                </a:solidFill>
                <a:latin typeface="Meiryo UI" panose="020B0604030504040204" pitchFamily="50" charset="-128"/>
                <a:ea typeface="Meiryo UI" panose="020B0604030504040204" pitchFamily="50" charset="-128"/>
              </a:rPr>
              <a:t>バイオマス</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477" b="1" dirty="0">
                <a:solidFill>
                  <a:prstClr val="black"/>
                </a:solidFill>
                <a:latin typeface="Meiryo UI" panose="020B0604030504040204" pitchFamily="50" charset="-128"/>
                <a:ea typeface="Meiryo UI" panose="020B0604030504040204" pitchFamily="50" charset="-128"/>
              </a:rPr>
              <a:t>発電所等</a:t>
            </a:r>
          </a:p>
        </p:txBody>
      </p:sp>
      <p:sp>
        <p:nvSpPr>
          <p:cNvPr id="842" name="テキスト ボックス 841">
            <a:extLst>
              <a:ext uri="{FF2B5EF4-FFF2-40B4-BE49-F238E27FC236}">
                <a16:creationId xmlns:a16="http://schemas.microsoft.com/office/drawing/2014/main" id="{D2D8A0E9-D7BC-46F0-8EFF-1F961C4EB3AB}"/>
              </a:ext>
            </a:extLst>
          </p:cNvPr>
          <p:cNvSpPr txBox="1"/>
          <p:nvPr/>
        </p:nvSpPr>
        <p:spPr>
          <a:xfrm>
            <a:off x="6610349" y="3150753"/>
            <a:ext cx="2279791" cy="1030218"/>
          </a:xfrm>
          <a:prstGeom prst="rect">
            <a:avLst/>
          </a:prstGeom>
          <a:solidFill>
            <a:schemeClr val="accent3">
              <a:lumMod val="20000"/>
              <a:lumOff val="80000"/>
            </a:schemeClr>
          </a:solidFill>
        </p:spPr>
        <p:txBody>
          <a:bodyPr wrap="none" rtlCol="0">
            <a:spAutoFit/>
          </a:bodyPr>
          <a:lstStyle/>
          <a:p>
            <a:pPr algn="l"/>
            <a:r>
              <a:rPr lang="en-US" altLang="ja-JP" sz="1662" b="1" dirty="0">
                <a:solidFill>
                  <a:schemeClr val="accent3">
                    <a:lumMod val="50000"/>
                  </a:schemeClr>
                </a:solidFill>
                <a:latin typeface="+mj-ea"/>
                <a:ea typeface="+mj-ea"/>
              </a:rPr>
              <a:t>【</a:t>
            </a:r>
            <a:r>
              <a:rPr lang="ja-JP" altLang="en-US" sz="1662" b="1" dirty="0">
                <a:solidFill>
                  <a:schemeClr val="accent3">
                    <a:lumMod val="50000"/>
                  </a:schemeClr>
                </a:solidFill>
                <a:latin typeface="+mj-ea"/>
                <a:ea typeface="+mj-ea"/>
              </a:rPr>
              <a:t>目標</a:t>
            </a:r>
            <a:r>
              <a:rPr lang="en-US" altLang="ja-JP" sz="1662" b="1" dirty="0">
                <a:solidFill>
                  <a:schemeClr val="accent3">
                    <a:lumMod val="50000"/>
                  </a:schemeClr>
                </a:solidFill>
                <a:latin typeface="+mj-ea"/>
                <a:ea typeface="+mj-ea"/>
              </a:rPr>
              <a:t>(</a:t>
            </a:r>
            <a:r>
              <a:rPr lang="ja-JP" altLang="en-US" sz="1662" b="1" dirty="0">
                <a:solidFill>
                  <a:schemeClr val="accent3">
                    <a:lumMod val="50000"/>
                  </a:schemeClr>
                </a:solidFill>
                <a:latin typeface="+mj-ea"/>
                <a:ea typeface="+mj-ea"/>
              </a:rPr>
              <a:t>例</a:t>
            </a:r>
            <a:r>
              <a:rPr lang="en-US" altLang="ja-JP" sz="1662" b="1" dirty="0">
                <a:solidFill>
                  <a:schemeClr val="accent3">
                    <a:lumMod val="50000"/>
                  </a:schemeClr>
                </a:solidFill>
                <a:latin typeface="+mj-ea"/>
                <a:ea typeface="+mj-ea"/>
              </a:rPr>
              <a:t>)】</a:t>
            </a:r>
          </a:p>
          <a:p>
            <a:pPr algn="l"/>
            <a:endParaRPr lang="en-US" altLang="ja-JP" sz="554" b="1" dirty="0">
              <a:solidFill>
                <a:schemeClr val="accent3">
                  <a:lumMod val="50000"/>
                </a:schemeClr>
              </a:solidFill>
              <a:latin typeface="+mj-ea"/>
              <a:ea typeface="+mj-ea"/>
            </a:endParaRPr>
          </a:p>
          <a:p>
            <a:pPr algn="l"/>
            <a:r>
              <a:rPr lang="ja-JP" altLang="en-US" sz="1662" b="1" dirty="0">
                <a:solidFill>
                  <a:schemeClr val="accent3">
                    <a:lumMod val="50000"/>
                  </a:schemeClr>
                </a:solidFill>
                <a:latin typeface="+mj-ea"/>
                <a:ea typeface="+mj-ea"/>
              </a:rPr>
              <a:t>・燃料材コスト削減効果</a:t>
            </a:r>
            <a:endParaRPr lang="en-US" altLang="ja-JP" sz="1662" b="1" dirty="0">
              <a:solidFill>
                <a:schemeClr val="accent3">
                  <a:lumMod val="50000"/>
                </a:schemeClr>
              </a:solidFill>
              <a:latin typeface="+mj-ea"/>
              <a:ea typeface="+mj-ea"/>
            </a:endParaRPr>
          </a:p>
          <a:p>
            <a:pPr algn="l"/>
            <a:endParaRPr lang="en-US" altLang="ja-JP" sz="554" b="1" dirty="0">
              <a:solidFill>
                <a:schemeClr val="accent3">
                  <a:lumMod val="50000"/>
                </a:schemeClr>
              </a:solidFill>
              <a:latin typeface="+mj-ea"/>
              <a:ea typeface="+mj-ea"/>
            </a:endParaRPr>
          </a:p>
          <a:p>
            <a:pPr algn="l"/>
            <a:r>
              <a:rPr lang="ja-JP" altLang="en-US" sz="1662" b="1" dirty="0">
                <a:solidFill>
                  <a:schemeClr val="accent3">
                    <a:lumMod val="50000"/>
                  </a:schemeClr>
                </a:solidFill>
                <a:latin typeface="+mj-ea"/>
                <a:ea typeface="+mj-ea"/>
              </a:rPr>
              <a:t>・</a:t>
            </a:r>
            <a:r>
              <a:rPr lang="en-US" altLang="ja-JP" sz="1662" b="1" dirty="0">
                <a:solidFill>
                  <a:schemeClr val="accent3">
                    <a:lumMod val="50000"/>
                  </a:schemeClr>
                </a:solidFill>
                <a:latin typeface="+mj-ea"/>
                <a:ea typeface="+mj-ea"/>
              </a:rPr>
              <a:t>GHG</a:t>
            </a:r>
            <a:r>
              <a:rPr lang="ja-JP" altLang="en-US" sz="1662" b="1" dirty="0">
                <a:solidFill>
                  <a:schemeClr val="accent3">
                    <a:lumMod val="50000"/>
                  </a:schemeClr>
                </a:solidFill>
                <a:latin typeface="+mj-ea"/>
                <a:ea typeface="+mj-ea"/>
              </a:rPr>
              <a:t>削減効果</a:t>
            </a:r>
            <a:r>
              <a:rPr lang="en-US" altLang="ja-JP" sz="1662" b="1" baseline="30000" dirty="0">
                <a:solidFill>
                  <a:schemeClr val="accent3">
                    <a:lumMod val="50000"/>
                  </a:schemeClr>
                </a:solidFill>
                <a:latin typeface="+mj-ea"/>
                <a:ea typeface="+mj-ea"/>
              </a:rPr>
              <a:t>※</a:t>
            </a:r>
          </a:p>
        </p:txBody>
      </p:sp>
      <p:sp>
        <p:nvSpPr>
          <p:cNvPr id="843" name="矢印: 右 842">
            <a:extLst>
              <a:ext uri="{FF2B5EF4-FFF2-40B4-BE49-F238E27FC236}">
                <a16:creationId xmlns:a16="http://schemas.microsoft.com/office/drawing/2014/main" id="{5FD58F89-3F3B-49FE-94E0-38F7F6253FDD}"/>
              </a:ext>
            </a:extLst>
          </p:cNvPr>
          <p:cNvSpPr/>
          <p:nvPr/>
        </p:nvSpPr>
        <p:spPr>
          <a:xfrm>
            <a:off x="6119676" y="3155533"/>
            <a:ext cx="454012" cy="447353"/>
          </a:xfrm>
          <a:prstGeom prst="rightArrow">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sz="1662" dirty="0"/>
          </a:p>
        </p:txBody>
      </p:sp>
      <p:sp>
        <p:nvSpPr>
          <p:cNvPr id="844" name="テキスト ボックス 843">
            <a:extLst>
              <a:ext uri="{FF2B5EF4-FFF2-40B4-BE49-F238E27FC236}">
                <a16:creationId xmlns:a16="http://schemas.microsoft.com/office/drawing/2014/main" id="{ED7792FA-0CB8-4502-BD8C-D05FBA0499FD}"/>
              </a:ext>
            </a:extLst>
          </p:cNvPr>
          <p:cNvSpPr txBox="1"/>
          <p:nvPr/>
        </p:nvSpPr>
        <p:spPr>
          <a:xfrm>
            <a:off x="5334032" y="6363227"/>
            <a:ext cx="3655335" cy="419025"/>
          </a:xfrm>
          <a:prstGeom prst="rect">
            <a:avLst/>
          </a:prstGeom>
          <a:noFill/>
        </p:spPr>
        <p:txBody>
          <a:bodyPr wrap="square">
            <a:spAutoFit/>
          </a:bodyPr>
          <a:lstStyle/>
          <a:p>
            <a:pPr algn="l"/>
            <a:r>
              <a:rPr lang="en-US" altLang="ja-JP" sz="1108" dirty="0">
                <a:latin typeface="+mj-ea"/>
                <a:ea typeface="+mj-ea"/>
              </a:rPr>
              <a:t>※</a:t>
            </a:r>
            <a:r>
              <a:rPr lang="ja-JP" altLang="en-US" sz="1108" dirty="0">
                <a:latin typeface="+mj-ea"/>
                <a:ea typeface="+mj-ea"/>
              </a:rPr>
              <a:t>　</a:t>
            </a:r>
            <a:r>
              <a:rPr lang="en-US" altLang="ja-JP" sz="1108" dirty="0">
                <a:latin typeface="+mj-ea"/>
                <a:ea typeface="+mj-ea"/>
              </a:rPr>
              <a:t>【</a:t>
            </a:r>
            <a:r>
              <a:rPr lang="ja-JP" altLang="en-US" sz="1108" dirty="0">
                <a:latin typeface="+mj-ea"/>
                <a:ea typeface="+mj-ea"/>
              </a:rPr>
              <a:t>参考</a:t>
            </a:r>
            <a:r>
              <a:rPr lang="en-US" altLang="ja-JP" sz="1108" dirty="0">
                <a:latin typeface="+mj-ea"/>
                <a:ea typeface="+mj-ea"/>
              </a:rPr>
              <a:t>】</a:t>
            </a:r>
            <a:r>
              <a:rPr lang="ja-JP" altLang="en-US" sz="1108" dirty="0">
                <a:latin typeface="+mj-ea"/>
                <a:ea typeface="+mj-ea"/>
              </a:rPr>
              <a:t>環境省によるガイドライン</a:t>
            </a:r>
            <a:endParaRPr lang="en-US" altLang="ja-JP" sz="1108" dirty="0">
              <a:latin typeface="+mj-ea"/>
              <a:ea typeface="+mj-ea"/>
            </a:endParaRPr>
          </a:p>
          <a:p>
            <a:pPr algn="l"/>
            <a:r>
              <a:rPr lang="ja-JP" altLang="en-US" sz="1015" dirty="0">
                <a:latin typeface="+mj-ea"/>
                <a:ea typeface="+mj-ea"/>
                <a:hlinkClick r:id="rId8"/>
              </a:rPr>
              <a:t>https://www.env.go.jp/earth/ondanka/lca/index.html</a:t>
            </a:r>
            <a:endParaRPr lang="ja-JP" altLang="en-US" sz="1015" dirty="0">
              <a:latin typeface="+mj-ea"/>
              <a:ea typeface="+mj-ea"/>
            </a:endParaRPr>
          </a:p>
        </p:txBody>
      </p:sp>
      <p:sp>
        <p:nvSpPr>
          <p:cNvPr id="845" name="スライド番号プレースホルダ 8">
            <a:extLst>
              <a:ext uri="{FF2B5EF4-FFF2-40B4-BE49-F238E27FC236}">
                <a16:creationId xmlns:a16="http://schemas.microsoft.com/office/drawing/2014/main" id="{D0080423-D360-4C18-9BC8-C02151262940}"/>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6</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620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1846" b="1" dirty="0">
                <a:latin typeface="Meiryo UI" panose="020B0604030504040204" pitchFamily="50" charset="-128"/>
                <a:ea typeface="Meiryo UI" panose="020B0604030504040204" pitchFamily="50" charset="-128"/>
              </a:rPr>
              <a:t>２．実施計画の細目</a:t>
            </a:r>
            <a:br>
              <a:rPr lang="en-US" altLang="ja-JP" sz="1846" b="1" dirty="0">
                <a:latin typeface="Meiryo UI" panose="020B0604030504040204" pitchFamily="50" charset="-128"/>
                <a:ea typeface="Meiryo UI" panose="020B0604030504040204" pitchFamily="50" charset="-128"/>
              </a:rPr>
            </a:br>
            <a:r>
              <a:rPr lang="en-US" altLang="ja-JP" sz="1846" b="1" dirty="0">
                <a:latin typeface="Meiryo UI" panose="020B0604030504040204" pitchFamily="50" charset="-128"/>
                <a:ea typeface="Meiryo UI" panose="020B0604030504040204" pitchFamily="50" charset="-128"/>
              </a:rPr>
              <a:t>(4)</a:t>
            </a:r>
            <a:r>
              <a:rPr lang="ja-JP" altLang="en-US" sz="1846" b="1" dirty="0">
                <a:latin typeface="Meiryo UI" panose="020B0604030504040204" pitchFamily="50" charset="-128"/>
                <a:ea typeface="Meiryo UI" panose="020B0604030504040204" pitchFamily="50" charset="-128"/>
              </a:rPr>
              <a:t>事業内容</a:t>
            </a: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658770" y="1433303"/>
            <a:ext cx="7950507" cy="3836628"/>
          </a:xfrm>
          <a:prstGeom prst="rect">
            <a:avLst/>
          </a:prstGeom>
          <a:noFill/>
        </p:spPr>
        <p:txBody>
          <a:bodyPr wrap="square" lIns="0" tIns="0" rIns="0" bIns="0" rtlCol="0">
            <a:spAutoFit/>
          </a:bodyPr>
          <a:lstStyle/>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①××××の検討（担当：□□□株式会社）</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a:t>
            </a:r>
            <a:endParaRPr lang="en-US" altLang="ja-JP" sz="1662" b="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②××××の試験（担当：△△△株式会社）</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endParaRPr lang="en-US" altLang="ja-JP" sz="1662" b="1"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③××××の設計（担当：○○○株式会社）</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a:t>
            </a:r>
            <a:endParaRPr lang="en-US" altLang="ja-JP" sz="1662" b="1" dirty="0">
              <a:solidFill>
                <a:srgbClr val="002060"/>
              </a:solidFill>
              <a:latin typeface="Meiryo UI" panose="020B0604030504040204" pitchFamily="50" charset="-128"/>
              <a:ea typeface="Meiryo UI" panose="020B0604030504040204" pitchFamily="50" charset="-128"/>
            </a:endParaRPr>
          </a:p>
          <a:p>
            <a:pPr defTabSz="844083">
              <a:defRPr/>
            </a:pP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en-US" sz="1662" b="1" dirty="0">
                <a:solidFill>
                  <a:srgbClr val="002060"/>
                </a:solidFill>
                <a:latin typeface="Meiryo UI" panose="020B0604030504040204" pitchFamily="50" charset="-128"/>
                <a:ea typeface="Meiryo UI" panose="020B0604030504040204" pitchFamily="50" charset="-128"/>
              </a:rPr>
              <a:t>　</a:t>
            </a:r>
            <a:r>
              <a:rPr lang="en-US" altLang="ja-JP" sz="1662" b="1" dirty="0">
                <a:solidFill>
                  <a:srgbClr val="002060"/>
                </a:solidFill>
                <a:latin typeface="Meiryo UI" panose="020B0604030504040204" pitchFamily="50" charset="-128"/>
                <a:ea typeface="Meiryo UI" panose="020B0604030504040204" pitchFamily="50" charset="-128"/>
              </a:rPr>
              <a:t>(1)</a:t>
            </a:r>
            <a:r>
              <a:rPr lang="ja-JP" altLang="ja-JP" sz="1662" b="1" dirty="0">
                <a:solidFill>
                  <a:srgbClr val="002060"/>
                </a:solidFill>
                <a:latin typeface="Meiryo UI" panose="020B0604030504040204" pitchFamily="50" charset="-128"/>
                <a:ea typeface="Meiryo UI" panose="020B0604030504040204" pitchFamily="50" charset="-128"/>
              </a:rPr>
              <a:t>②の事業目標を達成するために必要な</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の内容を説明してください。</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で克服すべき課題とその問題を解決する手段、今回の開発で達成できるレベルを、明確にかつ簡潔にできるだけ図表を使用して記入してください。共同提案の場合、それぞれの役割分担等を明示してください。</a:t>
            </a:r>
            <a:endParaRPr lang="ja-JP" altLang="ja-JP" sz="1662" dirty="0">
              <a:solidFill>
                <a:srgbClr val="002060"/>
              </a:solidFill>
              <a:latin typeface="Meiryo UI" panose="020B0604030504040204" pitchFamily="50" charset="-128"/>
              <a:ea typeface="Meiryo UI" panose="020B0604030504040204" pitchFamily="50" charset="-128"/>
            </a:endParaRPr>
          </a:p>
          <a:p>
            <a:pPr defTabSz="844083">
              <a:defRPr/>
            </a:pPr>
            <a:r>
              <a:rPr lang="ja-JP" altLang="ja-JP" sz="1662" dirty="0">
                <a:solidFill>
                  <a:srgbClr val="002060"/>
                </a:solidFill>
                <a:latin typeface="Meiryo UI" panose="020B0604030504040204" pitchFamily="50" charset="-128"/>
                <a:ea typeface="Meiryo UI" panose="020B0604030504040204" pitchFamily="50" charset="-128"/>
              </a:rPr>
              <a:t>　</a:t>
            </a:r>
            <a:r>
              <a:rPr lang="ja-JP" altLang="ja-JP" sz="1662" b="1" dirty="0">
                <a:solidFill>
                  <a:srgbClr val="002060"/>
                </a:solidFill>
                <a:latin typeface="Meiryo UI" panose="020B0604030504040204" pitchFamily="50" charset="-128"/>
                <a:ea typeface="Meiryo UI" panose="020B0604030504040204" pitchFamily="50" charset="-128"/>
              </a:rPr>
              <a:t>また、提案する</a:t>
            </a:r>
            <a:r>
              <a:rPr lang="ja-JP" altLang="en-US" sz="1662" b="1" dirty="0">
                <a:solidFill>
                  <a:srgbClr val="002060"/>
                </a:solidFill>
                <a:latin typeface="Meiryo UI" panose="020B0604030504040204" pitchFamily="50" charset="-128"/>
                <a:ea typeface="Meiryo UI" panose="020B0604030504040204" pitchFamily="50" charset="-128"/>
              </a:rPr>
              <a:t>実証事業</a:t>
            </a:r>
            <a:r>
              <a:rPr lang="ja-JP" altLang="ja-JP" sz="1662" b="1" dirty="0">
                <a:solidFill>
                  <a:srgbClr val="002060"/>
                </a:solidFill>
                <a:latin typeface="Meiryo UI" panose="020B0604030504040204" pitchFamily="50" charset="-128"/>
                <a:ea typeface="Meiryo UI" panose="020B0604030504040204" pitchFamily="50" charset="-128"/>
              </a:rPr>
              <a:t>内容の新規性、独創性、優れていると考えられる点を記載してください。</a:t>
            </a:r>
            <a:endParaRPr lang="ja-JP" altLang="ja-JP" sz="1662"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F0E91BC0-CC45-4401-86E7-9489DD42077F}"/>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7</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424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３．実施計画</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grpSp>
        <p:nvGrpSpPr>
          <p:cNvPr id="5" name="グループ化 4"/>
          <p:cNvGrpSpPr/>
          <p:nvPr/>
        </p:nvGrpSpPr>
        <p:grpSpPr>
          <a:xfrm>
            <a:off x="7948246" y="329329"/>
            <a:ext cx="753919" cy="467102"/>
            <a:chOff x="7119892" y="248575"/>
            <a:chExt cx="1757779" cy="1091953"/>
          </a:xfrm>
        </p:grpSpPr>
        <p:sp>
          <p:nvSpPr>
            <p:cNvPr id="6" name="角丸四角形 5"/>
            <p:cNvSpPr/>
            <p:nvPr/>
          </p:nvSpPr>
          <p:spPr>
            <a:xfrm>
              <a:off x="7119892" y="248575"/>
              <a:ext cx="1757779" cy="109195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923" b="1" dirty="0">
                <a:solidFill>
                  <a:prstClr val="white"/>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7288567" y="519913"/>
              <a:ext cx="1420428" cy="549276"/>
            </a:xfrm>
            <a:prstGeom prst="rect">
              <a:avLst/>
            </a:prstGeom>
          </p:spPr>
          <p:txBody>
            <a:bodyPr vert="horz" wrap="square" lIns="0" tIns="0" rIns="0" bIns="0" rtlCol="0" anchor="ctr">
              <a:noAutofit/>
            </a:bodyPr>
            <a:lstStyle>
              <a:lvl1pPr algn="ctr" defTabSz="914400" rtl="0" eaLnBrk="1" latinLnBrk="0" hangingPunct="1">
                <a:spcBef>
                  <a:spcPct val="0"/>
                </a:spcBef>
                <a:buNone/>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pPr defTabSz="844083">
                <a:defRPr/>
              </a:pPr>
              <a:r>
                <a:rPr lang="ja-JP" altLang="en-US" sz="923" b="1" dirty="0">
                  <a:solidFill>
                    <a:srgbClr val="0000CC"/>
                  </a:solidFill>
                  <a:latin typeface="Meiryo UI" panose="020B0604030504040204" pitchFamily="50" charset="-128"/>
                  <a:ea typeface="Meiryo UI" panose="020B0604030504040204" pitchFamily="50" charset="-128"/>
                </a:rPr>
                <a:t>事業者</a:t>
              </a:r>
              <a:endParaRPr lang="en-US" altLang="ja-JP" sz="923" b="1" dirty="0">
                <a:solidFill>
                  <a:srgbClr val="0000CC"/>
                </a:solidFill>
                <a:latin typeface="Meiryo UI" panose="020B0604030504040204" pitchFamily="50" charset="-128"/>
                <a:ea typeface="Meiryo UI" panose="020B0604030504040204" pitchFamily="50" charset="-128"/>
              </a:endParaRPr>
            </a:p>
            <a:p>
              <a:pPr defTabSz="844083">
                <a:defRPr/>
              </a:pPr>
              <a:r>
                <a:rPr lang="ja-JP" altLang="en-US" sz="923" b="1" dirty="0">
                  <a:solidFill>
                    <a:srgbClr val="0000CC"/>
                  </a:solidFill>
                  <a:latin typeface="Meiryo UI" panose="020B0604030504040204" pitchFamily="50" charset="-128"/>
                  <a:ea typeface="Meiryo UI" panose="020B0604030504040204" pitchFamily="50" charset="-128"/>
                </a:rPr>
                <a:t>ロゴマーク</a:t>
              </a:r>
            </a:p>
          </p:txBody>
        </p:sp>
      </p:grpSp>
      <p:sp>
        <p:nvSpPr>
          <p:cNvPr id="11" name="テキスト ボックス 10"/>
          <p:cNvSpPr txBox="1"/>
          <p:nvPr/>
        </p:nvSpPr>
        <p:spPr>
          <a:xfrm>
            <a:off x="658770" y="1433304"/>
            <a:ext cx="7950507" cy="255776"/>
          </a:xfrm>
          <a:prstGeom prst="rect">
            <a:avLst/>
          </a:prstGeom>
          <a:noFill/>
        </p:spPr>
        <p:txBody>
          <a:bodyPr wrap="square" lIns="0" tIns="0" rIns="0" bIns="0" rtlCol="0">
            <a:spAutoFit/>
          </a:bodyPr>
          <a:lstStyle/>
          <a:p>
            <a:pPr defTabSz="844083">
              <a:defRPr/>
            </a:pPr>
            <a:r>
              <a:rPr lang="ja-JP" altLang="ja-JP" sz="1662" b="1" dirty="0">
                <a:solidFill>
                  <a:srgbClr val="002060"/>
                </a:solidFill>
                <a:latin typeface="Meiryo UI" panose="020B0604030504040204" pitchFamily="50" charset="-128"/>
                <a:ea typeface="Meiryo UI" panose="020B0604030504040204" pitchFamily="50" charset="-128"/>
              </a:rPr>
              <a:t>上記「１</a:t>
            </a:r>
            <a:r>
              <a:rPr lang="en-US" altLang="ja-JP" sz="1662" b="1" dirty="0">
                <a:solidFill>
                  <a:srgbClr val="002060"/>
                </a:solidFill>
                <a:latin typeface="Meiryo UI" panose="020B0604030504040204" pitchFamily="50" charset="-128"/>
                <a:ea typeface="Meiryo UI" panose="020B0604030504040204" pitchFamily="50" charset="-128"/>
              </a:rPr>
              <a:t>.(3)</a:t>
            </a:r>
            <a:r>
              <a:rPr lang="ja-JP" altLang="ja-JP" sz="1662" b="1" dirty="0">
                <a:solidFill>
                  <a:srgbClr val="002060"/>
                </a:solidFill>
                <a:latin typeface="Meiryo UI" panose="020B0604030504040204" pitchFamily="50" charset="-128"/>
                <a:ea typeface="Meiryo UI" panose="020B0604030504040204" pitchFamily="50" charset="-128"/>
              </a:rPr>
              <a:t>事業内容」であげた各技術開発項目の実施計画を記載してください。</a:t>
            </a:r>
            <a:endParaRPr lang="ja-JP" altLang="ja-JP" sz="1662" dirty="0">
              <a:solidFill>
                <a:srgbClr val="002060"/>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415018815"/>
              </p:ext>
            </p:extLst>
          </p:nvPr>
        </p:nvGraphicFramePr>
        <p:xfrm>
          <a:off x="497894" y="1918759"/>
          <a:ext cx="7324526" cy="4402494"/>
        </p:xfrm>
        <a:graphic>
          <a:graphicData uri="http://schemas.openxmlformats.org/drawingml/2006/table">
            <a:tbl>
              <a:tblPr firstRow="1" bandRow="1">
                <a:tableStyleId>{5C22544A-7EE6-4342-B048-85BDC9FD1C3A}</a:tableStyleId>
              </a:tblPr>
              <a:tblGrid>
                <a:gridCol w="2487554">
                  <a:extLst>
                    <a:ext uri="{9D8B030D-6E8A-4147-A177-3AD203B41FA5}">
                      <a16:colId xmlns:a16="http://schemas.microsoft.com/office/drawing/2014/main" val="20000"/>
                    </a:ext>
                  </a:extLst>
                </a:gridCol>
                <a:gridCol w="403081">
                  <a:extLst>
                    <a:ext uri="{9D8B030D-6E8A-4147-A177-3AD203B41FA5}">
                      <a16:colId xmlns:a16="http://schemas.microsoft.com/office/drawing/2014/main" val="20005"/>
                    </a:ext>
                  </a:extLst>
                </a:gridCol>
                <a:gridCol w="403081">
                  <a:extLst>
                    <a:ext uri="{9D8B030D-6E8A-4147-A177-3AD203B41FA5}">
                      <a16:colId xmlns:a16="http://schemas.microsoft.com/office/drawing/2014/main" val="20006"/>
                    </a:ext>
                  </a:extLst>
                </a:gridCol>
                <a:gridCol w="403081">
                  <a:extLst>
                    <a:ext uri="{9D8B030D-6E8A-4147-A177-3AD203B41FA5}">
                      <a16:colId xmlns:a16="http://schemas.microsoft.com/office/drawing/2014/main" val="20007"/>
                    </a:ext>
                  </a:extLst>
                </a:gridCol>
                <a:gridCol w="403081">
                  <a:extLst>
                    <a:ext uri="{9D8B030D-6E8A-4147-A177-3AD203B41FA5}">
                      <a16:colId xmlns:a16="http://schemas.microsoft.com/office/drawing/2014/main" val="20008"/>
                    </a:ext>
                  </a:extLst>
                </a:gridCol>
                <a:gridCol w="403081">
                  <a:extLst>
                    <a:ext uri="{9D8B030D-6E8A-4147-A177-3AD203B41FA5}">
                      <a16:colId xmlns:a16="http://schemas.microsoft.com/office/drawing/2014/main" val="101898261"/>
                    </a:ext>
                  </a:extLst>
                </a:gridCol>
                <a:gridCol w="403081">
                  <a:extLst>
                    <a:ext uri="{9D8B030D-6E8A-4147-A177-3AD203B41FA5}">
                      <a16:colId xmlns:a16="http://schemas.microsoft.com/office/drawing/2014/main" val="3596525208"/>
                    </a:ext>
                  </a:extLst>
                </a:gridCol>
                <a:gridCol w="403081">
                  <a:extLst>
                    <a:ext uri="{9D8B030D-6E8A-4147-A177-3AD203B41FA5}">
                      <a16:colId xmlns:a16="http://schemas.microsoft.com/office/drawing/2014/main" val="2498119987"/>
                    </a:ext>
                  </a:extLst>
                </a:gridCol>
                <a:gridCol w="403081">
                  <a:extLst>
                    <a:ext uri="{9D8B030D-6E8A-4147-A177-3AD203B41FA5}">
                      <a16:colId xmlns:a16="http://schemas.microsoft.com/office/drawing/2014/main" val="1195126702"/>
                    </a:ext>
                  </a:extLst>
                </a:gridCol>
                <a:gridCol w="403081">
                  <a:extLst>
                    <a:ext uri="{9D8B030D-6E8A-4147-A177-3AD203B41FA5}">
                      <a16:colId xmlns:a16="http://schemas.microsoft.com/office/drawing/2014/main" val="2457040102"/>
                    </a:ext>
                  </a:extLst>
                </a:gridCol>
                <a:gridCol w="403081">
                  <a:extLst>
                    <a:ext uri="{9D8B030D-6E8A-4147-A177-3AD203B41FA5}">
                      <a16:colId xmlns:a16="http://schemas.microsoft.com/office/drawing/2014/main" val="1781877211"/>
                    </a:ext>
                  </a:extLst>
                </a:gridCol>
                <a:gridCol w="403081">
                  <a:extLst>
                    <a:ext uri="{9D8B030D-6E8A-4147-A177-3AD203B41FA5}">
                      <a16:colId xmlns:a16="http://schemas.microsoft.com/office/drawing/2014/main" val="2772281442"/>
                    </a:ext>
                  </a:extLst>
                </a:gridCol>
                <a:gridCol w="403081">
                  <a:extLst>
                    <a:ext uri="{9D8B030D-6E8A-4147-A177-3AD203B41FA5}">
                      <a16:colId xmlns:a16="http://schemas.microsoft.com/office/drawing/2014/main" val="3166932561"/>
                    </a:ext>
                  </a:extLst>
                </a:gridCol>
              </a:tblGrid>
              <a:tr h="430230">
                <a:tc rowSpan="2">
                  <a:txBody>
                    <a:bodyPr/>
                    <a:lstStyle/>
                    <a:p>
                      <a:pPr algn="ctr">
                        <a:spcAft>
                          <a:spcPts val="0"/>
                        </a:spcAft>
                      </a:pPr>
                      <a:r>
                        <a:rPr lang="ja-JP" altLang="ja-JP" sz="1300" b="1" kern="0" dirty="0">
                          <a:solidFill>
                            <a:schemeClr val="bg1"/>
                          </a:solidFill>
                          <a:effectLst/>
                          <a:latin typeface="Meiryo UI" panose="020B0604030504040204" pitchFamily="50" charset="-128"/>
                          <a:ea typeface="Meiryo UI" panose="020B0604030504040204" pitchFamily="50" charset="-128"/>
                        </a:rPr>
                        <a:t>事業項目</a:t>
                      </a:r>
                      <a:endParaRPr lang="ja-JP" alt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b="1" kern="100" dirty="0">
                          <a:solidFill>
                            <a:schemeClr val="bg1"/>
                          </a:solidFill>
                          <a:effectLst/>
                          <a:latin typeface="Meiryo UI" panose="020B0604030504040204" pitchFamily="50" charset="-128"/>
                          <a:ea typeface="Meiryo UI" panose="020B0604030504040204" pitchFamily="50" charset="-128"/>
                        </a:rPr>
                        <a:t>FY2022</a:t>
                      </a:r>
                      <a:endParaRPr lang="ja-JP" alt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231" marR="33231" marT="33231" marB="33231" anchor="ctr"/>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b="1" kern="100" dirty="0">
                          <a:solidFill>
                            <a:schemeClr val="bg1"/>
                          </a:solidFill>
                          <a:effectLst/>
                          <a:latin typeface="Meiryo UI" panose="020B0604030504040204" pitchFamily="50" charset="-128"/>
                          <a:ea typeface="Meiryo UI" panose="020B0604030504040204" pitchFamily="50" charset="-128"/>
                        </a:rPr>
                        <a:t>FY2023</a:t>
                      </a:r>
                      <a:endParaRPr lang="ja-JP" alt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231" marR="33231" marT="33231" marB="33231" anchor="ctr"/>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b="1" kern="100" dirty="0">
                          <a:solidFill>
                            <a:schemeClr val="bg1"/>
                          </a:solidFill>
                          <a:effectLst/>
                          <a:latin typeface="Meiryo UI" panose="020B0604030504040204" pitchFamily="50" charset="-128"/>
                          <a:ea typeface="Meiryo UI" panose="020B0604030504040204" pitchFamily="50" charset="-128"/>
                        </a:rPr>
                        <a:t>FY2024</a:t>
                      </a:r>
                      <a:endParaRPr lang="ja-JP" alt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231" marR="33231" marT="33231" marB="33231" anchor="ctr"/>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tc hMerge="1">
                  <a:txBody>
                    <a:bodyPr/>
                    <a:lstStyle/>
                    <a:p>
                      <a:pPr algn="ctr"/>
                      <a:endParaRPr kumimoji="1" lang="ja-JP" altLang="en-US" sz="16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txBody>
                  <a:tcPr marL="36000" marR="36000" marT="36000" marB="36000"/>
                </a:tc>
                <a:extLst>
                  <a:ext uri="{0D108BD9-81ED-4DB2-BD59-A6C34878D82A}">
                    <a16:rowId xmlns:a16="http://schemas.microsoft.com/office/drawing/2014/main" val="10000"/>
                  </a:ext>
                </a:extLst>
              </a:tr>
              <a:tr h="557692">
                <a:tc vMerge="1">
                  <a:txBody>
                    <a:bodyPr/>
                    <a:lstStyle/>
                    <a:p>
                      <a:endParaRPr kumimoji="1" lang="ja-JP" altLang="en-US" sz="1600" b="1" dirty="0">
                        <a:solidFill>
                          <a:schemeClr val="tx2">
                            <a:lumMod val="75000"/>
                          </a:schemeClr>
                        </a:solidFill>
                        <a:latin typeface="ＭＳ ゴシック" panose="020B0609070205080204" pitchFamily="49" charset="-128"/>
                        <a:ea typeface="ＭＳ ゴシック" panose="020B0609070205080204" pitchFamily="49" charset="-128"/>
                      </a:endParaRPr>
                    </a:p>
                  </a:txBody>
                  <a:tcPr marL="36000" marR="36000" marT="36000" marB="36000"/>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1Q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2Q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3Q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4Q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1Q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2Q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3Q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4Q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1Q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2Q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3Q</a:t>
                      </a:r>
                    </a:p>
                  </a:txBody>
                  <a:tcPr marL="33231" marR="33231" marT="33231" marB="33231" anchor="ctr"/>
                </a:tc>
                <a:tc>
                  <a:txBody>
                    <a:bodyPr/>
                    <a:lstStyle/>
                    <a:p>
                      <a:pPr algn="ctr"/>
                      <a:r>
                        <a:rPr kumimoji="1" lang="en-US" altLang="ja-JP" sz="1300" b="1" dirty="0">
                          <a:solidFill>
                            <a:srgbClr val="002060"/>
                          </a:solidFill>
                          <a:effectLst/>
                          <a:latin typeface="Meiryo UI" panose="020B0604030504040204" pitchFamily="50" charset="-128"/>
                          <a:ea typeface="Meiryo UI" panose="020B0604030504040204" pitchFamily="50" charset="-128"/>
                        </a:rPr>
                        <a:t>4Q</a:t>
                      </a:r>
                    </a:p>
                  </a:txBody>
                  <a:tcPr marL="33231" marR="33231" marT="33231" marB="33231" anchor="ctr"/>
                </a:tc>
                <a:extLst>
                  <a:ext uri="{0D108BD9-81ED-4DB2-BD59-A6C34878D82A}">
                    <a16:rowId xmlns:a16="http://schemas.microsoft.com/office/drawing/2014/main" val="10001"/>
                  </a:ext>
                </a:extLst>
              </a:tr>
              <a:tr h="3414572">
                <a:tc>
                  <a:txBody>
                    <a:bodyPr/>
                    <a:lstStyle/>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研究開発項目②</a:t>
                      </a:r>
                      <a:endParaRPr kumimoji="1" lang="en-US" altLang="ja-JP" sz="1300" b="1" i="1" kern="1200" dirty="0">
                        <a:solidFill>
                          <a:srgbClr val="002060"/>
                        </a:solidFill>
                        <a:effectLst/>
                        <a:latin typeface="Meiryo UI" panose="020B0604030504040204" pitchFamily="50" charset="-128"/>
                        <a:ea typeface="Meiryo UI" panose="020B0604030504040204" pitchFamily="50" charset="-128"/>
                        <a:cs typeface="+mn-cs"/>
                      </a:endParaRPr>
                    </a:p>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製造・輸送等システムの構築に</a:t>
                      </a:r>
                      <a:endParaRPr kumimoji="1" lang="en-US" altLang="ja-JP" sz="1300" b="1" i="1" kern="1200" dirty="0">
                        <a:solidFill>
                          <a:srgbClr val="002060"/>
                        </a:solidFill>
                        <a:effectLst/>
                        <a:latin typeface="Meiryo UI" panose="020B0604030504040204" pitchFamily="50" charset="-128"/>
                        <a:ea typeface="Meiryo UI" panose="020B0604030504040204" pitchFamily="50" charset="-128"/>
                        <a:cs typeface="+mn-cs"/>
                      </a:endParaRPr>
                    </a:p>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向けた実証事業</a:t>
                      </a:r>
                    </a:p>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１）</a:t>
                      </a:r>
                      <a:r>
                        <a:rPr kumimoji="1" lang="ja-JP" altLang="ja-JP" sz="1300" b="1" i="1" kern="1200" dirty="0">
                          <a:solidFill>
                            <a:srgbClr val="002060"/>
                          </a:solidFill>
                          <a:effectLst/>
                          <a:latin typeface="Meiryo UI" panose="020B0604030504040204" pitchFamily="50" charset="-128"/>
                          <a:ea typeface="Meiryo UI" panose="020B0604030504040204" pitchFamily="50" charset="-128"/>
                          <a:cs typeface="+mn-cs"/>
                        </a:rPr>
                        <a:t>×××の検討</a:t>
                      </a:r>
                      <a:endParaRPr kumimoji="1" lang="en-US" altLang="ja-JP" sz="1300" b="1" i="1" kern="1200" dirty="0">
                        <a:solidFill>
                          <a:srgbClr val="002060"/>
                        </a:solidFill>
                        <a:effectLst/>
                        <a:latin typeface="Meiryo UI" panose="020B0604030504040204" pitchFamily="50" charset="-128"/>
                        <a:ea typeface="Meiryo UI" panose="020B0604030504040204" pitchFamily="50" charset="-128"/>
                        <a:cs typeface="+mn-cs"/>
                      </a:endParaRPr>
                    </a:p>
                    <a:p>
                      <a:endParaRPr kumimoji="1" lang="ja-JP" altLang="ja-JP" sz="1300" b="1" kern="1200" dirty="0">
                        <a:solidFill>
                          <a:srgbClr val="002060"/>
                        </a:solidFill>
                        <a:effectLst/>
                        <a:latin typeface="Meiryo UI" panose="020B0604030504040204" pitchFamily="50" charset="-128"/>
                        <a:ea typeface="Meiryo UI" panose="020B0604030504040204" pitchFamily="50" charset="-128"/>
                        <a:cs typeface="+mn-cs"/>
                      </a:endParaRPr>
                    </a:p>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２）</a:t>
                      </a:r>
                      <a:r>
                        <a:rPr kumimoji="1" lang="ja-JP" altLang="ja-JP" sz="1300" b="1" i="1" kern="1200" dirty="0">
                          <a:solidFill>
                            <a:srgbClr val="002060"/>
                          </a:solidFill>
                          <a:effectLst/>
                          <a:latin typeface="Meiryo UI" panose="020B0604030504040204" pitchFamily="50" charset="-128"/>
                          <a:ea typeface="Meiryo UI" panose="020B0604030504040204" pitchFamily="50" charset="-128"/>
                          <a:cs typeface="+mn-cs"/>
                        </a:rPr>
                        <a:t>×××の試験</a:t>
                      </a:r>
                      <a:endParaRPr kumimoji="1" lang="en-US" altLang="ja-JP" sz="1300" b="1" i="1" kern="1200" dirty="0">
                        <a:solidFill>
                          <a:srgbClr val="002060"/>
                        </a:solidFill>
                        <a:effectLst/>
                        <a:latin typeface="Meiryo UI" panose="020B0604030504040204" pitchFamily="50" charset="-128"/>
                        <a:ea typeface="Meiryo UI" panose="020B0604030504040204" pitchFamily="50" charset="-128"/>
                        <a:cs typeface="+mn-cs"/>
                      </a:endParaRPr>
                    </a:p>
                    <a:p>
                      <a:endParaRPr kumimoji="1" lang="ja-JP" altLang="ja-JP" sz="1300" b="1" kern="1200" dirty="0">
                        <a:solidFill>
                          <a:srgbClr val="002060"/>
                        </a:solidFill>
                        <a:effectLst/>
                        <a:latin typeface="Meiryo UI" panose="020B0604030504040204" pitchFamily="50" charset="-128"/>
                        <a:ea typeface="Meiryo UI" panose="020B0604030504040204" pitchFamily="50" charset="-128"/>
                        <a:cs typeface="+mn-cs"/>
                      </a:endParaRPr>
                    </a:p>
                    <a:p>
                      <a:r>
                        <a:rPr kumimoji="1" lang="ja-JP" altLang="en-US" sz="1300" b="1" i="1" kern="1200" dirty="0">
                          <a:solidFill>
                            <a:srgbClr val="002060"/>
                          </a:solidFill>
                          <a:effectLst/>
                          <a:latin typeface="Meiryo UI" panose="020B0604030504040204" pitchFamily="50" charset="-128"/>
                          <a:ea typeface="Meiryo UI" panose="020B0604030504040204" pitchFamily="50" charset="-128"/>
                          <a:cs typeface="+mn-cs"/>
                        </a:rPr>
                        <a:t>３）</a:t>
                      </a:r>
                      <a:r>
                        <a:rPr kumimoji="1" lang="ja-JP" altLang="ja-JP" sz="1300" b="1" i="1" kern="1200" dirty="0">
                          <a:solidFill>
                            <a:srgbClr val="002060"/>
                          </a:solidFill>
                          <a:effectLst/>
                          <a:latin typeface="Meiryo UI" panose="020B0604030504040204" pitchFamily="50" charset="-128"/>
                          <a:ea typeface="Meiryo UI" panose="020B0604030504040204" pitchFamily="50" charset="-128"/>
                          <a:cs typeface="+mn-cs"/>
                        </a:rPr>
                        <a:t>×××の設計</a:t>
                      </a:r>
                      <a:endParaRPr kumimoji="1" lang="en-US" altLang="ja-JP" sz="1300" b="1" i="1" kern="1200" dirty="0">
                        <a:solidFill>
                          <a:srgbClr val="002060"/>
                        </a:solidFill>
                        <a:effectLst/>
                        <a:latin typeface="Meiryo UI" panose="020B0604030504040204" pitchFamily="50" charset="-128"/>
                        <a:ea typeface="Meiryo UI" panose="020B0604030504040204" pitchFamily="50" charset="-128"/>
                        <a:cs typeface="+mn-cs"/>
                      </a:endParaRPr>
                    </a:p>
                    <a:p>
                      <a:endParaRPr kumimoji="1" lang="en-US" altLang="ja-JP"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tc>
                  <a:txBody>
                    <a:bodyPr/>
                    <a:lstStyle/>
                    <a:p>
                      <a:endParaRPr kumimoji="1" lang="ja-JP" altLang="en-US" sz="1300" b="1" dirty="0">
                        <a:solidFill>
                          <a:schemeClr val="bg1"/>
                        </a:solidFill>
                        <a:effectLst/>
                        <a:latin typeface="Meiryo UI" panose="020B0604030504040204" pitchFamily="50" charset="-128"/>
                        <a:ea typeface="Meiryo UI" panose="020B0604030504040204" pitchFamily="50" charset="-128"/>
                      </a:endParaRPr>
                    </a:p>
                  </a:txBody>
                  <a:tcPr marL="33231" marR="33231" marT="33231" marB="33231" anchor="ctr"/>
                </a:tc>
                <a:extLst>
                  <a:ext uri="{0D108BD9-81ED-4DB2-BD59-A6C34878D82A}">
                    <a16:rowId xmlns:a16="http://schemas.microsoft.com/office/drawing/2014/main" val="10002"/>
                  </a:ext>
                </a:extLst>
              </a:tr>
            </a:tbl>
          </a:graphicData>
        </a:graphic>
      </p:graphicFrame>
      <p:sp>
        <p:nvSpPr>
          <p:cNvPr id="13" name="角丸四角形 12"/>
          <p:cNvSpPr/>
          <p:nvPr/>
        </p:nvSpPr>
        <p:spPr>
          <a:xfrm>
            <a:off x="3297723" y="370333"/>
            <a:ext cx="1906034" cy="32168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108" b="1" dirty="0">
                <a:solidFill>
                  <a:srgbClr val="C00000"/>
                </a:solidFill>
                <a:latin typeface="Meiryo UI" panose="020B0604030504040204" pitchFamily="50" charset="-128"/>
                <a:ea typeface="Meiryo UI" panose="020B0604030504040204" pitchFamily="50" charset="-128"/>
              </a:rPr>
              <a:t>文字サイズは原則</a:t>
            </a:r>
            <a:r>
              <a:rPr lang="en-US" altLang="ja-JP" sz="1108" b="1" dirty="0">
                <a:solidFill>
                  <a:srgbClr val="C00000"/>
                </a:solidFill>
                <a:latin typeface="Meiryo UI" panose="020B0604030504040204" pitchFamily="50" charset="-128"/>
                <a:ea typeface="Meiryo UI" panose="020B0604030504040204" pitchFamily="50" charset="-128"/>
              </a:rPr>
              <a:t>12pt</a:t>
            </a:r>
            <a:r>
              <a:rPr lang="ja-JP" altLang="en-US" sz="1108" b="1" dirty="0">
                <a:solidFill>
                  <a:srgbClr val="C00000"/>
                </a:solidFill>
                <a:latin typeface="Meiryo UI" panose="020B0604030504040204" pitchFamily="50" charset="-128"/>
                <a:ea typeface="Meiryo UI" panose="020B0604030504040204" pitchFamily="50" charset="-128"/>
              </a:rPr>
              <a:t>以上</a:t>
            </a:r>
            <a:endParaRPr lang="en-US" altLang="ja-JP" sz="1108" b="1" dirty="0">
              <a:solidFill>
                <a:srgbClr val="C00000"/>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E2434FA-BE0D-47FF-9196-2D526DFA9FC5}"/>
              </a:ext>
            </a:extLst>
          </p:cNvPr>
          <p:cNvSpPr/>
          <p:nvPr/>
        </p:nvSpPr>
        <p:spPr>
          <a:xfrm>
            <a:off x="3860183" y="3892808"/>
            <a:ext cx="3900079" cy="121575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62" dirty="0">
                <a:solidFill>
                  <a:schemeClr val="tx2"/>
                </a:solidFill>
              </a:rPr>
              <a:t>2024</a:t>
            </a:r>
            <a:r>
              <a:rPr lang="ja-JP" altLang="en-US" sz="1662" dirty="0">
                <a:solidFill>
                  <a:schemeClr val="tx2"/>
                </a:solidFill>
              </a:rPr>
              <a:t>年度末まで</a:t>
            </a:r>
          </a:p>
        </p:txBody>
      </p:sp>
      <p:sp>
        <p:nvSpPr>
          <p:cNvPr id="14" name="スライド番号プレースホルダ 8">
            <a:extLst>
              <a:ext uri="{FF2B5EF4-FFF2-40B4-BE49-F238E27FC236}">
                <a16:creationId xmlns:a16="http://schemas.microsoft.com/office/drawing/2014/main" id="{71A9B49F-04D2-4143-9BA8-1B4F8AF4B794}"/>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8</a:t>
            </a:fld>
            <a:endParaRPr lang="en-US" altLang="ja-JP" sz="1292"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853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４．研究開発体制等</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653362" y="998368"/>
            <a:ext cx="7280031" cy="340863"/>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a:buNone/>
              <a:defRPr/>
            </a:pPr>
            <a:r>
              <a:rPr lang="ja-JP" altLang="en-US" sz="2215" b="1"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593106" y="1433304"/>
            <a:ext cx="7950507" cy="255776"/>
          </a:xfrm>
          <a:prstGeom prst="rect">
            <a:avLst/>
          </a:prstGeom>
          <a:noFill/>
        </p:spPr>
        <p:txBody>
          <a:bodyPr wrap="square" lIns="0" tIns="0" rIns="0" bIns="0" rtlCol="0">
            <a:spAutoFit/>
          </a:bodyPr>
          <a:lstStyle/>
          <a:p>
            <a:pPr defTabSz="844083">
              <a:defRPr/>
            </a:pPr>
            <a:r>
              <a:rPr lang="ja-JP" altLang="ja-JP" sz="1662" b="1" i="1" dirty="0">
                <a:solidFill>
                  <a:srgbClr val="002060"/>
                </a:solidFill>
                <a:latin typeface="Meiryo UI" panose="020B0604030504040204" pitchFamily="50" charset="-128"/>
                <a:ea typeface="Meiryo UI" panose="020B0604030504040204" pitchFamily="50" charset="-128"/>
              </a:rPr>
              <a:t>研究体制</a:t>
            </a:r>
            <a:r>
              <a:rPr lang="ja-JP" altLang="en-US" sz="1662" b="1" i="1" dirty="0">
                <a:solidFill>
                  <a:srgbClr val="002060"/>
                </a:solidFill>
                <a:latin typeface="Meiryo UI" panose="020B0604030504040204" pitchFamily="50" charset="-128"/>
                <a:ea typeface="Meiryo UI" panose="020B0604030504040204" pitchFamily="50" charset="-128"/>
              </a:rPr>
              <a:t>図を記載してください。</a:t>
            </a:r>
            <a:r>
              <a:rPr lang="en-US" altLang="ja-JP" sz="1662" b="1" i="1" dirty="0">
                <a:solidFill>
                  <a:srgbClr val="002060"/>
                </a:solidFill>
                <a:latin typeface="Meiryo UI" panose="020B0604030504040204" pitchFamily="50" charset="-128"/>
                <a:ea typeface="Meiryo UI" panose="020B0604030504040204" pitchFamily="50" charset="-128"/>
              </a:rPr>
              <a:t>※</a:t>
            </a:r>
            <a:endParaRPr lang="ja-JP" altLang="ja-JP" sz="1662" b="1" i="1" dirty="0">
              <a:solidFill>
                <a:srgbClr val="002060"/>
              </a:solidFill>
              <a:latin typeface="Meiryo UI" panose="020B0604030504040204" pitchFamily="50" charset="-128"/>
              <a:ea typeface="Meiryo UI" panose="020B0604030504040204" pitchFamily="50" charset="-128"/>
            </a:endParaRPr>
          </a:p>
        </p:txBody>
      </p:sp>
      <p:sp>
        <p:nvSpPr>
          <p:cNvPr id="13" name="Text Box 914"/>
          <p:cNvSpPr txBox="1">
            <a:spLocks noChangeArrowheads="1"/>
          </p:cNvSpPr>
          <p:nvPr/>
        </p:nvSpPr>
        <p:spPr bwMode="auto">
          <a:xfrm>
            <a:off x="316027" y="2526523"/>
            <a:ext cx="2921269" cy="1352495"/>
          </a:xfrm>
          <a:prstGeom prst="rect">
            <a:avLst/>
          </a:prstGeom>
          <a:solidFill>
            <a:srgbClr val="FFFFFF"/>
          </a:solidFill>
          <a:ln w="6350">
            <a:solidFill>
              <a:srgbClr val="000000"/>
            </a:solidFill>
            <a:miter lim="800000"/>
            <a:headEnd/>
            <a:tailEnd/>
          </a:ln>
        </p:spPr>
        <p:txBody>
          <a:bodyPr rot="0" vert="horz" wrap="square" lIns="0" tIns="132923" rIns="0" bIns="132923" anchor="ctr" anchorCtr="0" upright="1">
            <a:noAutofit/>
          </a:bodyPr>
          <a:lstStyle/>
          <a:p>
            <a:pPr algn="ctr" defTabSz="844083">
              <a:defRPr/>
            </a:pPr>
            <a:r>
              <a:rPr lang="ja-JP" altLang="en-US"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○○○株式会社</a:t>
            </a:r>
            <a:endParaRPr lang="en-US"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主な実施（担当）項目：</a:t>
            </a:r>
            <a:endParaRPr lang="en-US" altLang="ja-JP" sz="1108"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・設備建設・設置</a:t>
            </a: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・①○○の研究</a:t>
            </a:r>
            <a:endParaRPr lang="en-US" altLang="ja-JP" sz="1108" dirty="0">
              <a:solidFill>
                <a:prstClr val="black"/>
              </a:solidFill>
              <a:latin typeface="Meiryo UI" panose="020B0604030504040204" pitchFamily="50" charset="-128"/>
              <a:ea typeface="Meiryo UI" panose="020B0604030504040204" pitchFamily="50" charset="-128"/>
            </a:endParaRP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・②○○の試験　</a:t>
            </a:r>
            <a:endParaRPr lang="en-US" altLang="ja-JP" sz="1108" dirty="0">
              <a:solidFill>
                <a:prstClr val="black"/>
              </a:solidFill>
              <a:latin typeface="Meiryo UI" panose="020B0604030504040204" pitchFamily="50" charset="-128"/>
              <a:ea typeface="Meiryo UI" panose="020B0604030504040204" pitchFamily="50" charset="-128"/>
            </a:endParaRP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・③○○の設計</a:t>
            </a:r>
            <a:endParaRPr lang="en-US" altLang="ja-JP" sz="1108" dirty="0">
              <a:solidFill>
                <a:prstClr val="black"/>
              </a:solidFill>
              <a:latin typeface="Meiryo UI" panose="020B0604030504040204" pitchFamily="50" charset="-128"/>
              <a:ea typeface="Meiryo UI" panose="020B0604030504040204" pitchFamily="50" charset="-128"/>
            </a:endParaRPr>
          </a:p>
        </p:txBody>
      </p:sp>
      <p:sp>
        <p:nvSpPr>
          <p:cNvPr id="14" name="AutoShape 907"/>
          <p:cNvSpPr>
            <a:spLocks/>
          </p:cNvSpPr>
          <p:nvPr/>
        </p:nvSpPr>
        <p:spPr bwMode="auto">
          <a:xfrm>
            <a:off x="3257459" y="2406656"/>
            <a:ext cx="1270214" cy="1550274"/>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defTabSz="844083">
              <a:defRPr/>
            </a:pPr>
            <a:endParaRPr lang="ja-JP" altLang="en-US" sz="1662">
              <a:solidFill>
                <a:srgbClr val="002060"/>
              </a:solidFill>
              <a:latin typeface="Meiryo UI" panose="020B0604030504040204" pitchFamily="50" charset="-128"/>
              <a:ea typeface="Meiryo UI" panose="020B0604030504040204" pitchFamily="50" charset="-128"/>
            </a:endParaRPr>
          </a:p>
        </p:txBody>
      </p:sp>
      <p:sp>
        <p:nvSpPr>
          <p:cNvPr id="15" name="Text Box 908"/>
          <p:cNvSpPr txBox="1">
            <a:spLocks noChangeArrowheads="1"/>
          </p:cNvSpPr>
          <p:nvPr/>
        </p:nvSpPr>
        <p:spPr bwMode="auto">
          <a:xfrm>
            <a:off x="4730414" y="2934070"/>
            <a:ext cx="2318645" cy="29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defTabSz="844083">
              <a:defRPr/>
            </a:pPr>
            <a:r>
              <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（○○○○を委託）</a:t>
            </a:r>
          </a:p>
        </p:txBody>
      </p:sp>
      <p:sp>
        <p:nvSpPr>
          <p:cNvPr id="16" name="Text Box 909"/>
          <p:cNvSpPr txBox="1">
            <a:spLocks noChangeArrowheads="1"/>
          </p:cNvSpPr>
          <p:nvPr/>
        </p:nvSpPr>
        <p:spPr bwMode="auto">
          <a:xfrm>
            <a:off x="4730414" y="4419416"/>
            <a:ext cx="2318645" cy="29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defTabSz="844083">
              <a:defRPr/>
            </a:pPr>
            <a:r>
              <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（○○○○を委託）</a:t>
            </a:r>
          </a:p>
        </p:txBody>
      </p:sp>
      <p:sp>
        <p:nvSpPr>
          <p:cNvPr id="19" name="Text Box 912"/>
          <p:cNvSpPr txBox="1">
            <a:spLocks noChangeArrowheads="1"/>
          </p:cNvSpPr>
          <p:nvPr/>
        </p:nvSpPr>
        <p:spPr bwMode="auto">
          <a:xfrm>
            <a:off x="4527672" y="2047056"/>
            <a:ext cx="2921269" cy="822085"/>
          </a:xfrm>
          <a:prstGeom prst="rect">
            <a:avLst/>
          </a:prstGeom>
          <a:solidFill>
            <a:srgbClr val="FFFFFF"/>
          </a:solidFill>
          <a:ln w="6350">
            <a:solidFill>
              <a:srgbClr val="000000"/>
            </a:solidFill>
            <a:miter lim="800000"/>
            <a:headEnd/>
            <a:tailEnd/>
          </a:ln>
        </p:spPr>
        <p:txBody>
          <a:bodyPr rot="0" vert="horz" wrap="square" lIns="0" tIns="99692" rIns="0" bIns="99692" anchor="t" anchorCtr="0" upright="1">
            <a:noAutofit/>
          </a:bodyPr>
          <a:lstStyle/>
          <a:p>
            <a:pPr algn="ctr" defTabSz="844083">
              <a:defRPr/>
            </a:pPr>
            <a:r>
              <a:rPr lang="ja-JP" altLang="en-US"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△△△株式会社</a:t>
            </a:r>
            <a:endParaRPr lang="en-US"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ctr" defTabSz="844083">
              <a:defRPr/>
            </a:pPr>
            <a:r>
              <a:rPr lang="ja-JP" altLang="en-US" sz="1108" b="1" dirty="0">
                <a:solidFill>
                  <a:prstClr val="black"/>
                </a:solidFill>
                <a:latin typeface="Meiryo UI" panose="020B0604030504040204" pitchFamily="50" charset="-128"/>
                <a:ea typeface="Meiryo UI" panose="020B0604030504040204" pitchFamily="50" charset="-128"/>
              </a:rPr>
              <a:t>　</a:t>
            </a:r>
            <a:r>
              <a:rPr lang="ja-JP" altLang="en-US" sz="1108" dirty="0">
                <a:solidFill>
                  <a:prstClr val="black"/>
                </a:solidFill>
                <a:latin typeface="Meiryo UI" panose="020B0604030504040204" pitchFamily="50" charset="-128"/>
                <a:ea typeface="Meiryo UI" panose="020B0604030504040204" pitchFamily="50" charset="-128"/>
              </a:rPr>
              <a:t>主な実施（担当）項目：</a:t>
            </a:r>
            <a:endParaRPr lang="en-US" altLang="ja-JP" sz="1108" dirty="0">
              <a:solidFill>
                <a:prstClr val="black"/>
              </a:solidFill>
              <a:latin typeface="Meiryo UI" panose="020B0604030504040204" pitchFamily="50" charset="-128"/>
              <a:ea typeface="Meiryo UI" panose="020B0604030504040204" pitchFamily="50" charset="-128"/>
            </a:endParaRP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・○○の分析・データ解析</a:t>
            </a:r>
          </a:p>
          <a:p>
            <a:pPr algn="ctr" defTabSz="844083">
              <a:defRPr/>
            </a:pPr>
            <a:endPar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Text Box 913"/>
          <p:cNvSpPr txBox="1">
            <a:spLocks noChangeArrowheads="1"/>
          </p:cNvSpPr>
          <p:nvPr/>
        </p:nvSpPr>
        <p:spPr bwMode="auto">
          <a:xfrm>
            <a:off x="4527672" y="3485456"/>
            <a:ext cx="2921269" cy="779133"/>
          </a:xfrm>
          <a:prstGeom prst="rect">
            <a:avLst/>
          </a:prstGeom>
          <a:solidFill>
            <a:srgbClr val="FFFFFF"/>
          </a:solidFill>
          <a:ln w="6350">
            <a:solidFill>
              <a:srgbClr val="000000"/>
            </a:solidFill>
            <a:miter lim="800000"/>
            <a:headEnd/>
            <a:tailEnd/>
          </a:ln>
        </p:spPr>
        <p:txBody>
          <a:bodyPr rot="0" vert="horz" wrap="square" lIns="0" tIns="99692" rIns="0" bIns="99692" anchor="t" anchorCtr="0" upright="1">
            <a:noAutofit/>
          </a:bodyPr>
          <a:lstStyle/>
          <a:p>
            <a:pPr indent="123095" algn="ctr" defTabSz="844083">
              <a:defRPr/>
            </a:pPr>
            <a:r>
              <a:rPr lang="ja-JP" altLang="en-US"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国立大学法人□□□大学</a:t>
            </a:r>
            <a:endParaRPr lang="en-US"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　主な実施（担当）項目：</a:t>
            </a:r>
            <a:endParaRPr lang="en-US" altLang="ja-JP" sz="1108" dirty="0">
              <a:solidFill>
                <a:prstClr val="black"/>
              </a:solidFill>
              <a:latin typeface="Meiryo UI" panose="020B0604030504040204" pitchFamily="50" charset="-128"/>
              <a:ea typeface="Meiryo UI" panose="020B0604030504040204" pitchFamily="50" charset="-128"/>
            </a:endParaRPr>
          </a:p>
          <a:p>
            <a:pPr marL="844083" lvl="2" defTabSz="844083">
              <a:defRPr/>
            </a:pPr>
            <a:r>
              <a:rPr lang="ja-JP" altLang="en-US" sz="1108" dirty="0">
                <a:solidFill>
                  <a:prstClr val="black"/>
                </a:solidFill>
                <a:latin typeface="Meiryo UI" panose="020B0604030504040204" pitchFamily="50" charset="-128"/>
                <a:ea typeface="Meiryo UI" panose="020B0604030504040204" pitchFamily="50" charset="-128"/>
              </a:rPr>
              <a:t>・○○の分析・データ解析</a:t>
            </a:r>
          </a:p>
          <a:p>
            <a:pPr indent="123095" algn="just" defTabSz="844083">
              <a:defRPr/>
            </a:pPr>
            <a:endPar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テキスト ボックス 28"/>
          <p:cNvSpPr txBox="1"/>
          <p:nvPr/>
        </p:nvSpPr>
        <p:spPr>
          <a:xfrm>
            <a:off x="4309923" y="1740719"/>
            <a:ext cx="1794462" cy="3323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en-US" altLang="ja-JP"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委託先</a:t>
            </a:r>
            <a:r>
              <a:rPr lang="en-US" altLang="ja-JP"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p>
        </p:txBody>
      </p:sp>
      <p:sp>
        <p:nvSpPr>
          <p:cNvPr id="26" name="正方形/長方形 25"/>
          <p:cNvSpPr/>
          <p:nvPr/>
        </p:nvSpPr>
        <p:spPr>
          <a:xfrm>
            <a:off x="120961" y="2346064"/>
            <a:ext cx="3268202" cy="1692775"/>
          </a:xfrm>
          <a:prstGeom prst="rect">
            <a:avLst/>
          </a:prstGeom>
          <a:noFill/>
          <a:ln w="254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lang="ja-JP" altLang="en-US" sz="969">
              <a:solidFill>
                <a:prstClr val="white"/>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224863" y="1787527"/>
            <a:ext cx="1233030"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必要に応じて記載</a:t>
            </a:r>
          </a:p>
        </p:txBody>
      </p:sp>
      <p:sp>
        <p:nvSpPr>
          <p:cNvPr id="3" name="正方形/長方形 2"/>
          <p:cNvSpPr/>
          <p:nvPr/>
        </p:nvSpPr>
        <p:spPr>
          <a:xfrm>
            <a:off x="231191" y="5571936"/>
            <a:ext cx="8556465" cy="603883"/>
          </a:xfrm>
          <a:prstGeom prst="rect">
            <a:avLst/>
          </a:prstGeom>
        </p:spPr>
        <p:txBody>
          <a:bodyPr wrap="square">
            <a:spAutoFit/>
          </a:bodyPr>
          <a:lstStyle/>
          <a:p>
            <a:pPr defTabSz="844083">
              <a:defRPr/>
            </a:pPr>
            <a:r>
              <a:rPr lang="en-US" altLang="ja-JP" sz="1662" b="1" i="1" dirty="0">
                <a:solidFill>
                  <a:srgbClr val="002060"/>
                </a:solidFill>
                <a:latin typeface="+mj-ea"/>
                <a:ea typeface="+mj-ea"/>
              </a:rPr>
              <a:t>※</a:t>
            </a:r>
            <a:r>
              <a:rPr lang="ja-JP" altLang="en-US" sz="1662" b="1" i="1" dirty="0">
                <a:solidFill>
                  <a:srgbClr val="002060"/>
                </a:solidFill>
                <a:latin typeface="+mj-ea"/>
                <a:ea typeface="+mj-ea"/>
              </a:rPr>
              <a:t>　共同提案の場合は技術力を有する企業等による役割分担の明確な開発体制が望ましいです。</a:t>
            </a:r>
            <a:endParaRPr lang="en-US" altLang="ja-JP" sz="1662" b="1" i="1" dirty="0">
              <a:solidFill>
                <a:srgbClr val="002060"/>
              </a:solidFill>
              <a:latin typeface="+mj-ea"/>
              <a:ea typeface="+mj-ea"/>
            </a:endParaRPr>
          </a:p>
          <a:p>
            <a:pPr defTabSz="844083">
              <a:defRPr/>
            </a:pPr>
            <a:r>
              <a:rPr lang="en-US" altLang="ja-JP" sz="1662" b="1" dirty="0">
                <a:solidFill>
                  <a:srgbClr val="002060"/>
                </a:solidFill>
                <a:latin typeface="+mj-ea"/>
                <a:ea typeface="+mj-ea"/>
              </a:rPr>
              <a:t>※</a:t>
            </a:r>
            <a:r>
              <a:rPr lang="ja-JP" altLang="en-US" sz="1662" b="1" dirty="0">
                <a:solidFill>
                  <a:srgbClr val="002060"/>
                </a:solidFill>
                <a:latin typeface="+mj-ea"/>
                <a:ea typeface="+mj-ea"/>
              </a:rPr>
              <a:t>　</a:t>
            </a:r>
            <a:r>
              <a:rPr lang="ja-JP" altLang="en-US" sz="1662" b="1" dirty="0">
                <a:solidFill>
                  <a:srgbClr val="C00000"/>
                </a:solidFill>
                <a:latin typeface="+mj-ea"/>
                <a:ea typeface="+mj-ea"/>
              </a:rPr>
              <a:t>再委託は認めておりません</a:t>
            </a:r>
            <a:r>
              <a:rPr lang="ja-JP" altLang="en-US" sz="1662" b="1" dirty="0">
                <a:solidFill>
                  <a:srgbClr val="002060"/>
                </a:solidFill>
                <a:latin typeface="+mj-ea"/>
                <a:ea typeface="+mj-ea"/>
              </a:rPr>
              <a:t>。</a:t>
            </a:r>
            <a:endParaRPr lang="ja-JP" altLang="ja-JP" sz="1662" i="1" dirty="0">
              <a:solidFill>
                <a:srgbClr val="002060"/>
              </a:solidFill>
              <a:latin typeface="+mj-ea"/>
              <a:ea typeface="+mj-ea"/>
            </a:endParaRPr>
          </a:p>
        </p:txBody>
      </p:sp>
      <p:sp>
        <p:nvSpPr>
          <p:cNvPr id="33" name="Text Box 914">
            <a:extLst>
              <a:ext uri="{FF2B5EF4-FFF2-40B4-BE49-F238E27FC236}">
                <a16:creationId xmlns:a16="http://schemas.microsoft.com/office/drawing/2014/main" id="{16F3845F-5136-4AE5-92FB-56B63C1087A9}"/>
              </a:ext>
            </a:extLst>
          </p:cNvPr>
          <p:cNvSpPr txBox="1">
            <a:spLocks noChangeArrowheads="1"/>
          </p:cNvSpPr>
          <p:nvPr/>
        </p:nvSpPr>
        <p:spPr bwMode="auto">
          <a:xfrm>
            <a:off x="1702074" y="4570631"/>
            <a:ext cx="1535222" cy="608790"/>
          </a:xfrm>
          <a:prstGeom prst="rect">
            <a:avLst/>
          </a:prstGeom>
          <a:solidFill>
            <a:srgbClr val="FFFFFF"/>
          </a:solidFill>
          <a:ln w="6350">
            <a:solidFill>
              <a:srgbClr val="000000"/>
            </a:solidFill>
            <a:miter lim="800000"/>
            <a:headEnd/>
            <a:tailEnd/>
          </a:ln>
        </p:spPr>
        <p:txBody>
          <a:bodyPr rot="0" vert="horz" wrap="square" lIns="0" tIns="132923" rIns="0" bIns="132923" anchor="ctr" anchorCtr="0" upright="1">
            <a:noAutofit/>
          </a:bodyPr>
          <a:lstStyle/>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外部協議委員会　等</a:t>
            </a:r>
            <a:endParaRPr lang="en-US" altLang="ja-JP" sz="1108"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・自治体</a:t>
            </a:r>
            <a:endParaRPr lang="en-US" altLang="ja-JP" sz="1108"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1108" dirty="0">
                <a:solidFill>
                  <a:prstClr val="black"/>
                </a:solidFill>
                <a:latin typeface="Meiryo UI" panose="020B0604030504040204" pitchFamily="50" charset="-128"/>
                <a:ea typeface="Meiryo UI" panose="020B0604030504040204" pitchFamily="50" charset="-128"/>
              </a:rPr>
              <a:t>・大学　等</a:t>
            </a:r>
            <a:endParaRPr lang="en-US" altLang="ja-JP" sz="1108" dirty="0">
              <a:solidFill>
                <a:prstClr val="black"/>
              </a:solidFill>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6ED13886-1731-4C7E-A075-0F202C198701}"/>
              </a:ext>
            </a:extLst>
          </p:cNvPr>
          <p:cNvCxnSpPr>
            <a:cxnSpLocks/>
          </p:cNvCxnSpPr>
          <p:nvPr/>
        </p:nvCxnSpPr>
        <p:spPr>
          <a:xfrm>
            <a:off x="2469685" y="3879017"/>
            <a:ext cx="0" cy="690231"/>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21" name="スライド番号プレースホルダ 8">
            <a:extLst>
              <a:ext uri="{FF2B5EF4-FFF2-40B4-BE49-F238E27FC236}">
                <a16:creationId xmlns:a16="http://schemas.microsoft.com/office/drawing/2014/main" id="{2A58E37C-A70E-411A-B1E8-A72205437E28}"/>
              </a:ext>
            </a:extLst>
          </p:cNvPr>
          <p:cNvSpPr txBox="1">
            <a:spLocks/>
          </p:cNvSpPr>
          <p:nvPr/>
        </p:nvSpPr>
        <p:spPr>
          <a:xfrm>
            <a:off x="8520956" y="6291889"/>
            <a:ext cx="533400" cy="198837"/>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sz="1292" i="0">
                <a:solidFill>
                  <a:srgbClr val="000000"/>
                </a:solidFill>
                <a:latin typeface="Meiryo UI" panose="020B0604030504040204" pitchFamily="50" charset="-128"/>
                <a:ea typeface="Meiryo UI" panose="020B0604030504040204" pitchFamily="50" charset="-128"/>
              </a:rPr>
              <a:pPr algn="r">
                <a:defRPr/>
              </a:pPr>
              <a:t>9</a:t>
            </a:fld>
            <a:endParaRPr lang="en-US" altLang="ja-JP" sz="1292" i="0" dirty="0">
              <a:solidFill>
                <a:srgbClr val="000000"/>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5CE9F673-4160-4BD9-BB33-4E631AEA7377}"/>
              </a:ext>
            </a:extLst>
          </p:cNvPr>
          <p:cNvCxnSpPr/>
          <p:nvPr/>
        </p:nvCxnSpPr>
        <p:spPr>
          <a:xfrm>
            <a:off x="7448942" y="2406655"/>
            <a:ext cx="1180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B2F24A46-1776-405B-9E7F-467111BDF20A}"/>
              </a:ext>
            </a:extLst>
          </p:cNvPr>
          <p:cNvCxnSpPr/>
          <p:nvPr/>
        </p:nvCxnSpPr>
        <p:spPr>
          <a:xfrm>
            <a:off x="7448942" y="3879018"/>
            <a:ext cx="1180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91FFCF4C-2B47-47FB-87EB-E7F151428F7F}"/>
              </a:ext>
            </a:extLst>
          </p:cNvPr>
          <p:cNvCxnSpPr/>
          <p:nvPr/>
        </p:nvCxnSpPr>
        <p:spPr>
          <a:xfrm flipH="1">
            <a:off x="8154099" y="2169064"/>
            <a:ext cx="389514" cy="432512"/>
          </a:xfrm>
          <a:prstGeom prst="line">
            <a:avLst/>
          </a:prstGeom>
        </p:spPr>
        <p:style>
          <a:lnRef idx="3">
            <a:schemeClr val="accent2"/>
          </a:lnRef>
          <a:fillRef idx="0">
            <a:schemeClr val="accent2"/>
          </a:fillRef>
          <a:effectRef idx="2">
            <a:schemeClr val="accent2"/>
          </a:effectRef>
          <a:fontRef idx="minor">
            <a:schemeClr val="tx1"/>
          </a:fontRef>
        </p:style>
      </p:cxnSp>
      <p:cxnSp>
        <p:nvCxnSpPr>
          <p:cNvPr id="27" name="直線コネクタ 26">
            <a:extLst>
              <a:ext uri="{FF2B5EF4-FFF2-40B4-BE49-F238E27FC236}">
                <a16:creationId xmlns:a16="http://schemas.microsoft.com/office/drawing/2014/main" id="{201E8B85-7066-49D1-9A79-5FA963CAA81D}"/>
              </a:ext>
            </a:extLst>
          </p:cNvPr>
          <p:cNvCxnSpPr>
            <a:cxnSpLocks/>
          </p:cNvCxnSpPr>
          <p:nvPr/>
        </p:nvCxnSpPr>
        <p:spPr>
          <a:xfrm>
            <a:off x="8154099" y="2165366"/>
            <a:ext cx="411718" cy="435722"/>
          </a:xfrm>
          <a:prstGeom prst="line">
            <a:avLst/>
          </a:prstGeom>
        </p:spPr>
        <p:style>
          <a:lnRef idx="3">
            <a:schemeClr val="accent2"/>
          </a:lnRef>
          <a:fillRef idx="0">
            <a:schemeClr val="accent2"/>
          </a:fillRef>
          <a:effectRef idx="2">
            <a:schemeClr val="accent2"/>
          </a:effectRef>
          <a:fontRef idx="minor">
            <a:schemeClr val="tx1"/>
          </a:fontRef>
        </p:style>
      </p:cxnSp>
      <p:cxnSp>
        <p:nvCxnSpPr>
          <p:cNvPr id="31" name="直線コネクタ 30">
            <a:extLst>
              <a:ext uri="{FF2B5EF4-FFF2-40B4-BE49-F238E27FC236}">
                <a16:creationId xmlns:a16="http://schemas.microsoft.com/office/drawing/2014/main" id="{CA9681A3-0338-4D4B-BF97-05677D73357E}"/>
              </a:ext>
            </a:extLst>
          </p:cNvPr>
          <p:cNvCxnSpPr/>
          <p:nvPr/>
        </p:nvCxnSpPr>
        <p:spPr>
          <a:xfrm flipH="1">
            <a:off x="8115878" y="3655110"/>
            <a:ext cx="389514" cy="432512"/>
          </a:xfrm>
          <a:prstGeom prst="line">
            <a:avLst/>
          </a:prstGeom>
        </p:spPr>
        <p:style>
          <a:lnRef idx="3">
            <a:schemeClr val="accent2"/>
          </a:lnRef>
          <a:fillRef idx="0">
            <a:schemeClr val="accent2"/>
          </a:fillRef>
          <a:effectRef idx="2">
            <a:schemeClr val="accent2"/>
          </a:effectRef>
          <a:fontRef idx="minor">
            <a:schemeClr val="tx1"/>
          </a:fontRef>
        </p:style>
      </p:cxnSp>
      <p:cxnSp>
        <p:nvCxnSpPr>
          <p:cNvPr id="32" name="直線コネクタ 31">
            <a:extLst>
              <a:ext uri="{FF2B5EF4-FFF2-40B4-BE49-F238E27FC236}">
                <a16:creationId xmlns:a16="http://schemas.microsoft.com/office/drawing/2014/main" id="{64D734F1-50B9-4CE4-BC11-C9E816DFF1F6}"/>
              </a:ext>
            </a:extLst>
          </p:cNvPr>
          <p:cNvCxnSpPr>
            <a:cxnSpLocks/>
          </p:cNvCxnSpPr>
          <p:nvPr/>
        </p:nvCxnSpPr>
        <p:spPr>
          <a:xfrm>
            <a:off x="8115878" y="3651412"/>
            <a:ext cx="411718" cy="435722"/>
          </a:xfrm>
          <a:prstGeom prst="line">
            <a:avLst/>
          </a:prstGeom>
        </p:spPr>
        <p:style>
          <a:lnRef idx="3">
            <a:schemeClr val="accent2"/>
          </a:lnRef>
          <a:fillRef idx="0">
            <a:schemeClr val="accent2"/>
          </a:fillRef>
          <a:effectRef idx="2">
            <a:schemeClr val="accent2"/>
          </a:effectRef>
          <a:fontRef idx="minor">
            <a:schemeClr val="tx1"/>
          </a:fontRef>
        </p:style>
      </p:cxnSp>
      <p:sp>
        <p:nvSpPr>
          <p:cNvPr id="34" name="正方形/長方形 33">
            <a:extLst>
              <a:ext uri="{FF2B5EF4-FFF2-40B4-BE49-F238E27FC236}">
                <a16:creationId xmlns:a16="http://schemas.microsoft.com/office/drawing/2014/main" id="{4E8CDCE4-3D98-46D1-81FC-E5F3F1010A6F}"/>
              </a:ext>
            </a:extLst>
          </p:cNvPr>
          <p:cNvSpPr/>
          <p:nvPr/>
        </p:nvSpPr>
        <p:spPr>
          <a:xfrm>
            <a:off x="8053623" y="1859512"/>
            <a:ext cx="612668"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再委託</a:t>
            </a:r>
          </a:p>
        </p:txBody>
      </p:sp>
      <p:sp>
        <p:nvSpPr>
          <p:cNvPr id="35" name="正方形/長方形 34">
            <a:extLst>
              <a:ext uri="{FF2B5EF4-FFF2-40B4-BE49-F238E27FC236}">
                <a16:creationId xmlns:a16="http://schemas.microsoft.com/office/drawing/2014/main" id="{F37B354E-32C9-46EE-B378-DC10CF016027}"/>
              </a:ext>
            </a:extLst>
          </p:cNvPr>
          <p:cNvSpPr/>
          <p:nvPr/>
        </p:nvSpPr>
        <p:spPr>
          <a:xfrm>
            <a:off x="8053623" y="3359959"/>
            <a:ext cx="612668"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再委託</a:t>
            </a:r>
          </a:p>
        </p:txBody>
      </p:sp>
      <p:sp>
        <p:nvSpPr>
          <p:cNvPr id="37" name="テキスト ボックス 28">
            <a:extLst>
              <a:ext uri="{FF2B5EF4-FFF2-40B4-BE49-F238E27FC236}">
                <a16:creationId xmlns:a16="http://schemas.microsoft.com/office/drawing/2014/main" id="{E55348A8-DDF4-4DD1-858C-6549611FA5AB}"/>
              </a:ext>
            </a:extLst>
          </p:cNvPr>
          <p:cNvSpPr txBox="1"/>
          <p:nvPr/>
        </p:nvSpPr>
        <p:spPr>
          <a:xfrm>
            <a:off x="4309923" y="3202769"/>
            <a:ext cx="1794462" cy="3323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en-US" altLang="ja-JP"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委託先</a:t>
            </a:r>
            <a:r>
              <a:rPr lang="en-US" altLang="ja-JP" sz="1662"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p>
        </p:txBody>
      </p:sp>
      <p:sp>
        <p:nvSpPr>
          <p:cNvPr id="38" name="正方形/長方形 37">
            <a:extLst>
              <a:ext uri="{FF2B5EF4-FFF2-40B4-BE49-F238E27FC236}">
                <a16:creationId xmlns:a16="http://schemas.microsoft.com/office/drawing/2014/main" id="{F79B6934-36DE-483D-82B1-BAAFD3E32EEC}"/>
              </a:ext>
            </a:extLst>
          </p:cNvPr>
          <p:cNvSpPr/>
          <p:nvPr/>
        </p:nvSpPr>
        <p:spPr>
          <a:xfrm>
            <a:off x="6224863" y="3265014"/>
            <a:ext cx="1233030" cy="262829"/>
          </a:xfrm>
          <a:prstGeom prst="rect">
            <a:avLst/>
          </a:prstGeom>
        </p:spPr>
        <p:txBody>
          <a:bodyPr wrap="none">
            <a:spAutoFit/>
          </a:bodyPr>
          <a:lstStyle/>
          <a:p>
            <a:pPr algn="ctr" defTabSz="844083">
              <a:defRPr/>
            </a:pPr>
            <a:r>
              <a:rPr lang="ja-JP" altLang="en-US" sz="1108" b="1" dirty="0">
                <a:solidFill>
                  <a:srgbClr val="002060"/>
                </a:solidFill>
                <a:latin typeface="Meiryo UI" panose="020B0604030504040204" pitchFamily="50" charset="-128"/>
                <a:ea typeface="Meiryo UI" panose="020B0604030504040204" pitchFamily="50" charset="-128"/>
              </a:rPr>
              <a:t>必要に応じて記載</a:t>
            </a:r>
          </a:p>
        </p:txBody>
      </p:sp>
      <p:sp>
        <p:nvSpPr>
          <p:cNvPr id="39" name="テキスト ボックス 37">
            <a:extLst>
              <a:ext uri="{FF2B5EF4-FFF2-40B4-BE49-F238E27FC236}">
                <a16:creationId xmlns:a16="http://schemas.microsoft.com/office/drawing/2014/main" id="{EF0E1DB8-F785-4106-8F21-7DB97DDF405C}"/>
              </a:ext>
            </a:extLst>
          </p:cNvPr>
          <p:cNvSpPr txBox="1"/>
          <p:nvPr/>
        </p:nvSpPr>
        <p:spPr>
          <a:xfrm>
            <a:off x="6279" y="1981951"/>
            <a:ext cx="1794462" cy="3323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en-US"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助成対象</a:t>
            </a:r>
            <a:r>
              <a:rPr lang="en-US" altLang="ja-JP" sz="1662"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p>
        </p:txBody>
      </p:sp>
    </p:spTree>
    <p:extLst>
      <p:ext uri="{BB962C8B-B14F-4D97-AF65-F5344CB8AC3E}">
        <p14:creationId xmlns:p14="http://schemas.microsoft.com/office/powerpoint/2010/main" val="17658321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yryo UI">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2701</Words>
  <Application>Microsoft Office PowerPoint</Application>
  <PresentationFormat>画面に合わせる (4:3)</PresentationFormat>
  <Paragraphs>364</Paragraphs>
  <Slides>18</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HGP創英角ｺﾞｼｯｸUB</vt:lpstr>
      <vt:lpstr>Meiryo UI</vt:lpstr>
      <vt:lpstr>Arial</vt:lpstr>
      <vt:lpstr>Calibri</vt:lpstr>
      <vt:lpstr>Times New Roman</vt:lpstr>
      <vt:lpstr>Office ​​テーマ</vt:lpstr>
      <vt:lpstr>「○○○○○の実証事業」</vt:lpstr>
      <vt:lpstr>１．提案者の概要</vt:lpstr>
      <vt:lpstr>２．実施計画の細目 (1)事業目的、目標及び事業による効果</vt:lpstr>
      <vt:lpstr>２．実施計画の細目 (1)事業目的、目標及び事業による効果</vt:lpstr>
      <vt:lpstr>２．実施計画の細目 (2)事前検証の状況</vt:lpstr>
      <vt:lpstr>２．実施計画の細目 (3)事業概要</vt:lpstr>
      <vt:lpstr>２．実施計画の細目 (4)事業内容</vt:lpstr>
      <vt:lpstr>３．実施計画</vt:lpstr>
      <vt:lpstr>４．研究開発体制等</vt:lpstr>
      <vt:lpstr>５．助成事業に要する費用の内訳等</vt:lpstr>
      <vt:lpstr>６．研究開発への取組</vt:lpstr>
      <vt:lpstr>７．研究開発への取組</vt:lpstr>
      <vt:lpstr>８．市場の動向・競争力</vt:lpstr>
      <vt:lpstr>９．市場の動向・競争力</vt:lpstr>
      <vt:lpstr>１０．売上見通し</vt:lpstr>
      <vt:lpstr>１１．事業性評価</vt:lpstr>
      <vt:lpstr>１２．今後の事業の展開</vt:lpstr>
      <vt:lpstr>【補足資料】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2021-06-25T05:17:23Z</dcterms:created>
  <dcterms:modified xsi:type="dcterms:W3CDTF">2022-06-28T09:37:11Z</dcterms:modified>
</cp:coreProperties>
</file>