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55" autoAdjust="0"/>
  </p:normalViewPr>
  <p:slideViewPr>
    <p:cSldViewPr>
      <p:cViewPr varScale="1">
        <p:scale>
          <a:sx n="111" d="100"/>
          <a:sy n="111" d="100"/>
        </p:scale>
        <p:origin x="8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227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72" tIns="43786" rIns="87572" bIns="4378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276" y="4686001"/>
            <a:ext cx="5389213" cy="4439612"/>
          </a:xfrm>
          <a:prstGeom prst="rect">
            <a:avLst/>
          </a:prstGeom>
        </p:spPr>
        <p:txBody>
          <a:bodyPr vert="horz" lIns="87572" tIns="43786" rIns="87572" bIns="43786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227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2022/10/25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8510" y="620688"/>
            <a:ext cx="911549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研究開発プロジェクト名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○○○○の開発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期間（予算）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 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○○年度～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○○年度（億円単位、全期間の合計額）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最終目標（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□□</a:t>
            </a:r>
            <a:r>
              <a:rPr lang="ja-JP" altLang="en-US" sz="1600" b="1">
                <a:latin typeface="ＭＳ 明朝" panose="02020609040205080304" pitchFamily="17" charset="-128"/>
                <a:ea typeface="ＭＳ 明朝" panose="02020609040205080304" pitchFamily="17" charset="-128"/>
              </a:rPr>
              <a:t>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図を用いて分かり易く示してください。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当資料はパワーポイント（日本語）で作成してください</a:t>
            </a:r>
            <a:r>
              <a:rPr kumimoji="1" lang="ja-JP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採択時に公表する可能性があります。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316416" y="116632"/>
            <a:ext cx="648072" cy="2462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</a:t>
            </a:r>
            <a:r>
              <a:rPr lang="en-US" altLang="ja-JP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8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提案書要約版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画面に合わせる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2020-02-18T07:08:51Z</dcterms:created>
  <dcterms:modified xsi:type="dcterms:W3CDTF">2022-10-25T08:43:02Z</dcterms:modified>
</cp:coreProperties>
</file>