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455" autoAdjust="0"/>
  </p:normalViewPr>
  <p:slideViewPr>
    <p:cSldViewPr>
      <p:cViewPr varScale="1">
        <p:scale>
          <a:sx n="103" d="100"/>
          <a:sy n="103" d="100"/>
        </p:scale>
        <p:origin x="942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slides/slide1.xml" Type="http://schemas.openxmlformats.org/officeDocument/2006/relationships/slide"/><Relationship Id="rId3" Target="notesMasters/notesMaster1.xml" Type="http://schemas.openxmlformats.org/officeDocument/2006/relationships/notesMaster"/><Relationship Id="rId4" Target="presProps.xml" Type="http://schemas.openxmlformats.org/officeDocument/2006/relationships/presProps"/><Relationship Id="rId5" Target="viewProps.xml" Type="http://schemas.openxmlformats.org/officeDocument/2006/relationships/viewProps"/><Relationship Id="rId6" Target="theme/theme1.xml" Type="http://schemas.openxmlformats.org/officeDocument/2006/relationships/theme"/><Relationship Id="rId7" Target="tableStyles.xml" Type="http://schemas.openxmlformats.org/officeDocument/2006/relationships/tableStyles"/></Relationships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9031" cy="492780"/>
          </a:xfrm>
          <a:prstGeom prst="rect">
            <a:avLst/>
          </a:prstGeom>
        </p:spPr>
        <p:txBody>
          <a:bodyPr vert="horz" lIns="87572" tIns="43786" rIns="87572" bIns="43786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5227" y="0"/>
            <a:ext cx="2919031" cy="492780"/>
          </a:xfrm>
          <a:prstGeom prst="rect">
            <a:avLst/>
          </a:prstGeom>
        </p:spPr>
        <p:txBody>
          <a:bodyPr vert="horz" lIns="87572" tIns="43786" rIns="87572" bIns="43786" rtlCol="0"/>
          <a:lstStyle>
            <a:lvl1pPr algn="r">
              <a:defRPr sz="1100"/>
            </a:lvl1pPr>
          </a:lstStyle>
          <a:p>
            <a:fld id="{D48D696F-5CAA-4E26-B8C0-A9898B4E9A11}" type="datetimeFigureOut">
              <a:rPr kumimoji="1" lang="ja-JP" altLang="en-US" smtClean="0"/>
              <a:pPr/>
              <a:t>2023/1/25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41363"/>
            <a:ext cx="4929187" cy="3698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7572" tIns="43786" rIns="87572" bIns="43786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276" y="4686001"/>
            <a:ext cx="5389213" cy="4439612"/>
          </a:xfrm>
          <a:prstGeom prst="rect">
            <a:avLst/>
          </a:prstGeom>
        </p:spPr>
        <p:txBody>
          <a:bodyPr vert="horz" lIns="87572" tIns="43786" rIns="87572" bIns="43786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372003"/>
            <a:ext cx="2919031" cy="492780"/>
          </a:xfrm>
          <a:prstGeom prst="rect">
            <a:avLst/>
          </a:prstGeom>
        </p:spPr>
        <p:txBody>
          <a:bodyPr vert="horz" lIns="87572" tIns="43786" rIns="87572" bIns="43786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5227" y="9372003"/>
            <a:ext cx="2919031" cy="492780"/>
          </a:xfrm>
          <a:prstGeom prst="rect">
            <a:avLst/>
          </a:prstGeom>
        </p:spPr>
        <p:txBody>
          <a:bodyPr vert="horz" lIns="87572" tIns="43786" rIns="87572" bIns="43786" rtlCol="0" anchor="b"/>
          <a:lstStyle>
            <a:lvl1pPr algn="r">
              <a:defRPr sz="1100"/>
            </a:lvl1pPr>
          </a:lstStyle>
          <a:p>
            <a:fld id="{3F6BA4D3-07CC-4CBD-9488-8115E780459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8273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2023/1/25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2023/1/25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2023/1/25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2023/1/25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2023/1/25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2023/1/25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2023/1/25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2023/1/25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2023/1/25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2023/1/25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2023/1/25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E519F-E738-4C56-BA12-40F65AEA3911}" type="datetimeFigureOut">
              <a:rPr kumimoji="1" lang="ja-JP" altLang="en-US" smtClean="0"/>
              <a:pPr/>
              <a:t>2023/1/25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 txBox="1">
            <a:spLocks/>
          </p:cNvSpPr>
          <p:nvPr/>
        </p:nvSpPr>
        <p:spPr>
          <a:xfrm>
            <a:off x="28510" y="620688"/>
            <a:ext cx="9115490" cy="504056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altLang="ja-JP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【</a:t>
            </a: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研究開発プロジェクト名</a:t>
            </a:r>
            <a:r>
              <a:rPr lang="en-US" altLang="ja-JP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】</a:t>
            </a: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○○○○の開発</a:t>
            </a:r>
            <a:endParaRPr lang="en-US" altLang="ja-JP" sz="1600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>
              <a:spcBef>
                <a:spcPct val="0"/>
              </a:spcBef>
              <a:defRPr/>
            </a:pPr>
            <a:r>
              <a:rPr lang="en-US" altLang="ja-JP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【</a:t>
            </a: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提案者名</a:t>
            </a:r>
            <a:r>
              <a:rPr lang="en-US" altLang="ja-JP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】</a:t>
            </a: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　○○○株式会社</a:t>
            </a:r>
            <a:endParaRPr lang="en-US" altLang="ja-JP" sz="1600" b="1" dirty="0">
              <a:latin typeface="ＭＳ 明朝" panose="02020609040205080304" pitchFamily="17" charset="-128"/>
              <a:ea typeface="ＭＳ 明朝" panose="02020609040205080304" pitchFamily="17" charset="-128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　　　　　　（共同提案者、再委託先がある場合は、併記すること。）</a:t>
            </a:r>
            <a:endParaRPr lang="en-US" altLang="ja-JP" sz="1600" b="1" dirty="0">
              <a:latin typeface="ＭＳ 明朝" panose="02020609040205080304" pitchFamily="17" charset="-128"/>
              <a:ea typeface="ＭＳ 明朝" panose="02020609040205080304" pitchFamily="17" charset="-128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r>
              <a:rPr lang="en-US" altLang="ja-JP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【</a:t>
            </a: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期間（予算）</a:t>
            </a:r>
            <a:r>
              <a:rPr lang="en-US" altLang="ja-JP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】 20</a:t>
            </a: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○○年度～</a:t>
            </a:r>
            <a:r>
              <a:rPr lang="en-US" altLang="ja-JP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20</a:t>
            </a: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○○年度（億円単位、全期間の合計額）</a:t>
            </a:r>
            <a:endParaRPr lang="en-US" altLang="ja-JP" sz="1600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spcBef>
                <a:spcPct val="0"/>
              </a:spcBef>
              <a:defRPr/>
            </a:pPr>
            <a:r>
              <a:rPr lang="en-US" altLang="ja-JP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【</a:t>
            </a: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最終目標（</a:t>
            </a:r>
            <a:r>
              <a:rPr lang="en-US" altLang="ja-JP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20</a:t>
            </a: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○○年度）</a:t>
            </a:r>
            <a:r>
              <a:rPr lang="en-US" altLang="ja-JP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】</a:t>
            </a: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□□</a:t>
            </a:r>
            <a:r>
              <a:rPr lang="ja-JP" altLang="en-US" sz="1600" b="1">
                <a:latin typeface="ＭＳ 明朝" panose="02020609040205080304" pitchFamily="17" charset="-128"/>
                <a:ea typeface="ＭＳ 明朝" panose="02020609040205080304" pitchFamily="17" charset="-128"/>
              </a:rPr>
              <a:t>□□</a:t>
            </a:r>
            <a:endParaRPr lang="en-US" altLang="ja-JP" sz="1600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>
              <a:spcBef>
                <a:spcPct val="0"/>
              </a:spcBef>
              <a:defRPr/>
            </a:pPr>
            <a:endParaRPr lang="en-US" altLang="ja-JP" sz="1600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>
              <a:spcBef>
                <a:spcPct val="0"/>
              </a:spcBef>
              <a:defRPr/>
            </a:pPr>
            <a:r>
              <a:rPr lang="en-US" altLang="ja-JP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【</a:t>
            </a: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研究開発概要</a:t>
            </a:r>
            <a:r>
              <a:rPr lang="en-US" altLang="ja-JP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】</a:t>
            </a:r>
          </a:p>
          <a:p>
            <a:pPr lvl="0">
              <a:spcBef>
                <a:spcPct val="0"/>
              </a:spcBef>
              <a:defRPr/>
            </a:pP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　　　　　図を用いて分かり易く示してください。</a:t>
            </a:r>
            <a:endParaRPr lang="en-US" altLang="ja-JP" sz="1600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>
              <a:spcBef>
                <a:spcPct val="0"/>
              </a:spcBef>
              <a:defRPr/>
            </a:pP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　　　　　　</a:t>
            </a:r>
            <a:r>
              <a:rPr lang="en-US" altLang="ja-JP" sz="1600" b="1" dirty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※</a:t>
            </a: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当資料はパワーポイント（日本語）で作成してください</a:t>
            </a:r>
            <a:r>
              <a:rPr kumimoji="1" lang="ja-JP" alt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。</a:t>
            </a:r>
            <a:endParaRPr lang="en-US" altLang="ja-JP" sz="1600" b="1" dirty="0">
              <a:latin typeface="ＭＳ 明朝" panose="02020609040205080304" pitchFamily="17" charset="-128"/>
              <a:ea typeface="ＭＳ 明朝" panose="02020609040205080304" pitchFamily="17" charset="-128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　　　　　　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※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当資料は１頁に纏めてください。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　　　　　　</a:t>
            </a:r>
            <a:r>
              <a:rPr lang="en-US" altLang="ja-JP" sz="1600" b="1" dirty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※</a:t>
            </a: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採択時に公表する可能性があります。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endParaRPr lang="en-US" altLang="ja-JP" sz="1600" b="1" dirty="0"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endParaRPr lang="en-US" altLang="ja-JP" sz="1600" b="1" dirty="0"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endParaRPr lang="en-US" altLang="ja-JP" sz="1600" b="1" dirty="0"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defRPr/>
            </a:pPr>
            <a:r>
              <a:rPr lang="ja-JP" altLang="en-US" sz="1600" b="1" dirty="0"/>
              <a:t>　</a:t>
            </a:r>
            <a:endParaRPr lang="en-US" altLang="ja-JP" sz="1600" b="1" dirty="0"/>
          </a:p>
          <a:p>
            <a:pPr lvl="0">
              <a:spcBef>
                <a:spcPct val="0"/>
              </a:spcBef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　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defRPr/>
            </a:pPr>
            <a:endParaRPr lang="en-US" altLang="ja-JP" sz="1600" b="1" dirty="0"/>
          </a:p>
          <a:p>
            <a:pPr lvl="0">
              <a:spcBef>
                <a:spcPct val="0"/>
              </a:spcBef>
              <a:defRPr/>
            </a:pPr>
            <a:endParaRPr lang="en-US" altLang="ja-JP" sz="1600" b="1" dirty="0"/>
          </a:p>
          <a:p>
            <a:pPr>
              <a:spcBef>
                <a:spcPct val="0"/>
              </a:spcBef>
              <a:defRPr/>
            </a:pPr>
            <a:endParaRPr lang="en-US" altLang="ja-JP" sz="1600" b="1" dirty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8316416" y="116632"/>
            <a:ext cx="648072" cy="24622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000" dirty="0">
                <a:latin typeface="Times New Roman" pitchFamily="18" charset="0"/>
                <a:ea typeface="ＭＳ 明朝" pitchFamily="17" charset="-128"/>
                <a:cs typeface="ＭＳ Ｐゴシック" pitchFamily="50" charset="-128"/>
              </a:rPr>
              <a:t>別添</a:t>
            </a:r>
            <a:r>
              <a:rPr lang="en-US" altLang="ja-JP" sz="1000" dirty="0">
                <a:latin typeface="Times New Roman" pitchFamily="18" charset="0"/>
                <a:ea typeface="ＭＳ 明朝" pitchFamily="17" charset="-128"/>
                <a:cs typeface="ＭＳ Ｐゴシック" pitchFamily="50" charset="-128"/>
              </a:rPr>
              <a:t>8</a:t>
            </a:r>
            <a:endParaRPr kumimoji="1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96407" y="76562"/>
            <a:ext cx="1944216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/>
              <a:t>提案書要約版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Words>114</Words>
  <PresentationFormat>画面に合わせる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明朝</vt:lpstr>
      <vt:lpstr>Arial</vt:lpstr>
      <vt:lpstr>Calibri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