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455" autoAdjust="0"/>
  </p:normalViewPr>
  <p:slideViewPr>
    <p:cSldViewPr>
      <p:cViewPr varScale="1">
        <p:scale>
          <a:sx n="79" d="100"/>
          <a:sy n="79" d="100"/>
        </p:scale>
        <p:origin x="149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227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r">
              <a:defRPr sz="1100"/>
            </a:lvl1pPr>
          </a:lstStyle>
          <a:p>
            <a:fld id="{D48D696F-5CAA-4E26-B8C0-A9898B4E9A11}" type="datetimeFigureOut">
              <a:rPr kumimoji="1" lang="ja-JP" altLang="en-US" smtClean="0"/>
              <a:pPr/>
              <a:t>2023/1/26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7572" tIns="43786" rIns="87572" bIns="43786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276" y="4686001"/>
            <a:ext cx="5389213" cy="4439612"/>
          </a:xfrm>
          <a:prstGeom prst="rect">
            <a:avLst/>
          </a:prstGeom>
        </p:spPr>
        <p:txBody>
          <a:bodyPr vert="horz" lIns="87572" tIns="43786" rIns="87572" bIns="43786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227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r">
              <a:defRPr sz="1100"/>
            </a:lvl1pPr>
          </a:lstStyle>
          <a:p>
            <a:fld id="{3F6BA4D3-07CC-4CBD-9488-8115E78045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27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2023/1/26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2023/1/26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2023/1/26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2023/1/26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2023/1/26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E519F-E738-4C56-BA12-40F65AEA3911}" type="datetimeFigureOut">
              <a:rPr kumimoji="1" lang="ja-JP" altLang="en-US" smtClean="0"/>
              <a:pPr/>
              <a:t>2023/1/26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E519F-E738-4C56-BA12-40F65AEA3911}" type="datetimeFigureOut">
              <a:rPr kumimoji="1" lang="ja-JP" altLang="en-US" smtClean="0"/>
              <a:pPr/>
              <a:t>2023/1/26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CCA27-AD94-4D1F-8BB0-94EA3122479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28510" y="620688"/>
            <a:ext cx="9115490" cy="50405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研究開発プロジェクト名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○○○○の開発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提案者名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○○○株式会社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（共同提案者、再委託先がある場合は、併記すること。）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期間（予算）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 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○○年度～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○○年度（億円単位、全期間の合計額）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最終目標（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20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○○年度）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□□</a:t>
            </a:r>
            <a:r>
              <a:rPr lang="ja-JP" altLang="en-US" sz="1600" b="1">
                <a:latin typeface="ＭＳ 明朝" panose="02020609040205080304" pitchFamily="17" charset="-128"/>
                <a:ea typeface="ＭＳ 明朝" panose="02020609040205080304" pitchFamily="17" charset="-128"/>
              </a:rPr>
              <a:t>□□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【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研究開発概要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】</a:t>
            </a: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　　　　　図を用いて分かり易く示してください。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当資料はパワーポイント（日本語）で作成してください</a:t>
            </a:r>
            <a:r>
              <a:rPr kumimoji="1" lang="ja-JP" alt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。</a:t>
            </a:r>
            <a:endParaRPr lang="en-US" altLang="ja-JP" sz="1600" b="1" dirty="0"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kumimoji="1" lang="en-US" altLang="ja-JP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当資料は１頁に纏めてください。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　　　　　　</a:t>
            </a:r>
            <a:r>
              <a:rPr lang="en-US" altLang="ja-JP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※</a:t>
            </a:r>
            <a:r>
              <a:rPr lang="ja-JP" altLang="en-US" sz="1600" b="1" dirty="0">
                <a:latin typeface="ＭＳ 明朝" panose="02020609040205080304" pitchFamily="17" charset="-128"/>
                <a:ea typeface="ＭＳ 明朝" panose="02020609040205080304" pitchFamily="17" charset="-128"/>
                <a:cs typeface="+mj-cs"/>
              </a:rPr>
              <a:t>採択時に公表する可能性があります。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ＭＳ 明朝" panose="02020609040205080304" pitchFamily="17" charset="-128"/>
              <a:ea typeface="ＭＳ 明朝" panose="02020609040205080304" pitchFamily="17" charset="-128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altLang="ja-JP" sz="1600" b="1" dirty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ja-JP" altLang="en-US" sz="1600" b="1" dirty="0"/>
              <a:t>　</a:t>
            </a: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　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lvl="0">
              <a:spcBef>
                <a:spcPct val="0"/>
              </a:spcBef>
              <a:defRPr/>
            </a:pPr>
            <a:endParaRPr lang="en-US" altLang="ja-JP" sz="1600" b="1" dirty="0"/>
          </a:p>
          <a:p>
            <a:pPr>
              <a:spcBef>
                <a:spcPct val="0"/>
              </a:spcBef>
              <a:defRPr/>
            </a:pPr>
            <a:endParaRPr lang="en-US" altLang="ja-JP" sz="1600" b="1" dirty="0"/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316416" y="116632"/>
            <a:ext cx="648072" cy="24622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000" dirty="0"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別添</a:t>
            </a:r>
            <a:r>
              <a:rPr lang="en-US" altLang="ja-JP" sz="1000" dirty="0">
                <a:latin typeface="Times New Roman" pitchFamily="18" charset="0"/>
                <a:ea typeface="ＭＳ 明朝" pitchFamily="17" charset="-128"/>
                <a:cs typeface="ＭＳ Ｐゴシック" pitchFamily="50" charset="-128"/>
              </a:rPr>
              <a:t>8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96407" y="76562"/>
            <a:ext cx="194421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/>
              <a:t>提案書要約版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</Words>
  <Application>Microsoft Office PowerPoint</Application>
  <PresentationFormat>画面に合わせる 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明朝</vt:lpstr>
      <vt:lpstr>Arial</vt:lpstr>
      <vt:lpstr>Calibri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2020-02-18T07:08:51Z</dcterms:created>
  <dcterms:modified xsi:type="dcterms:W3CDTF">2023-01-26T01:55:26Z</dcterms:modified>
</cp:coreProperties>
</file>