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提案書</a:t>
            </a:r>
            <a:r>
              <a:rPr kumimoji="1" lang="ja-JP" altLang="en-US" sz="2000" b="1" dirty="0"/>
              <a:t>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142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