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19" r:id="rId1"/>
  </p:sldMasterIdLst>
  <p:notesMasterIdLst>
    <p:notesMasterId r:id="rId3"/>
  </p:notesMasterIdLst>
  <p:handoutMasterIdLst>
    <p:handoutMasterId r:id="rId4"/>
  </p:handoutMasterIdLst>
  <p:sldIdLst>
    <p:sldId id="641" r:id="rId2"/>
  </p:sldIdLst>
  <p:sldSz cx="9906000" cy="7429500"/>
  <p:notesSz cx="9939338" cy="68072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4">
          <p15:clr>
            <a:srgbClr val="A4A3A4"/>
          </p15:clr>
        </p15:guide>
        <p15:guide id="2" pos="2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FF"/>
    <a:srgbClr val="FFCCCC"/>
    <a:srgbClr val="FF9966"/>
    <a:srgbClr val="FFCCFF"/>
    <a:srgbClr val="FF6699"/>
    <a:srgbClr val="CCFFFF"/>
    <a:srgbClr val="FFCC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5953" autoAdjust="0"/>
  </p:normalViewPr>
  <p:slideViewPr>
    <p:cSldViewPr>
      <p:cViewPr varScale="1">
        <p:scale>
          <a:sx n="56" d="100"/>
          <a:sy n="56" d="100"/>
        </p:scale>
        <p:origin x="1560" y="66"/>
      </p:cViewPr>
      <p:guideLst>
        <p:guide orient="horz" pos="1584"/>
        <p:guide pos="26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handoutMasters/handoutMaster1.xml" Type="http://schemas.openxmlformats.org/officeDocument/2006/relationships/handout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7518" cy="3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821" y="1"/>
            <a:ext cx="4307518" cy="3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8132"/>
            <a:ext cx="4307518" cy="3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821" y="6468132"/>
            <a:ext cx="4307518" cy="3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7BF4E596-1683-4603-8412-43E7F0DECFE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4212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7518" cy="3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821" y="1"/>
            <a:ext cx="4307518" cy="3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4036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874" y="3232452"/>
            <a:ext cx="7287591" cy="306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8132"/>
            <a:ext cx="4307518" cy="3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821" y="6468132"/>
            <a:ext cx="4307518" cy="3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2892EE67-6FAD-43B5-95F8-479ACEAC494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8061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215893"/>
            <a:ext cx="8420100" cy="2586567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902208"/>
            <a:ext cx="7429500" cy="179374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89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18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95552"/>
            <a:ext cx="2135981" cy="629615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95552"/>
            <a:ext cx="6284119" cy="629615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16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852218"/>
            <a:ext cx="8543925" cy="3090465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971920"/>
            <a:ext cx="8543925" cy="1625203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977760"/>
            <a:ext cx="4210050" cy="47139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977760"/>
            <a:ext cx="4210050" cy="47139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7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95554"/>
            <a:ext cx="8543925" cy="143602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821260"/>
            <a:ext cx="4190702" cy="89257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713831"/>
            <a:ext cx="4190702" cy="3991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821260"/>
            <a:ext cx="4211340" cy="89257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713831"/>
            <a:ext cx="4211340" cy="3991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59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16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95300"/>
            <a:ext cx="3194943" cy="173355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1069712"/>
            <a:ext cx="5014913" cy="5279760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228850"/>
            <a:ext cx="3194943" cy="412922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95300"/>
            <a:ext cx="3194943" cy="173355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1069712"/>
            <a:ext cx="5014913" cy="5279760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228850"/>
            <a:ext cx="3194943" cy="412922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F389-3A13-4097-8E50-74047C4FB5D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82F6-C1DC-4A31-8613-9EA31D5AD2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31442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95554"/>
            <a:ext cx="8543925" cy="143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977760"/>
            <a:ext cx="8543925" cy="4713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886048"/>
            <a:ext cx="2228850" cy="3955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E0F389-3A13-4097-8E50-74047C4FB5D2}" type="datetimeFigureOut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2023/3/17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886048"/>
            <a:ext cx="3343275" cy="3955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886048"/>
            <a:ext cx="2228850" cy="3955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1FE82F6-C1DC-4A31-8613-9EA31D5AD2DE}" type="slidenum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767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1910" y="159765"/>
            <a:ext cx="8645290" cy="550808"/>
          </a:xfrm>
        </p:spPr>
        <p:txBody>
          <a:bodyPr>
            <a:noAutofit/>
          </a:bodyPr>
          <a:lstStyle/>
          <a:p>
            <a:pPr algn="l"/>
            <a:r>
              <a:rPr lang="ja-JP" altLang="en-US" sz="2221" i="1" dirty="0"/>
              <a:t>（テーマ名）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2317"/>
            <a:ext cx="9906000" cy="1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08954" y="934436"/>
            <a:ext cx="1230511" cy="3173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6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提案者</a:t>
            </a:r>
            <a:endParaRPr kumimoji="1" lang="en-US" altLang="ja-JP" sz="146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8954" y="1259525"/>
            <a:ext cx="1230511" cy="14423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62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事業概要</a:t>
            </a:r>
            <a:endParaRPr kumimoji="1" lang="en-US" altLang="ja-JP" sz="146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6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6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6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6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62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39466" y="934436"/>
            <a:ext cx="8218885" cy="31733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62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○○（株）、（委託先：○○（株））、（共同研究先：○○大学</a:t>
            </a:r>
            <a:r>
              <a:rPr kumimoji="1" lang="ja-JP" altLang="en-US" sz="146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38396" y="1250984"/>
            <a:ext cx="8218885" cy="1458937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51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6459" y="15042"/>
            <a:ext cx="4951997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省エネ</a:t>
            </a:r>
            <a:r>
              <a:rPr kumimoji="1" lang="en-US" altLang="ja-JP" sz="9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AI</a:t>
            </a:r>
            <a:r>
              <a:rPr kumimoji="1" lang="ja-JP" altLang="en-US" sz="9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半導体及びシステムに関する技術開発事業／革新的</a:t>
            </a:r>
            <a:r>
              <a:rPr kumimoji="1" lang="en-US" altLang="ja-JP" sz="9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AI</a:t>
            </a:r>
            <a:r>
              <a:rPr kumimoji="1" lang="ja-JP" altLang="en-US" sz="9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50" charset="-128"/>
                <a:cs typeface="+mn-cs"/>
              </a:rPr>
              <a:t>半導体・システムの開発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D51B8F-CFB7-5835-1287-696F5A1189CD}"/>
              </a:ext>
            </a:extLst>
          </p:cNvPr>
          <p:cNvSpPr/>
          <p:nvPr/>
        </p:nvSpPr>
        <p:spPr>
          <a:xfrm>
            <a:off x="208954" y="2906557"/>
            <a:ext cx="9489504" cy="43631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i="1" dirty="0"/>
              <a:t>開発の背景・目的、研究開発内容を</a:t>
            </a:r>
            <a:endParaRPr kumimoji="1" lang="en-US" altLang="ja-JP" sz="2400" i="1" dirty="0"/>
          </a:p>
          <a:p>
            <a:r>
              <a:rPr kumimoji="1" lang="ja-JP" altLang="en-US" sz="2400" i="1" dirty="0"/>
              <a:t>分かりやすく図などを用いてまとめてください。</a:t>
            </a:r>
            <a:endParaRPr kumimoji="1" lang="en-US" altLang="ja-JP" sz="2400" i="1" dirty="0"/>
          </a:p>
          <a:p>
            <a:r>
              <a:rPr kumimoji="1" lang="ja-JP" altLang="en-US" sz="2400" i="1" dirty="0"/>
              <a:t>（スライド２ページ以内）</a:t>
            </a:r>
          </a:p>
        </p:txBody>
      </p:sp>
    </p:spTree>
    <p:extLst>
      <p:ext uri="{BB962C8B-B14F-4D97-AF65-F5344CB8AC3E}">
        <p14:creationId xmlns:p14="http://schemas.microsoft.com/office/powerpoint/2010/main" val="552617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70</Words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Calibri Light</vt:lpstr>
      <vt:lpstr>Times New Roman</vt:lpstr>
      <vt:lpstr>Office テーマ</vt:lpstr>
      <vt:lpstr>（テーマ名）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