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5"/>
  </p:notesMasterIdLst>
  <p:handoutMasterIdLst>
    <p:handoutMasterId r:id="rId6"/>
  </p:handoutMasterIdLst>
  <p:sldIdLst>
    <p:sldId id="296" r:id="rId2"/>
    <p:sldId id="307" r:id="rId3"/>
    <p:sldId id="305" r:id="rId4"/>
  </p:sldIdLst>
  <p:sldSz cx="9144000" cy="6858000" type="screen4x3"/>
  <p:notesSz cx="6807200" cy="9939338"/>
  <p:defaultTex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4220D2"/>
    <a:srgbClr val="FFFFCC"/>
    <a:srgbClr val="4132B0"/>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309" autoAdjust="0"/>
    <p:restoredTop sz="94790" autoAdjust="0"/>
  </p:normalViewPr>
  <p:slideViewPr>
    <p:cSldViewPr>
      <p:cViewPr varScale="1">
        <p:scale>
          <a:sx n="82" d="100"/>
          <a:sy n="82" d="100"/>
        </p:scale>
        <p:origin x="90" y="564"/>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handoutMaster" Target="handoutMasters/handoutMaster1.xml"/><Relationship Id="rId5" Type="http://schemas.openxmlformats.org/officeDocument/2006/relationships/notesMaster" Target="notesMasters/notesMaster1.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0" y="0"/>
            <a:ext cx="2949575" cy="496888"/>
          </a:xfrm>
          <a:prstGeom prst="rect">
            <a:avLst/>
          </a:prstGeom>
        </p:spPr>
        <p:txBody>
          <a:bodyPr vert="horz" lIns="91440" tIns="45720" rIns="91440" bIns="45720" rtlCol="0"/>
          <a:lstStyle>
            <a:lvl1pPr algn="l" eaLnBrk="1" hangingPunct="1">
              <a:defRPr sz="1200">
                <a:latin typeface="Arial" charset="0"/>
                <a:ea typeface="ＭＳ Ｐゴシック" charset="-128"/>
              </a:defRPr>
            </a:lvl1pPr>
          </a:lstStyle>
          <a:p>
            <a:pPr>
              <a:defRPr/>
            </a:pPr>
            <a:endParaRPr lang="ja-JP" altLang="en-US"/>
          </a:p>
        </p:txBody>
      </p:sp>
      <p:sp>
        <p:nvSpPr>
          <p:cNvPr id="3" name="日付プレースホルダ 2"/>
          <p:cNvSpPr>
            <a:spLocks noGrp="1"/>
          </p:cNvSpPr>
          <p:nvPr>
            <p:ph type="dt" sz="quarter" idx="1"/>
          </p:nvPr>
        </p:nvSpPr>
        <p:spPr>
          <a:xfrm>
            <a:off x="3856038" y="0"/>
            <a:ext cx="2949575" cy="496888"/>
          </a:xfrm>
          <a:prstGeom prst="rect">
            <a:avLst/>
          </a:prstGeom>
        </p:spPr>
        <p:txBody>
          <a:bodyPr vert="horz" lIns="91440" tIns="45720" rIns="91440" bIns="45720" rtlCol="0"/>
          <a:lstStyle>
            <a:lvl1pPr algn="r" eaLnBrk="1" hangingPunct="1">
              <a:defRPr sz="1200">
                <a:latin typeface="Arial" charset="0"/>
                <a:ea typeface="ＭＳ Ｐゴシック" charset="-128"/>
              </a:defRPr>
            </a:lvl1pPr>
          </a:lstStyle>
          <a:p>
            <a:pPr>
              <a:defRPr/>
            </a:pPr>
            <a:fld id="{8BBA36A8-1B8B-4790-9F88-A4DB7559BF8E}" type="datetimeFigureOut">
              <a:rPr lang="ja-JP" altLang="en-US"/>
              <a:pPr>
                <a:defRPr/>
              </a:pPr>
              <a:t>2023/3/22</a:t>
            </a:fld>
            <a:endParaRPr lang="ja-JP" altLang="en-US"/>
          </a:p>
        </p:txBody>
      </p:sp>
      <p:sp>
        <p:nvSpPr>
          <p:cNvPr id="4" name="フッター プレースホルダ 3"/>
          <p:cNvSpPr>
            <a:spLocks noGrp="1"/>
          </p:cNvSpPr>
          <p:nvPr>
            <p:ph type="ftr" sz="quarter" idx="2"/>
          </p:nvPr>
        </p:nvSpPr>
        <p:spPr>
          <a:xfrm>
            <a:off x="0" y="9440863"/>
            <a:ext cx="2949575" cy="496887"/>
          </a:xfrm>
          <a:prstGeom prst="rect">
            <a:avLst/>
          </a:prstGeom>
        </p:spPr>
        <p:txBody>
          <a:bodyPr vert="horz" lIns="91440" tIns="45720" rIns="91440" bIns="45720" rtlCol="0" anchor="b"/>
          <a:lstStyle>
            <a:lvl1pPr algn="l" eaLnBrk="1" hangingPunct="1">
              <a:defRPr sz="1200">
                <a:latin typeface="Arial" charset="0"/>
                <a:ea typeface="ＭＳ Ｐゴシック" charset="-128"/>
              </a:defRPr>
            </a:lvl1pPr>
          </a:lstStyle>
          <a:p>
            <a:pPr>
              <a:defRPr/>
            </a:pPr>
            <a:endParaRPr lang="ja-JP" altLang="en-US"/>
          </a:p>
        </p:txBody>
      </p:sp>
      <p:sp>
        <p:nvSpPr>
          <p:cNvPr id="5" name="スライド番号プレースホルダ 4"/>
          <p:cNvSpPr>
            <a:spLocks noGrp="1"/>
          </p:cNvSpPr>
          <p:nvPr>
            <p:ph type="sldNum" sz="quarter" idx="3"/>
          </p:nvPr>
        </p:nvSpPr>
        <p:spPr>
          <a:xfrm>
            <a:off x="3856038" y="9440863"/>
            <a:ext cx="2949575" cy="496887"/>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96CDFFEC-E525-455C-B64D-2233C7F39A4D}" type="slidenum">
              <a:rPr lang="ja-JP" altLang="en-US"/>
              <a:pPr>
                <a:defRPr/>
              </a:pPr>
              <a:t>‹#›</a:t>
            </a:fld>
            <a:endParaRPr lang="ja-JP" altLang="en-US"/>
          </a:p>
        </p:txBody>
      </p:sp>
    </p:spTree>
    <p:extLst>
      <p:ext uri="{BB962C8B-B14F-4D97-AF65-F5344CB8AC3E}">
        <p14:creationId xmlns:p14="http://schemas.microsoft.com/office/powerpoint/2010/main" val="10779582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0" y="0"/>
            <a:ext cx="2949575" cy="496888"/>
          </a:xfrm>
          <a:prstGeom prst="rect">
            <a:avLst/>
          </a:prstGeom>
        </p:spPr>
        <p:txBody>
          <a:bodyPr vert="horz" lIns="91440" tIns="45720" rIns="91440" bIns="45720" rtlCol="0"/>
          <a:lstStyle>
            <a:lvl1pPr algn="l" eaLnBrk="1" fontAlgn="auto" hangingPunct="1">
              <a:spcBef>
                <a:spcPts val="0"/>
              </a:spcBef>
              <a:spcAft>
                <a:spcPts val="0"/>
              </a:spcAft>
              <a:defRPr sz="1200">
                <a:latin typeface="+mn-lt"/>
                <a:ea typeface="+mn-ea"/>
              </a:defRPr>
            </a:lvl1pPr>
          </a:lstStyle>
          <a:p>
            <a:pPr>
              <a:defRPr/>
            </a:pPr>
            <a:endParaRPr lang="ja-JP" altLang="en-US"/>
          </a:p>
        </p:txBody>
      </p:sp>
      <p:sp>
        <p:nvSpPr>
          <p:cNvPr id="3" name="日付プレースホルダ 2"/>
          <p:cNvSpPr>
            <a:spLocks noGrp="1"/>
          </p:cNvSpPr>
          <p:nvPr>
            <p:ph type="dt" idx="1"/>
          </p:nvPr>
        </p:nvSpPr>
        <p:spPr>
          <a:xfrm>
            <a:off x="3856038" y="0"/>
            <a:ext cx="2949575" cy="496888"/>
          </a:xfrm>
          <a:prstGeom prst="rect">
            <a:avLst/>
          </a:prstGeom>
        </p:spPr>
        <p:txBody>
          <a:bodyPr vert="horz" lIns="91440" tIns="45720" rIns="91440" bIns="45720" rtlCol="0"/>
          <a:lstStyle>
            <a:lvl1pPr algn="r" eaLnBrk="1" fontAlgn="auto" hangingPunct="1">
              <a:spcBef>
                <a:spcPts val="0"/>
              </a:spcBef>
              <a:spcAft>
                <a:spcPts val="0"/>
              </a:spcAft>
              <a:defRPr sz="1200">
                <a:latin typeface="+mn-lt"/>
                <a:ea typeface="+mn-ea"/>
              </a:defRPr>
            </a:lvl1pPr>
          </a:lstStyle>
          <a:p>
            <a:pPr>
              <a:defRPr/>
            </a:pPr>
            <a:fld id="{409177EC-B637-40F7-93C7-0DD548CDE9F9}" type="datetimeFigureOut">
              <a:rPr lang="ja-JP" altLang="en-US"/>
              <a:pPr>
                <a:defRPr/>
              </a:pPr>
              <a:t>2023/3/22</a:t>
            </a:fld>
            <a:endParaRPr lang="ja-JP" altLang="en-US"/>
          </a:p>
        </p:txBody>
      </p:sp>
      <p:sp>
        <p:nvSpPr>
          <p:cNvPr id="4" name="スライド イメージ プレースホルダ 3"/>
          <p:cNvSpPr>
            <a:spLocks noGrp="1" noRot="1" noChangeAspect="1"/>
          </p:cNvSpPr>
          <p:nvPr>
            <p:ph type="sldImg" idx="2"/>
          </p:nvPr>
        </p:nvSpPr>
        <p:spPr>
          <a:xfrm>
            <a:off x="920750" y="746125"/>
            <a:ext cx="4967288" cy="3725863"/>
          </a:xfrm>
          <a:prstGeom prst="rect">
            <a:avLst/>
          </a:prstGeom>
          <a:noFill/>
          <a:ln w="12700">
            <a:solidFill>
              <a:prstClr val="black"/>
            </a:solidFill>
          </a:ln>
        </p:spPr>
        <p:txBody>
          <a:bodyPr vert="horz" lIns="91440" tIns="45720" rIns="91440" bIns="45720" rtlCol="0" anchor="ctr"/>
          <a:lstStyle/>
          <a:p>
            <a:pPr lvl="0"/>
            <a:endParaRPr lang="ja-JP" altLang="en-US" noProof="0"/>
          </a:p>
        </p:txBody>
      </p:sp>
      <p:sp>
        <p:nvSpPr>
          <p:cNvPr id="5" name="ノート プレースホルダ 4"/>
          <p:cNvSpPr>
            <a:spLocks noGrp="1"/>
          </p:cNvSpPr>
          <p:nvPr>
            <p:ph type="body" sz="quarter" idx="3"/>
          </p:nvPr>
        </p:nvSpPr>
        <p:spPr>
          <a:xfrm>
            <a:off x="681038" y="4721225"/>
            <a:ext cx="5445125" cy="4471988"/>
          </a:xfrm>
          <a:prstGeom prst="rect">
            <a:avLst/>
          </a:prstGeom>
        </p:spPr>
        <p:txBody>
          <a:bodyPr vert="horz" lIns="91440" tIns="45720" rIns="91440" bIns="45720" rtlCol="0">
            <a:normAutofit/>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 5"/>
          <p:cNvSpPr>
            <a:spLocks noGrp="1"/>
          </p:cNvSpPr>
          <p:nvPr>
            <p:ph type="ftr" sz="quarter" idx="4"/>
          </p:nvPr>
        </p:nvSpPr>
        <p:spPr>
          <a:xfrm>
            <a:off x="0" y="9440863"/>
            <a:ext cx="2949575" cy="496887"/>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ea typeface="+mn-ea"/>
              </a:defRPr>
            </a:lvl1pPr>
          </a:lstStyle>
          <a:p>
            <a:pPr>
              <a:defRPr/>
            </a:pPr>
            <a:endParaRPr lang="ja-JP" altLang="en-US"/>
          </a:p>
        </p:txBody>
      </p:sp>
      <p:sp>
        <p:nvSpPr>
          <p:cNvPr id="7" name="スライド番号プレースホルダ 6"/>
          <p:cNvSpPr>
            <a:spLocks noGrp="1"/>
          </p:cNvSpPr>
          <p:nvPr>
            <p:ph type="sldNum" sz="quarter" idx="5"/>
          </p:nvPr>
        </p:nvSpPr>
        <p:spPr>
          <a:xfrm>
            <a:off x="3856038" y="9440863"/>
            <a:ext cx="2949575" cy="496887"/>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460CFBE1-CC3B-4F9D-AFD2-E1ED01D5B399}" type="slidenum">
              <a:rPr lang="ja-JP" altLang="en-US"/>
              <a:pPr>
                <a:defRPr/>
              </a:pPr>
              <a:t>‹#›</a:t>
            </a:fld>
            <a:endParaRPr lang="ja-JP" altLang="en-US"/>
          </a:p>
        </p:txBody>
      </p:sp>
    </p:spTree>
    <p:extLst>
      <p:ext uri="{BB962C8B-B14F-4D97-AF65-F5344CB8AC3E}">
        <p14:creationId xmlns:p14="http://schemas.microsoft.com/office/powerpoint/2010/main" val="255446871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mn-lt"/>
        <a:ea typeface="+mn-ea"/>
        <a:cs typeface="+mn-cs"/>
      </a:defRPr>
    </a:lvl1pPr>
    <a:lvl2pPr marL="457200" algn="l" rtl="0" eaLnBrk="0" fontAlgn="base" hangingPunct="0">
      <a:spcBef>
        <a:spcPct val="30000"/>
      </a:spcBef>
      <a:spcAft>
        <a:spcPct val="0"/>
      </a:spcAft>
      <a:defRPr kumimoji="1" sz="1200" kern="1200">
        <a:solidFill>
          <a:schemeClr val="tx1"/>
        </a:solidFill>
        <a:latin typeface="+mn-lt"/>
        <a:ea typeface="+mn-ea"/>
        <a:cs typeface="+mn-cs"/>
      </a:defRPr>
    </a:lvl2pPr>
    <a:lvl3pPr marL="914400" algn="l" rtl="0" eaLnBrk="0" fontAlgn="base" hangingPunct="0">
      <a:spcBef>
        <a:spcPct val="30000"/>
      </a:spcBef>
      <a:spcAft>
        <a:spcPct val="0"/>
      </a:spcAft>
      <a:defRPr kumimoji="1" sz="1200" kern="1200">
        <a:solidFill>
          <a:schemeClr val="tx1"/>
        </a:solidFill>
        <a:latin typeface="+mn-lt"/>
        <a:ea typeface="+mn-ea"/>
        <a:cs typeface="+mn-cs"/>
      </a:defRPr>
    </a:lvl3pPr>
    <a:lvl4pPr marL="1371600" algn="l" rtl="0" eaLnBrk="0" fontAlgn="base" hangingPunct="0">
      <a:spcBef>
        <a:spcPct val="30000"/>
      </a:spcBef>
      <a:spcAft>
        <a:spcPct val="0"/>
      </a:spcAft>
      <a:defRPr kumimoji="1" sz="1200" kern="1200">
        <a:solidFill>
          <a:schemeClr val="tx1"/>
        </a:solidFill>
        <a:latin typeface="+mn-lt"/>
        <a:ea typeface="+mn-ea"/>
        <a:cs typeface="+mn-cs"/>
      </a:defRPr>
    </a:lvl4pPr>
    <a:lvl5pPr marL="1828800" algn="l" rtl="0" eaLnBrk="0" fontAlgn="base" hangingPunct="0">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Calibri" panose="020F0502020204030204" pitchFamily="34" charset="0"/>
                <a:ea typeface="ＭＳ Ｐゴシック" panose="020B0600070205080204" pitchFamily="50" charset="-128"/>
              </a:defRPr>
            </a:lvl1pPr>
            <a:lvl2pPr marL="742950" indent="-285750">
              <a:spcBef>
                <a:spcPct val="30000"/>
              </a:spcBef>
              <a:defRPr kumimoji="1" sz="1200">
                <a:solidFill>
                  <a:schemeClr val="tx1"/>
                </a:solidFill>
                <a:latin typeface="Calibri" panose="020F0502020204030204" pitchFamily="34" charset="0"/>
                <a:ea typeface="ＭＳ Ｐゴシック" panose="020B0600070205080204" pitchFamily="50" charset="-128"/>
              </a:defRPr>
            </a:lvl2pPr>
            <a:lvl3pPr marL="1143000" indent="-228600">
              <a:spcBef>
                <a:spcPct val="30000"/>
              </a:spcBef>
              <a:defRPr kumimoji="1" sz="1200">
                <a:solidFill>
                  <a:schemeClr val="tx1"/>
                </a:solidFill>
                <a:latin typeface="Calibri" panose="020F0502020204030204" pitchFamily="34" charset="0"/>
                <a:ea typeface="ＭＳ Ｐゴシック" panose="020B0600070205080204" pitchFamily="50" charset="-128"/>
              </a:defRPr>
            </a:lvl3pPr>
            <a:lvl4pPr marL="1600200" indent="-228600">
              <a:spcBef>
                <a:spcPct val="30000"/>
              </a:spcBef>
              <a:defRPr kumimoji="1" sz="1200">
                <a:solidFill>
                  <a:schemeClr val="tx1"/>
                </a:solidFill>
                <a:latin typeface="Calibri" panose="020F0502020204030204" pitchFamily="34" charset="0"/>
                <a:ea typeface="ＭＳ Ｐゴシック" panose="020B0600070205080204" pitchFamily="50" charset="-128"/>
              </a:defRPr>
            </a:lvl4pPr>
            <a:lvl5pPr marL="2057400" indent="-228600">
              <a:spcBef>
                <a:spcPct val="30000"/>
              </a:spcBef>
              <a:defRPr kumimoji="1" sz="12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9pPr>
          </a:lstStyle>
          <a:p>
            <a:pPr>
              <a:spcBef>
                <a:spcPct val="0"/>
              </a:spcBef>
            </a:pPr>
            <a:fld id="{778ED4C6-9F50-4A03-A0FF-8AFE5A7EF10A}" type="slidenum">
              <a:rPr lang="en-US" altLang="ja-JP" smtClean="0">
                <a:latin typeface="Arial" panose="020B0604020202020204" pitchFamily="34" charset="0"/>
              </a:rPr>
              <a:pPr>
                <a:spcBef>
                  <a:spcPct val="0"/>
                </a:spcBef>
              </a:pPr>
              <a:t>1</a:t>
            </a:fld>
            <a:endParaRPr lang="en-US" altLang="ja-JP">
              <a:latin typeface="Arial" panose="020B0604020202020204" pitchFamily="34" charset="0"/>
            </a:endParaRPr>
          </a:p>
        </p:txBody>
      </p:sp>
      <p:sp>
        <p:nvSpPr>
          <p:cNvPr id="5123"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124" name="Rectangle 3"/>
          <p:cNvSpPr>
            <a:spLocks noGrp="1" noChangeArrowheads="1"/>
          </p:cNvSpPr>
          <p:nvPr>
            <p:ph type="body" idx="1"/>
          </p:nvPr>
        </p:nvSpPr>
        <p:spPr bwMode="auto">
          <a:xfrm>
            <a:off x="908050" y="4721225"/>
            <a:ext cx="4991100" cy="4475163"/>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ja-JP" altLang="ja-JP">
              <a:latin typeface="Arial" panose="020B0604020202020204" pitchFamily="34" charset="0"/>
            </a:endParaRPr>
          </a:p>
        </p:txBody>
      </p:sp>
    </p:spTree>
    <p:extLst>
      <p:ext uri="{BB962C8B-B14F-4D97-AF65-F5344CB8AC3E}">
        <p14:creationId xmlns:p14="http://schemas.microsoft.com/office/powerpoint/2010/main" val="2632131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 サブタイトルの書式設定</a:t>
            </a:r>
          </a:p>
        </p:txBody>
      </p:sp>
      <p:sp>
        <p:nvSpPr>
          <p:cNvPr id="4" name="日付プレースホルダ 3"/>
          <p:cNvSpPr>
            <a:spLocks noGrp="1"/>
          </p:cNvSpPr>
          <p:nvPr>
            <p:ph type="dt" sz="half" idx="10"/>
          </p:nvPr>
        </p:nvSpPr>
        <p:spPr/>
        <p:txBody>
          <a:bodyPr/>
          <a:lstStyle>
            <a:lvl1pPr>
              <a:defRPr/>
            </a:lvl1pPr>
          </a:lstStyle>
          <a:p>
            <a:pPr>
              <a:defRPr/>
            </a:pPr>
            <a:fld id="{C632629A-CACA-4AF6-A366-9C75C4A8D83F}" type="datetime1">
              <a:rPr lang="ja-JP" altLang="en-US" smtClean="0"/>
              <a:t>2023/3/22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02543EE2-7008-42E1-B765-FB27A682ED2A}" type="slidenum">
              <a:rPr lang="ja-JP" altLang="en-US"/>
              <a:pPr>
                <a:defRPr/>
              </a:pPr>
              <a:t>‹#›</a:t>
            </a:fld>
            <a:endParaRPr lang="ja-JP" altLang="en-US"/>
          </a:p>
        </p:txBody>
      </p:sp>
    </p:spTree>
    <p:extLst>
      <p:ext uri="{BB962C8B-B14F-4D97-AF65-F5344CB8AC3E}">
        <p14:creationId xmlns:p14="http://schemas.microsoft.com/office/powerpoint/2010/main" val="315302060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10"/>
          </p:nvPr>
        </p:nvSpPr>
        <p:spPr/>
        <p:txBody>
          <a:bodyPr/>
          <a:lstStyle>
            <a:lvl1pPr>
              <a:defRPr/>
            </a:lvl1pPr>
          </a:lstStyle>
          <a:p>
            <a:pPr>
              <a:defRPr/>
            </a:pPr>
            <a:fld id="{370E3DB0-811D-4216-BB4F-9688BDC5C516}" type="datetime1">
              <a:rPr lang="ja-JP" altLang="en-US" smtClean="0"/>
              <a:t>2023/3/22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AA9AAA42-EF0F-4823-BFE3-9D89A9218F54}" type="slidenum">
              <a:rPr lang="ja-JP" altLang="en-US"/>
              <a:pPr>
                <a:defRPr/>
              </a:pPr>
              <a:t>‹#›</a:t>
            </a:fld>
            <a:endParaRPr lang="ja-JP" altLang="en-US"/>
          </a:p>
        </p:txBody>
      </p:sp>
    </p:spTree>
    <p:extLst>
      <p:ext uri="{BB962C8B-B14F-4D97-AF65-F5344CB8AC3E}">
        <p14:creationId xmlns:p14="http://schemas.microsoft.com/office/powerpoint/2010/main" val="26695855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10"/>
          </p:nvPr>
        </p:nvSpPr>
        <p:spPr/>
        <p:txBody>
          <a:bodyPr/>
          <a:lstStyle>
            <a:lvl1pPr>
              <a:defRPr/>
            </a:lvl1pPr>
          </a:lstStyle>
          <a:p>
            <a:pPr>
              <a:defRPr/>
            </a:pPr>
            <a:fld id="{3FAED35E-3776-4232-845E-94A8D17B38C2}" type="datetime1">
              <a:rPr lang="ja-JP" altLang="en-US" smtClean="0"/>
              <a:t>2023/3/22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0785F56F-4CE7-45AE-A2D4-A5A2D54CB662}" type="slidenum">
              <a:rPr lang="ja-JP" altLang="en-US"/>
              <a:pPr>
                <a:defRPr/>
              </a:pPr>
              <a:t>‹#›</a:t>
            </a:fld>
            <a:endParaRPr lang="ja-JP" altLang="en-US"/>
          </a:p>
        </p:txBody>
      </p:sp>
    </p:spTree>
    <p:extLst>
      <p:ext uri="{BB962C8B-B14F-4D97-AF65-F5344CB8AC3E}">
        <p14:creationId xmlns:p14="http://schemas.microsoft.com/office/powerpoint/2010/main" val="279165939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10"/>
          </p:nvPr>
        </p:nvSpPr>
        <p:spPr/>
        <p:txBody>
          <a:bodyPr/>
          <a:lstStyle>
            <a:lvl1pPr>
              <a:defRPr/>
            </a:lvl1pPr>
          </a:lstStyle>
          <a:p>
            <a:pPr>
              <a:defRPr/>
            </a:pPr>
            <a:fld id="{DAFADD37-EE79-41EE-B78E-5E94E43253A2}" type="datetime1">
              <a:rPr lang="ja-JP" altLang="en-US" smtClean="0"/>
              <a:t>2023/3/22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51E4CE59-1F32-4D9D-B16A-21EF3B912E1F}" type="slidenum">
              <a:rPr lang="ja-JP" altLang="en-US"/>
              <a:pPr>
                <a:defRPr/>
              </a:pPr>
              <a:t>‹#›</a:t>
            </a:fld>
            <a:endParaRPr lang="ja-JP" altLang="en-US"/>
          </a:p>
        </p:txBody>
      </p:sp>
    </p:spTree>
    <p:extLst>
      <p:ext uri="{BB962C8B-B14F-4D97-AF65-F5344CB8AC3E}">
        <p14:creationId xmlns:p14="http://schemas.microsoft.com/office/powerpoint/2010/main" val="42085892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 テキストの書式設定</a:t>
            </a:r>
          </a:p>
        </p:txBody>
      </p:sp>
      <p:sp>
        <p:nvSpPr>
          <p:cNvPr id="4" name="日付プレースホルダ 3"/>
          <p:cNvSpPr>
            <a:spLocks noGrp="1"/>
          </p:cNvSpPr>
          <p:nvPr>
            <p:ph type="dt" sz="half" idx="10"/>
          </p:nvPr>
        </p:nvSpPr>
        <p:spPr/>
        <p:txBody>
          <a:bodyPr/>
          <a:lstStyle>
            <a:lvl1pPr>
              <a:defRPr/>
            </a:lvl1pPr>
          </a:lstStyle>
          <a:p>
            <a:pPr>
              <a:defRPr/>
            </a:pPr>
            <a:fld id="{89FB0079-6B46-451A-A788-39F78D214338}" type="datetime1">
              <a:rPr lang="ja-JP" altLang="en-US" smtClean="0"/>
              <a:t>2023/3/22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AA46313B-248A-44A6-AD4D-301DE6BAEB85}" type="slidenum">
              <a:rPr lang="ja-JP" altLang="en-US"/>
              <a:pPr>
                <a:defRPr/>
              </a:pPr>
              <a:t>‹#›</a:t>
            </a:fld>
            <a:endParaRPr lang="ja-JP" altLang="en-US"/>
          </a:p>
        </p:txBody>
      </p:sp>
    </p:spTree>
    <p:extLst>
      <p:ext uri="{BB962C8B-B14F-4D97-AF65-F5344CB8AC3E}">
        <p14:creationId xmlns:p14="http://schemas.microsoft.com/office/powerpoint/2010/main" val="79672699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 3"/>
          <p:cNvSpPr>
            <a:spLocks noGrp="1"/>
          </p:cNvSpPr>
          <p:nvPr>
            <p:ph type="dt" sz="half" idx="10"/>
          </p:nvPr>
        </p:nvSpPr>
        <p:spPr/>
        <p:txBody>
          <a:bodyPr/>
          <a:lstStyle>
            <a:lvl1pPr>
              <a:defRPr/>
            </a:lvl1pPr>
          </a:lstStyle>
          <a:p>
            <a:pPr>
              <a:defRPr/>
            </a:pPr>
            <a:fld id="{713A6FAD-EBB2-4651-B034-27B5CD3099DB}" type="datetime1">
              <a:rPr lang="ja-JP" altLang="en-US" smtClean="0"/>
              <a:t>2023/3/22</a:t>
            </a:fld>
            <a:endParaRPr lang="ja-JP" altLang="en-US"/>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319941AC-7F97-452F-9075-B24DB6FC7E61}" type="slidenum">
              <a:rPr lang="ja-JP" altLang="en-US"/>
              <a:pPr>
                <a:defRPr/>
              </a:pPr>
              <a:t>‹#›</a:t>
            </a:fld>
            <a:endParaRPr lang="ja-JP" altLang="en-US"/>
          </a:p>
        </p:txBody>
      </p:sp>
    </p:spTree>
    <p:extLst>
      <p:ext uri="{BB962C8B-B14F-4D97-AF65-F5344CB8AC3E}">
        <p14:creationId xmlns:p14="http://schemas.microsoft.com/office/powerpoint/2010/main" val="235540413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 3"/>
          <p:cNvSpPr>
            <a:spLocks noGrp="1"/>
          </p:cNvSpPr>
          <p:nvPr>
            <p:ph type="dt" sz="half" idx="10"/>
          </p:nvPr>
        </p:nvSpPr>
        <p:spPr/>
        <p:txBody>
          <a:bodyPr/>
          <a:lstStyle>
            <a:lvl1pPr>
              <a:defRPr/>
            </a:lvl1pPr>
          </a:lstStyle>
          <a:p>
            <a:pPr>
              <a:defRPr/>
            </a:pPr>
            <a:fld id="{B09EE670-AC8A-4F18-AD09-F60C84E2AF6A}" type="datetime1">
              <a:rPr lang="ja-JP" altLang="en-US" smtClean="0"/>
              <a:t>2023/3/22</a:t>
            </a:fld>
            <a:endParaRPr lang="ja-JP" altLang="en-US"/>
          </a:p>
        </p:txBody>
      </p:sp>
      <p:sp>
        <p:nvSpPr>
          <p:cNvPr id="8"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9" name="スライド番号プレースホルダ 5"/>
          <p:cNvSpPr>
            <a:spLocks noGrp="1"/>
          </p:cNvSpPr>
          <p:nvPr>
            <p:ph type="sldNum" sz="quarter" idx="12"/>
          </p:nvPr>
        </p:nvSpPr>
        <p:spPr/>
        <p:txBody>
          <a:bodyPr/>
          <a:lstStyle>
            <a:lvl1pPr>
              <a:defRPr/>
            </a:lvl1pPr>
          </a:lstStyle>
          <a:p>
            <a:pPr>
              <a:defRPr/>
            </a:pPr>
            <a:fld id="{A7D62A2D-DDF8-4520-965B-6051D768B489}" type="slidenum">
              <a:rPr lang="ja-JP" altLang="en-US"/>
              <a:pPr>
                <a:defRPr/>
              </a:pPr>
              <a:t>‹#›</a:t>
            </a:fld>
            <a:endParaRPr lang="ja-JP" altLang="en-US"/>
          </a:p>
        </p:txBody>
      </p:sp>
    </p:spTree>
    <p:extLst>
      <p:ext uri="{BB962C8B-B14F-4D97-AF65-F5344CB8AC3E}">
        <p14:creationId xmlns:p14="http://schemas.microsoft.com/office/powerpoint/2010/main" val="36084109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日付プレースホルダ 3"/>
          <p:cNvSpPr>
            <a:spLocks noGrp="1"/>
          </p:cNvSpPr>
          <p:nvPr>
            <p:ph type="dt" sz="half" idx="10"/>
          </p:nvPr>
        </p:nvSpPr>
        <p:spPr/>
        <p:txBody>
          <a:bodyPr/>
          <a:lstStyle>
            <a:lvl1pPr>
              <a:defRPr/>
            </a:lvl1pPr>
          </a:lstStyle>
          <a:p>
            <a:pPr>
              <a:defRPr/>
            </a:pPr>
            <a:fld id="{E113B520-8F59-474B-BE50-C71CEE52E1B1}" type="datetime1">
              <a:rPr lang="ja-JP" altLang="en-US" smtClean="0"/>
              <a:t>2023/3/22</a:t>
            </a:fld>
            <a:endParaRPr lang="ja-JP" altLang="en-US"/>
          </a:p>
        </p:txBody>
      </p:sp>
      <p:sp>
        <p:nvSpPr>
          <p:cNvPr id="4"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5" name="スライド番号プレースホルダ 5"/>
          <p:cNvSpPr>
            <a:spLocks noGrp="1"/>
          </p:cNvSpPr>
          <p:nvPr>
            <p:ph type="sldNum" sz="quarter" idx="12"/>
          </p:nvPr>
        </p:nvSpPr>
        <p:spPr/>
        <p:txBody>
          <a:bodyPr/>
          <a:lstStyle>
            <a:lvl1pPr>
              <a:defRPr/>
            </a:lvl1pPr>
          </a:lstStyle>
          <a:p>
            <a:pPr>
              <a:defRPr/>
            </a:pPr>
            <a:fld id="{AAE299EC-B849-422D-A90A-C34F34F650BF}" type="slidenum">
              <a:rPr lang="ja-JP" altLang="en-US"/>
              <a:pPr>
                <a:defRPr/>
              </a:pPr>
              <a:t>‹#›</a:t>
            </a:fld>
            <a:endParaRPr lang="ja-JP" altLang="en-US"/>
          </a:p>
        </p:txBody>
      </p:sp>
    </p:spTree>
    <p:extLst>
      <p:ext uri="{BB962C8B-B14F-4D97-AF65-F5344CB8AC3E}">
        <p14:creationId xmlns:p14="http://schemas.microsoft.com/office/powerpoint/2010/main" val="71208357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3"/>
          <p:cNvSpPr>
            <a:spLocks noGrp="1"/>
          </p:cNvSpPr>
          <p:nvPr>
            <p:ph type="dt" sz="half" idx="10"/>
          </p:nvPr>
        </p:nvSpPr>
        <p:spPr/>
        <p:txBody>
          <a:bodyPr/>
          <a:lstStyle>
            <a:lvl1pPr>
              <a:defRPr/>
            </a:lvl1pPr>
          </a:lstStyle>
          <a:p>
            <a:pPr>
              <a:defRPr/>
            </a:pPr>
            <a:fld id="{C62D65B7-17D1-4DCE-8998-BF2679B1E0B3}" type="datetime1">
              <a:rPr lang="ja-JP" altLang="en-US" smtClean="0"/>
              <a:t>2023/3/22</a:t>
            </a:fld>
            <a:endParaRPr lang="ja-JP" altLang="en-US"/>
          </a:p>
        </p:txBody>
      </p:sp>
      <p:sp>
        <p:nvSpPr>
          <p:cNvPr id="3"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4" name="スライド番号プレースホルダ 5"/>
          <p:cNvSpPr>
            <a:spLocks noGrp="1"/>
          </p:cNvSpPr>
          <p:nvPr>
            <p:ph type="sldNum" sz="quarter" idx="12"/>
          </p:nvPr>
        </p:nvSpPr>
        <p:spPr/>
        <p:txBody>
          <a:bodyPr/>
          <a:lstStyle>
            <a:lvl1pPr>
              <a:defRPr/>
            </a:lvl1pPr>
          </a:lstStyle>
          <a:p>
            <a:pPr>
              <a:defRPr/>
            </a:pPr>
            <a:fld id="{9AB142AE-DF87-4783-BAB8-A3D2EB3FE5E3}" type="slidenum">
              <a:rPr lang="ja-JP" altLang="en-US"/>
              <a:pPr>
                <a:defRPr/>
              </a:pPr>
              <a:t>‹#›</a:t>
            </a:fld>
            <a:endParaRPr lang="ja-JP" altLang="en-US"/>
          </a:p>
        </p:txBody>
      </p:sp>
    </p:spTree>
    <p:extLst>
      <p:ext uri="{BB962C8B-B14F-4D97-AF65-F5344CB8AC3E}">
        <p14:creationId xmlns:p14="http://schemas.microsoft.com/office/powerpoint/2010/main" val="205399154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fld id="{06953865-21F4-4EC9-9D8E-AA037BEE6395}" type="datetime1">
              <a:rPr lang="ja-JP" altLang="en-US" smtClean="0"/>
              <a:t>2023/3/22</a:t>
            </a:fld>
            <a:endParaRPr lang="ja-JP" altLang="en-US"/>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EEE07A47-60A2-4350-BE68-BA2479E6C6AC}" type="slidenum">
              <a:rPr lang="ja-JP" altLang="en-US"/>
              <a:pPr>
                <a:defRPr/>
              </a:pPr>
              <a:t>‹#›</a:t>
            </a:fld>
            <a:endParaRPr lang="ja-JP" altLang="en-US"/>
          </a:p>
        </p:txBody>
      </p:sp>
    </p:spTree>
    <p:extLst>
      <p:ext uri="{BB962C8B-B14F-4D97-AF65-F5344CB8AC3E}">
        <p14:creationId xmlns:p14="http://schemas.microsoft.com/office/powerpoint/2010/main" val="6719153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fld id="{7CE0DB4D-E11C-4A0F-B9CC-062EE7DD8792}" type="datetime1">
              <a:rPr lang="ja-JP" altLang="en-US" smtClean="0"/>
              <a:t>2023/3/22</a:t>
            </a:fld>
            <a:endParaRPr lang="ja-JP" altLang="en-US"/>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CD10D585-F660-43EB-9175-C6324461F9D2}" type="slidenum">
              <a:rPr lang="ja-JP" altLang="en-US"/>
              <a:pPr>
                <a:defRPr/>
              </a:pPr>
              <a:t>‹#›</a:t>
            </a:fld>
            <a:endParaRPr lang="ja-JP" altLang="en-US"/>
          </a:p>
        </p:txBody>
      </p:sp>
    </p:spTree>
    <p:extLst>
      <p:ext uri="{BB962C8B-B14F-4D97-AF65-F5344CB8AC3E}">
        <p14:creationId xmlns:p14="http://schemas.microsoft.com/office/powerpoint/2010/main" val="51404435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タイトル プレースホルダ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テキスト プレースホルダ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ea typeface="+mn-ea"/>
              </a:defRPr>
            </a:lvl1pPr>
          </a:lstStyle>
          <a:p>
            <a:pPr>
              <a:defRPr/>
            </a:pPr>
            <a:fld id="{4C0B1CCF-C5E1-408E-98A5-2905B932E4D5}" type="datetime1">
              <a:rPr lang="ja-JP" altLang="en-US" smtClean="0"/>
              <a:t>2023/3/22</a:t>
            </a:fld>
            <a:endParaRPr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ea typeface="+mn-ea"/>
              </a:defRPr>
            </a:lvl1pPr>
          </a:lstStyle>
          <a:p>
            <a:pPr>
              <a:defRPr/>
            </a:pPr>
            <a:endParaRPr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latin typeface="Calibri" panose="020F0502020204030204" pitchFamily="34" charset="0"/>
              </a:defRPr>
            </a:lvl1pPr>
          </a:lstStyle>
          <a:p>
            <a:pPr>
              <a:defRPr/>
            </a:pPr>
            <a:fld id="{A63877F1-BEED-42B2-9AB7-896ACF6BCF6E}" type="slidenum">
              <a:rPr lang="ja-JP" altLang="en-US"/>
              <a:pPr>
                <a:defRPr/>
              </a:pPr>
              <a:t>‹#›</a:t>
            </a:fld>
            <a:endParaRPr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rtl="0" eaLnBrk="0" fontAlgn="base" hangingPunct="0">
        <a:spcBef>
          <a:spcPct val="0"/>
        </a:spcBef>
        <a:spcAft>
          <a:spcPct val="0"/>
        </a:spcAft>
        <a:defRPr kumimoji="1" sz="4400" kern="1200">
          <a:solidFill>
            <a:schemeClr val="tx1"/>
          </a:solidFill>
          <a:latin typeface="+mj-lt"/>
          <a:ea typeface="+mj-ea"/>
          <a:cs typeface="+mj-cs"/>
        </a:defRPr>
      </a:lvl1pPr>
      <a:lvl2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2pPr>
      <a:lvl3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3pPr>
      <a:lvl4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4pPr>
      <a:lvl5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5pPr>
      <a:lvl6pPr marL="457200" algn="ctr" rtl="0" fontAlgn="base">
        <a:spcBef>
          <a:spcPct val="0"/>
        </a:spcBef>
        <a:spcAft>
          <a:spcPct val="0"/>
        </a:spcAft>
        <a:defRPr kumimoji="1" sz="4400">
          <a:solidFill>
            <a:schemeClr val="tx1"/>
          </a:solidFill>
          <a:latin typeface="Calibri" pitchFamily="34" charset="0"/>
          <a:ea typeface="ＭＳ Ｐゴシック" pitchFamily="50" charset="-128"/>
        </a:defRPr>
      </a:lvl6pPr>
      <a:lvl7pPr marL="914400" algn="ctr" rtl="0" fontAlgn="base">
        <a:spcBef>
          <a:spcPct val="0"/>
        </a:spcBef>
        <a:spcAft>
          <a:spcPct val="0"/>
        </a:spcAft>
        <a:defRPr kumimoji="1" sz="4400">
          <a:solidFill>
            <a:schemeClr val="tx1"/>
          </a:solidFill>
          <a:latin typeface="Calibri" pitchFamily="34" charset="0"/>
          <a:ea typeface="ＭＳ Ｐゴシック" pitchFamily="50" charset="-128"/>
        </a:defRPr>
      </a:lvl7pPr>
      <a:lvl8pPr marL="1371600" algn="ctr" rtl="0" fontAlgn="base">
        <a:spcBef>
          <a:spcPct val="0"/>
        </a:spcBef>
        <a:spcAft>
          <a:spcPct val="0"/>
        </a:spcAft>
        <a:defRPr kumimoji="1" sz="4400">
          <a:solidFill>
            <a:schemeClr val="tx1"/>
          </a:solidFill>
          <a:latin typeface="Calibri" pitchFamily="34" charset="0"/>
          <a:ea typeface="ＭＳ Ｐゴシック" pitchFamily="50" charset="-128"/>
        </a:defRPr>
      </a:lvl8pPr>
      <a:lvl9pPr marL="1828800" algn="ctr" rtl="0" fontAlgn="base">
        <a:spcBef>
          <a:spcPct val="0"/>
        </a:spcBef>
        <a:spcAft>
          <a:spcPct val="0"/>
        </a:spcAft>
        <a:defRPr kumimoji="1" sz="4400">
          <a:solidFill>
            <a:schemeClr val="tx1"/>
          </a:solidFill>
          <a:latin typeface="Calibri" pitchFamily="34" charset="0"/>
          <a:ea typeface="ＭＳ Ｐゴシック" pitchFamily="50" charset="-128"/>
        </a:defRPr>
      </a:lvl9pPr>
    </p:titleStyle>
    <p:bodyStyle>
      <a:lvl1pPr marL="342900" indent="-342900" algn="l" rtl="0" eaLnBrk="0" fontAlgn="base" hangingPunct="0">
        <a:spcBef>
          <a:spcPct val="20000"/>
        </a:spcBef>
        <a:spcAft>
          <a:spcPct val="0"/>
        </a:spcAft>
        <a:buFont typeface="Arial" panose="020B0604020202020204" pitchFamily="34" charset="0"/>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0"/>
          <p:cNvSpPr>
            <a:spLocks noChangeArrowheads="1"/>
          </p:cNvSpPr>
          <p:nvPr/>
        </p:nvSpPr>
        <p:spPr bwMode="auto">
          <a:xfrm>
            <a:off x="-15195" y="575827"/>
            <a:ext cx="9144000" cy="566737"/>
          </a:xfrm>
          <a:prstGeom prst="rect">
            <a:avLst/>
          </a:prstGeom>
          <a:gradFill rotWithShape="1">
            <a:gsLst>
              <a:gs pos="0">
                <a:srgbClr val="DBE1F9">
                  <a:alpha val="29999"/>
                </a:srgbClr>
              </a:gs>
              <a:gs pos="100000">
                <a:srgbClr val="656873">
                  <a:alpha val="29999"/>
                </a:srgbClr>
              </a:gs>
            </a:gsLst>
            <a:lin ang="540000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wrap="none" tIns="180000" bIns="180000" anchor="ctr"/>
          <a:lstStyle>
            <a:lvl1pPr>
              <a:spcBef>
                <a:spcPct val="20000"/>
              </a:spcBef>
              <a:buFont typeface="Arial" panose="020B0604020202020204" pitchFamily="34" charset="0"/>
              <a:buChar char="•"/>
              <a:tabLst>
                <a:tab pos="0" algn="l"/>
              </a:tabLst>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tabLst>
                <a:tab pos="0" algn="l"/>
              </a:tabLst>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tabLst>
                <a:tab pos="0" algn="l"/>
              </a:tabLst>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tabLst>
                <a:tab pos="0" algn="l"/>
              </a:tabLst>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tabLst>
                <a:tab pos="0" algn="l"/>
              </a:tabLst>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tabLst>
                <a:tab pos="0" algn="l"/>
              </a:tabLst>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tabLst>
                <a:tab pos="0" algn="l"/>
              </a:tabLst>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tabLst>
                <a:tab pos="0" algn="l"/>
              </a:tabLst>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tabLst>
                <a:tab pos="0" algn="l"/>
              </a:tabLst>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lnSpc>
                <a:spcPts val="2000"/>
              </a:lnSpc>
              <a:spcBef>
                <a:spcPct val="0"/>
              </a:spcBef>
              <a:buFontTx/>
              <a:buNone/>
            </a:pPr>
            <a:r>
              <a:rPr lang="ja-JP" altLang="en-US" sz="1800" b="1" dirty="0">
                <a:latin typeface="HG丸ｺﾞｼｯｸM-PRO" panose="020F0600000000000000" pitchFamily="50" charset="-128"/>
                <a:ea typeface="HG丸ｺﾞｼｯｸM-PRO" panose="020F0600000000000000" pitchFamily="50" charset="-128"/>
              </a:rPr>
              <a:t>「～～のための○○技術実証事業（又は～～のための○○システム実証事業）</a:t>
            </a:r>
            <a:endParaRPr lang="en-US" altLang="ja-JP" sz="1800" b="1" dirty="0">
              <a:latin typeface="HG丸ｺﾞｼｯｸM-PRO" panose="020F0600000000000000" pitchFamily="50" charset="-128"/>
              <a:ea typeface="HG丸ｺﾞｼｯｸM-PRO" panose="020F0600000000000000" pitchFamily="50" charset="-128"/>
            </a:endParaRPr>
          </a:p>
          <a:p>
            <a:pPr eaLnBrk="1" hangingPunct="1">
              <a:lnSpc>
                <a:spcPts val="2000"/>
              </a:lnSpc>
              <a:spcBef>
                <a:spcPct val="0"/>
              </a:spcBef>
              <a:buFontTx/>
              <a:buNone/>
            </a:pPr>
            <a:r>
              <a:rPr lang="ja-JP" altLang="en-US" sz="1800" b="1" dirty="0">
                <a:latin typeface="HG丸ｺﾞｼｯｸM-PRO" panose="020F0600000000000000" pitchFamily="50" charset="-128"/>
                <a:ea typeface="HG丸ｺﾞｼｯｸM-PRO" panose="020F0600000000000000" pitchFamily="50" charset="-128"/>
              </a:rPr>
              <a:t>（</a:t>
            </a:r>
            <a:r>
              <a:rPr lang="ja-JP" altLang="en-US" sz="1600" b="1" i="1" dirty="0">
                <a:solidFill>
                  <a:srgbClr val="0070C0"/>
                </a:solidFill>
                <a:latin typeface="HG丸ｺﾞｼｯｸM-PRO" panose="020F0600000000000000" pitchFamily="50" charset="-128"/>
                <a:ea typeface="HG丸ｺﾞｼｯｸM-PRO" panose="020F0600000000000000" pitchFamily="50" charset="-128"/>
              </a:rPr>
              <a:t>対象国名称を記載</a:t>
            </a:r>
            <a:r>
              <a:rPr lang="ja-JP" altLang="en-US" sz="1800" b="1" dirty="0">
                <a:latin typeface="HG丸ｺﾞｼｯｸM-PRO" panose="020F0600000000000000" pitchFamily="50" charset="-128"/>
                <a:ea typeface="HG丸ｺﾞｼｯｸM-PRO" panose="020F0600000000000000" pitchFamily="50" charset="-128"/>
              </a:rPr>
              <a:t>）」</a:t>
            </a:r>
            <a:r>
              <a:rPr lang="ja-JP" altLang="en-US" sz="2000" b="1" dirty="0">
                <a:latin typeface="HG丸ｺﾞｼｯｸM-PRO" panose="020F0600000000000000" pitchFamily="50" charset="-128"/>
                <a:ea typeface="HG丸ｺﾞｼｯｸM-PRO" panose="020F0600000000000000" pitchFamily="50" charset="-128"/>
              </a:rPr>
              <a:t>　</a:t>
            </a:r>
            <a:r>
              <a:rPr lang="ja-JP" altLang="en-US" sz="1400" b="1" dirty="0">
                <a:latin typeface="HG丸ｺﾞｼｯｸM-PRO" panose="020F0600000000000000" pitchFamily="50" charset="-128"/>
                <a:ea typeface="HG丸ｺﾞｼｯｸM-PRO" panose="020F0600000000000000" pitchFamily="50" charset="-128"/>
              </a:rPr>
              <a:t>提案者名：○○○○、○○○○　</a:t>
            </a:r>
            <a:endParaRPr kumimoji="0" lang="ja-JP" altLang="en-US" sz="1400" b="1" dirty="0">
              <a:solidFill>
                <a:srgbClr val="FF0000"/>
              </a:solidFill>
              <a:latin typeface="HG丸ｺﾞｼｯｸM-PRO" panose="020F0600000000000000" pitchFamily="50" charset="-128"/>
              <a:ea typeface="HG丸ｺﾞｼｯｸM-PRO" panose="020F0600000000000000" pitchFamily="50" charset="-128"/>
            </a:endParaRPr>
          </a:p>
        </p:txBody>
      </p:sp>
      <p:sp>
        <p:nvSpPr>
          <p:cNvPr id="13" name="Rectangle 20"/>
          <p:cNvSpPr>
            <a:spLocks noChangeArrowheads="1"/>
          </p:cNvSpPr>
          <p:nvPr/>
        </p:nvSpPr>
        <p:spPr bwMode="auto">
          <a:xfrm>
            <a:off x="0" y="0"/>
            <a:ext cx="9144000" cy="494541"/>
          </a:xfrm>
          <a:prstGeom prst="rect">
            <a:avLst/>
          </a:prstGeom>
          <a:solidFill>
            <a:schemeClr val="tx2"/>
          </a:solidFill>
          <a:ln w="9525">
            <a:noFill/>
            <a:miter lim="800000"/>
            <a:headEnd/>
            <a:tailEnd/>
          </a:ln>
        </p:spPr>
        <p:txBody>
          <a:bodyPr wrap="none" anchor="ctr"/>
          <a:lstStyle/>
          <a:p>
            <a:pPr eaLnBrk="1" hangingPunct="1">
              <a:tabLst>
                <a:tab pos="358775" algn="l"/>
              </a:tabLst>
              <a:defRPr/>
            </a:pPr>
            <a:endParaRPr lang="en-US" altLang="ja-JP"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endParaRPr>
          </a:p>
          <a:p>
            <a:pPr eaLnBrk="1" hangingPunct="1">
              <a:tabLst>
                <a:tab pos="358775" algn="l"/>
              </a:tabLst>
              <a:defRPr/>
            </a:pPr>
            <a:r>
              <a:rPr lang="ja-JP" altLang="en-US"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　二国間クレジット制度（</a:t>
            </a:r>
            <a:r>
              <a:rPr lang="en-US" altLang="ja-JP"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JCM</a:t>
            </a:r>
            <a:r>
              <a:rPr lang="ja-JP" altLang="en-US"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）等を活用した低炭素技術普及促進事業</a:t>
            </a:r>
            <a:r>
              <a:rPr lang="en-US" altLang="ja-JP"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a:t>
            </a:r>
          </a:p>
          <a:p>
            <a:pPr eaLnBrk="1" hangingPunct="1">
              <a:tabLst>
                <a:tab pos="358775" algn="l"/>
              </a:tabLst>
              <a:defRPr/>
            </a:pPr>
            <a:r>
              <a:rPr lang="ja-JP" altLang="en-US"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　低炭素技術による市場創出促進事業</a:t>
            </a:r>
            <a:endParaRPr lang="ja-JP" altLang="en-US" sz="16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endParaRPr>
          </a:p>
          <a:p>
            <a:pPr algn="ctr" eaLnBrk="1" hangingPunct="1">
              <a:tabLst>
                <a:tab pos="358775" algn="l"/>
              </a:tabLst>
              <a:defRPr/>
            </a:pPr>
            <a:endParaRPr lang="en-US" altLang="ja-JP" sz="16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endParaRPr>
          </a:p>
        </p:txBody>
      </p:sp>
      <p:sp>
        <p:nvSpPr>
          <p:cNvPr id="16" name="正方形/長方形 15"/>
          <p:cNvSpPr/>
          <p:nvPr/>
        </p:nvSpPr>
        <p:spPr>
          <a:xfrm>
            <a:off x="8367984" y="111896"/>
            <a:ext cx="619125" cy="258762"/>
          </a:xfrm>
          <a:prstGeom prst="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spcAft>
                <a:spcPts val="0"/>
              </a:spcAft>
              <a:defRPr/>
            </a:pPr>
            <a:r>
              <a:rPr lang="ja-JP" sz="1000" kern="100" dirty="0">
                <a:solidFill>
                  <a:srgbClr val="000000"/>
                </a:solidFill>
                <a:ea typeface="ＭＳ 明朝" panose="02020609040205080304" pitchFamily="17" charset="-128"/>
                <a:cs typeface="Times New Roman" panose="02020603050405020304" pitchFamily="18" charset="0"/>
              </a:rPr>
              <a:t>別添</a:t>
            </a:r>
            <a:r>
              <a:rPr lang="ja-JP" altLang="en-US" sz="1000" kern="100" dirty="0">
                <a:solidFill>
                  <a:srgbClr val="000000"/>
                </a:solidFill>
                <a:ea typeface="ＭＳ 明朝" panose="02020609040205080304" pitchFamily="17" charset="-128"/>
                <a:cs typeface="Times New Roman" panose="02020603050405020304" pitchFamily="18" charset="0"/>
              </a:rPr>
              <a:t>２</a:t>
            </a:r>
            <a:endParaRPr lang="ja-JP" sz="1050" kern="100" dirty="0">
              <a:ea typeface="ＭＳ 明朝" panose="02020609040205080304" pitchFamily="17" charset="-128"/>
              <a:cs typeface="Times New Roman" panose="02020603050405020304" pitchFamily="18" charset="0"/>
            </a:endParaRPr>
          </a:p>
        </p:txBody>
      </p:sp>
      <p:sp>
        <p:nvSpPr>
          <p:cNvPr id="118" name="スライド番号プレースホルダー 3"/>
          <p:cNvSpPr txBox="1">
            <a:spLocks/>
          </p:cNvSpPr>
          <p:nvPr/>
        </p:nvSpPr>
        <p:spPr>
          <a:xfrm>
            <a:off x="7092280" y="6543675"/>
            <a:ext cx="2133600" cy="365125"/>
          </a:xfrm>
          <a:prstGeom prst="rect">
            <a:avLst/>
          </a:prstGeom>
        </p:spPr>
        <p:txBody>
          <a:bodyPr vert="horz" wrap="square" lIns="91440" tIns="45720" rIns="91440" bIns="45720" numCol="1" anchor="ctr" anchorCtr="0" compatLnSpc="1">
            <a:prstTxWarp prst="textNoShape">
              <a:avLst/>
            </a:prstTxWarp>
          </a:bodyPr>
          <a:lstStyle>
            <a:defPPr>
              <a:defRPr lang="ja-JP"/>
            </a:defPPr>
            <a:lvl1pPr algn="r" rtl="0" eaLnBrk="1" fontAlgn="base" hangingPunct="1">
              <a:spcBef>
                <a:spcPct val="0"/>
              </a:spcBef>
              <a:spcAft>
                <a:spcPct val="0"/>
              </a:spcAft>
              <a:defRPr kumimoji="1" sz="1200" kern="1200">
                <a:solidFill>
                  <a:srgbClr val="898989"/>
                </a:solidFill>
                <a:latin typeface="Calibri" panose="020F050202020403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pPr>
              <a:defRPr/>
            </a:pPr>
            <a:fld id="{51E4CE59-1F32-4D9D-B16A-21EF3B912E1F}" type="slidenum">
              <a:rPr lang="ja-JP" altLang="en-US" smtClean="0"/>
              <a:pPr>
                <a:defRPr/>
              </a:pPr>
              <a:t>1</a:t>
            </a:fld>
            <a:endParaRPr lang="ja-JP" altLang="en-US" dirty="0"/>
          </a:p>
        </p:txBody>
      </p:sp>
      <p:sp>
        <p:nvSpPr>
          <p:cNvPr id="101" name="Rectangle 9"/>
          <p:cNvSpPr>
            <a:spLocks noChangeArrowheads="1"/>
          </p:cNvSpPr>
          <p:nvPr/>
        </p:nvSpPr>
        <p:spPr bwMode="auto">
          <a:xfrm>
            <a:off x="202394" y="4072028"/>
            <a:ext cx="4248150" cy="2669340"/>
          </a:xfrm>
          <a:prstGeom prst="rect">
            <a:avLst/>
          </a:prstGeom>
          <a:solidFill>
            <a:schemeClr val="bg1">
              <a:alpha val="76077"/>
            </a:schemeClr>
          </a:solidFill>
          <a:ln w="19050">
            <a:solidFill>
              <a:schemeClr val="tx1">
                <a:lumMod val="85000"/>
                <a:lumOff val="15000"/>
              </a:schemeClr>
            </a:solidFill>
            <a:prstDash val="solid"/>
            <a:miter lim="800000"/>
            <a:headEnd/>
            <a:tailEnd/>
          </a:ln>
        </p:spPr>
        <p:txBody>
          <a:bodyPr rIns="36000" anchor="b"/>
          <a:lstStyle/>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r>
              <a:rPr lang="ja-JP" altLang="en-US" sz="1200" i="1" spc="-10" dirty="0">
                <a:solidFill>
                  <a:srgbClr val="0070C0"/>
                </a:solidFill>
                <a:latin typeface="HG丸ｺﾞｼｯｸM-PRO" pitchFamily="50" charset="-128"/>
                <a:ea typeface="HG丸ｺﾞｼｯｸM-PRO" pitchFamily="50" charset="-128"/>
              </a:rPr>
              <a:t>・対象国を選定した理由を、相手国ニーズ・政策動向等を踏まえて記載</a:t>
            </a: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spc="-10" dirty="0">
              <a:latin typeface="HG丸ｺﾞｼｯｸM-PRO" pitchFamily="50" charset="-128"/>
              <a:ea typeface="HG丸ｺﾞｼｯｸM-PRO" pitchFamily="50" charset="-128"/>
            </a:endParaRPr>
          </a:p>
          <a:p>
            <a:pPr eaLnBrk="1" hangingPunct="1">
              <a:spcBef>
                <a:spcPct val="50000"/>
              </a:spcBef>
              <a:defRPr/>
            </a:pPr>
            <a:endParaRPr lang="ja-JP" altLang="en-US" sz="1200" spc="-10" dirty="0">
              <a:latin typeface="HG丸ｺﾞｼｯｸM-PRO" pitchFamily="50" charset="-128"/>
              <a:ea typeface="HG丸ｺﾞｼｯｸM-PRO" pitchFamily="50" charset="-128"/>
            </a:endParaRPr>
          </a:p>
        </p:txBody>
      </p:sp>
      <p:sp>
        <p:nvSpPr>
          <p:cNvPr id="104" name="Rectangle 9"/>
          <p:cNvSpPr>
            <a:spLocks noChangeArrowheads="1"/>
          </p:cNvSpPr>
          <p:nvPr/>
        </p:nvSpPr>
        <p:spPr bwMode="auto">
          <a:xfrm>
            <a:off x="176614" y="1603211"/>
            <a:ext cx="4248150" cy="1823102"/>
          </a:xfrm>
          <a:prstGeom prst="rect">
            <a:avLst/>
          </a:prstGeom>
          <a:solidFill>
            <a:schemeClr val="bg1">
              <a:alpha val="76077"/>
            </a:schemeClr>
          </a:solidFill>
          <a:ln w="19050">
            <a:solidFill>
              <a:schemeClr val="tx1">
                <a:lumMod val="85000"/>
                <a:lumOff val="15000"/>
              </a:schemeClr>
            </a:solidFill>
            <a:prstDash val="solid"/>
            <a:miter lim="800000"/>
            <a:headEnd/>
            <a:tailEnd/>
          </a:ln>
        </p:spPr>
        <p:txBody>
          <a:bodyPr lIns="36000" rIns="36000" bIns="72000" anchor="ctr" anchorCtr="0"/>
          <a:lstStyle/>
          <a:p>
            <a:pPr eaLnBrk="1" hangingPunct="1">
              <a:spcBef>
                <a:spcPct val="50000"/>
              </a:spcBef>
              <a:defRPr/>
            </a:pPr>
            <a:r>
              <a:rPr lang="ja-JP" altLang="en-US" sz="1200" i="1" spc="-10" dirty="0">
                <a:solidFill>
                  <a:srgbClr val="0070C0"/>
                </a:solidFill>
                <a:latin typeface="HG丸ｺﾞｼｯｸM-PRO" pitchFamily="50" charset="-128"/>
                <a:ea typeface="HG丸ｺﾞｼｯｸM-PRO" pitchFamily="50" charset="-128"/>
              </a:rPr>
              <a:t>・事業概要を</a:t>
            </a:r>
            <a:r>
              <a:rPr lang="en-US" altLang="ja-JP" sz="1200" i="1" spc="-10" dirty="0">
                <a:solidFill>
                  <a:srgbClr val="0070C0"/>
                </a:solidFill>
                <a:latin typeface="HG丸ｺﾞｼｯｸM-PRO" pitchFamily="50" charset="-128"/>
                <a:ea typeface="HG丸ｺﾞｼｯｸM-PRO" pitchFamily="50" charset="-128"/>
              </a:rPr>
              <a:t>100</a:t>
            </a:r>
            <a:r>
              <a:rPr lang="ja-JP" altLang="en-US" sz="1200" i="1" spc="-10" dirty="0">
                <a:solidFill>
                  <a:srgbClr val="0070C0"/>
                </a:solidFill>
                <a:latin typeface="HG丸ｺﾞｼｯｸM-PRO" pitchFamily="50" charset="-128"/>
                <a:ea typeface="HG丸ｺﾞｼｯｸM-PRO" pitchFamily="50" charset="-128"/>
              </a:rPr>
              <a:t>字以内で簡潔に記載（どこで、どのような技術実証を行い、何を達成するのか等）</a:t>
            </a: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r>
              <a:rPr lang="ja-JP" altLang="en-US" sz="1200" i="1" spc="-10" dirty="0">
                <a:solidFill>
                  <a:srgbClr val="0070C0"/>
                </a:solidFill>
                <a:latin typeface="HG丸ｺﾞｼｯｸM-PRO" pitchFamily="50" charset="-128"/>
                <a:ea typeface="HG丸ｺﾞｼｯｸM-PRO" pitchFamily="50" charset="-128"/>
              </a:rPr>
              <a:t>・図表は使用しないこと</a:t>
            </a: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a:p>
            <a:pPr eaLnBrk="1" hangingPunct="1">
              <a:spcBef>
                <a:spcPct val="50000"/>
              </a:spcBef>
              <a:defRPr/>
            </a:pPr>
            <a:endParaRPr lang="en-US" altLang="ja-JP" sz="1200" i="1" spc="-10" dirty="0">
              <a:solidFill>
                <a:srgbClr val="0070C0"/>
              </a:solidFill>
              <a:latin typeface="HG丸ｺﾞｼｯｸM-PRO" pitchFamily="50" charset="-128"/>
              <a:ea typeface="HG丸ｺﾞｼｯｸM-PRO" pitchFamily="50" charset="-128"/>
            </a:endParaRPr>
          </a:p>
        </p:txBody>
      </p:sp>
      <p:sp>
        <p:nvSpPr>
          <p:cNvPr id="105" name="テキスト ボックス 104"/>
          <p:cNvSpPr txBox="1"/>
          <p:nvPr/>
        </p:nvSpPr>
        <p:spPr>
          <a:xfrm>
            <a:off x="178946" y="1193869"/>
            <a:ext cx="1810372" cy="307777"/>
          </a:xfrm>
          <a:prstGeom prst="rect">
            <a:avLst/>
          </a:prstGeom>
          <a:solidFill>
            <a:schemeClr val="accent1">
              <a:lumMod val="20000"/>
              <a:lumOff val="80000"/>
            </a:schemeClr>
          </a:solidFill>
          <a:ln w="12700">
            <a:solidFill>
              <a:schemeClr val="accent1"/>
            </a:solidFill>
          </a:ln>
        </p:spPr>
        <p:txBody>
          <a:bodyPr wrap="square">
            <a:spAutoFit/>
          </a:bodyPr>
          <a:lstStyle/>
          <a:p>
            <a:pPr>
              <a:defRPr/>
            </a:pPr>
            <a:r>
              <a:rPr lang="en-US" altLang="ja-JP" sz="1400" b="1" dirty="0">
                <a:latin typeface="HG丸ｺﾞｼｯｸM-PRO" panose="020F0600000000000000" pitchFamily="50" charset="-128"/>
                <a:ea typeface="HG丸ｺﾞｼｯｸM-PRO" panose="020F0600000000000000" pitchFamily="50" charset="-128"/>
              </a:rPr>
              <a:t>1. </a:t>
            </a:r>
            <a:r>
              <a:rPr lang="ja-JP" altLang="en-US" sz="1400" b="1" dirty="0">
                <a:latin typeface="HG丸ｺﾞｼｯｸM-PRO" panose="020F0600000000000000" pitchFamily="50" charset="-128"/>
                <a:ea typeface="HG丸ｺﾞｼｯｸM-PRO" panose="020F0600000000000000" pitchFamily="50" charset="-128"/>
              </a:rPr>
              <a:t>実証事業の概要</a:t>
            </a:r>
          </a:p>
        </p:txBody>
      </p:sp>
      <p:sp>
        <p:nvSpPr>
          <p:cNvPr id="106" name="テキスト ボックス 105"/>
          <p:cNvSpPr txBox="1"/>
          <p:nvPr/>
        </p:nvSpPr>
        <p:spPr>
          <a:xfrm>
            <a:off x="225517" y="3617990"/>
            <a:ext cx="1106123" cy="307777"/>
          </a:xfrm>
          <a:prstGeom prst="rect">
            <a:avLst/>
          </a:prstGeom>
          <a:solidFill>
            <a:schemeClr val="accent1">
              <a:lumMod val="20000"/>
              <a:lumOff val="80000"/>
            </a:schemeClr>
          </a:solidFill>
          <a:ln w="12700">
            <a:solidFill>
              <a:schemeClr val="accent1"/>
            </a:solidFill>
          </a:ln>
        </p:spPr>
        <p:txBody>
          <a:bodyPr wrap="square">
            <a:spAutoFit/>
          </a:bodyPr>
          <a:lstStyle/>
          <a:p>
            <a:pPr>
              <a:defRPr/>
            </a:pPr>
            <a:r>
              <a:rPr lang="en-US" altLang="ja-JP" sz="1400" b="1" dirty="0">
                <a:latin typeface="HG丸ｺﾞｼｯｸM-PRO" panose="020F0600000000000000" pitchFamily="50" charset="-128"/>
                <a:ea typeface="HG丸ｺﾞｼｯｸM-PRO" panose="020F0600000000000000" pitchFamily="50" charset="-128"/>
              </a:rPr>
              <a:t>2. </a:t>
            </a:r>
            <a:r>
              <a:rPr lang="ja-JP" altLang="en-US" sz="1400" b="1" dirty="0">
                <a:latin typeface="HG丸ｺﾞｼｯｸM-PRO" panose="020F0600000000000000" pitchFamily="50" charset="-128"/>
                <a:ea typeface="HG丸ｺﾞｼｯｸM-PRO" panose="020F0600000000000000" pitchFamily="50" charset="-128"/>
              </a:rPr>
              <a:t>対象国</a:t>
            </a:r>
          </a:p>
        </p:txBody>
      </p:sp>
      <p:sp>
        <p:nvSpPr>
          <p:cNvPr id="114" name="Rectangle 9"/>
          <p:cNvSpPr>
            <a:spLocks noChangeArrowheads="1"/>
          </p:cNvSpPr>
          <p:nvPr/>
        </p:nvSpPr>
        <p:spPr bwMode="auto">
          <a:xfrm>
            <a:off x="4649639" y="4047034"/>
            <a:ext cx="4339742" cy="2694334"/>
          </a:xfrm>
          <a:prstGeom prst="rect">
            <a:avLst/>
          </a:prstGeom>
          <a:solidFill>
            <a:schemeClr val="bg1">
              <a:alpha val="76077"/>
            </a:schemeClr>
          </a:solidFill>
          <a:ln w="19050">
            <a:solidFill>
              <a:schemeClr val="tx1">
                <a:lumMod val="85000"/>
                <a:lumOff val="15000"/>
              </a:schemeClr>
            </a:solidFill>
            <a:prstDash val="solid"/>
            <a:miter lim="800000"/>
            <a:headEnd/>
            <a:tailEnd/>
          </a:ln>
        </p:spPr>
        <p:txBody>
          <a:bodyPr rIns="36000" anchor="t"/>
          <a:lstStyle/>
          <a:p>
            <a:pPr eaLnBrk="1" hangingPunct="1">
              <a:spcBef>
                <a:spcPts val="0"/>
              </a:spcBef>
              <a:defRPr/>
            </a:pPr>
            <a:endParaRPr lang="en-US" altLang="ja-JP" sz="1200" spc="-10" dirty="0">
              <a:latin typeface="HG丸ｺﾞｼｯｸM-PRO" pitchFamily="50" charset="-128"/>
              <a:ea typeface="HG丸ｺﾞｼｯｸM-PRO" pitchFamily="50" charset="-128"/>
            </a:endParaRPr>
          </a:p>
          <a:p>
            <a:pPr eaLnBrk="1" hangingPunct="1">
              <a:spcBef>
                <a:spcPts val="0"/>
              </a:spcBef>
              <a:defRPr/>
            </a:pPr>
            <a:endParaRPr lang="en-US" altLang="ja-JP" sz="1050" spc="-10" dirty="0">
              <a:latin typeface="HG丸ｺﾞｼｯｸM-PRO" pitchFamily="50" charset="-128"/>
              <a:ea typeface="HG丸ｺﾞｼｯｸM-PRO" pitchFamily="50" charset="-128"/>
            </a:endParaRPr>
          </a:p>
          <a:p>
            <a:pPr eaLnBrk="1" hangingPunct="1">
              <a:spcBef>
                <a:spcPts val="0"/>
              </a:spcBef>
              <a:defRPr/>
            </a:pPr>
            <a:endParaRPr lang="en-US" altLang="ja-JP" sz="1050" spc="-10" dirty="0">
              <a:latin typeface="HG丸ｺﾞｼｯｸM-PRO" pitchFamily="50" charset="-128"/>
              <a:ea typeface="HG丸ｺﾞｼｯｸM-PRO" pitchFamily="50" charset="-128"/>
            </a:endParaRPr>
          </a:p>
          <a:p>
            <a:pPr eaLnBrk="1" hangingPunct="1">
              <a:spcBef>
                <a:spcPct val="50000"/>
              </a:spcBef>
              <a:defRPr/>
            </a:pPr>
            <a:endParaRPr lang="en-US" altLang="ja-JP" sz="1050" spc="-10" dirty="0">
              <a:latin typeface="HG丸ｺﾞｼｯｸM-PRO" pitchFamily="50" charset="-128"/>
              <a:ea typeface="HG丸ｺﾞｼｯｸM-PRO" pitchFamily="50" charset="-128"/>
            </a:endParaRPr>
          </a:p>
          <a:p>
            <a:pPr eaLnBrk="1" hangingPunct="1">
              <a:spcBef>
                <a:spcPct val="50000"/>
              </a:spcBef>
              <a:defRPr/>
            </a:pPr>
            <a:endParaRPr lang="en-US" altLang="ja-JP" sz="1200" spc="-10" dirty="0">
              <a:latin typeface="HG丸ｺﾞｼｯｸM-PRO" pitchFamily="50" charset="-128"/>
              <a:ea typeface="HG丸ｺﾞｼｯｸM-PRO" pitchFamily="50" charset="-128"/>
            </a:endParaRPr>
          </a:p>
          <a:p>
            <a:pPr eaLnBrk="1" hangingPunct="1">
              <a:spcBef>
                <a:spcPct val="50000"/>
              </a:spcBef>
              <a:defRPr/>
            </a:pPr>
            <a:endParaRPr lang="en-US" altLang="ja-JP" sz="1200" spc="-10" dirty="0">
              <a:latin typeface="HG丸ｺﾞｼｯｸM-PRO" pitchFamily="50" charset="-128"/>
              <a:ea typeface="HG丸ｺﾞｼｯｸM-PRO" pitchFamily="50" charset="-128"/>
            </a:endParaRPr>
          </a:p>
          <a:p>
            <a:pPr eaLnBrk="1" hangingPunct="1">
              <a:spcBef>
                <a:spcPct val="50000"/>
              </a:spcBef>
              <a:defRPr/>
            </a:pPr>
            <a:endParaRPr lang="en-US" altLang="ja-JP" sz="1200" spc="-10" dirty="0">
              <a:latin typeface="HG丸ｺﾞｼｯｸM-PRO" pitchFamily="50" charset="-128"/>
              <a:ea typeface="HG丸ｺﾞｼｯｸM-PRO" pitchFamily="50" charset="-128"/>
            </a:endParaRPr>
          </a:p>
          <a:p>
            <a:pPr eaLnBrk="1" hangingPunct="1">
              <a:spcBef>
                <a:spcPct val="50000"/>
              </a:spcBef>
              <a:defRPr/>
            </a:pPr>
            <a:endParaRPr lang="en-US" altLang="ja-JP" sz="1400" dirty="0">
              <a:solidFill>
                <a:srgbClr val="FF0000"/>
              </a:solidFill>
              <a:latin typeface="HG丸ｺﾞｼｯｸM-PRO" pitchFamily="50" charset="-128"/>
              <a:ea typeface="HG丸ｺﾞｼｯｸM-PRO" pitchFamily="50" charset="-128"/>
            </a:endParaRPr>
          </a:p>
        </p:txBody>
      </p:sp>
      <p:sp>
        <p:nvSpPr>
          <p:cNvPr id="115" name="Rectangle 9"/>
          <p:cNvSpPr>
            <a:spLocks noChangeArrowheads="1"/>
          </p:cNvSpPr>
          <p:nvPr/>
        </p:nvSpPr>
        <p:spPr bwMode="auto">
          <a:xfrm>
            <a:off x="4649639" y="1593051"/>
            <a:ext cx="4339742" cy="1833262"/>
          </a:xfrm>
          <a:prstGeom prst="rect">
            <a:avLst/>
          </a:prstGeom>
          <a:solidFill>
            <a:schemeClr val="bg1">
              <a:alpha val="76077"/>
            </a:schemeClr>
          </a:solidFill>
          <a:ln w="19050">
            <a:solidFill>
              <a:schemeClr val="tx1">
                <a:lumMod val="85000"/>
                <a:lumOff val="15000"/>
              </a:schemeClr>
            </a:solidFill>
            <a:prstDash val="solid"/>
            <a:miter lim="800000"/>
            <a:headEnd/>
            <a:tailEnd/>
          </a:ln>
        </p:spPr>
        <p:txBody>
          <a:bodyPr rIns="36000" anchor="t"/>
          <a:lstStyle/>
          <a:p>
            <a:pPr eaLnBrk="1" hangingPunct="1">
              <a:spcBef>
                <a:spcPts val="0"/>
              </a:spcBef>
              <a:defRPr/>
            </a:pPr>
            <a:endParaRPr lang="en-US" altLang="ja-JP" sz="1200" spc="-10" dirty="0">
              <a:latin typeface="HG丸ｺﾞｼｯｸM-PRO" pitchFamily="50" charset="-128"/>
              <a:ea typeface="HG丸ｺﾞｼｯｸM-PRO" pitchFamily="50" charset="-128"/>
            </a:endParaRPr>
          </a:p>
          <a:p>
            <a:pPr eaLnBrk="1" hangingPunct="1">
              <a:spcBef>
                <a:spcPts val="0"/>
              </a:spcBef>
              <a:defRPr/>
            </a:pPr>
            <a:r>
              <a:rPr lang="ja-JP" altLang="en-US" sz="1200" spc="-10" dirty="0">
                <a:latin typeface="HG丸ｺﾞｼｯｸM-PRO" pitchFamily="50" charset="-128"/>
                <a:ea typeface="HG丸ｺﾞｼｯｸM-PRO" pitchFamily="50" charset="-128"/>
              </a:rPr>
              <a:t>予算総額（</a:t>
            </a:r>
            <a:r>
              <a:rPr lang="en-US" altLang="ja-JP" sz="1200" spc="-10" dirty="0">
                <a:latin typeface="HG丸ｺﾞｼｯｸM-PRO" pitchFamily="50" charset="-128"/>
                <a:ea typeface="HG丸ｺﾞｼｯｸM-PRO" pitchFamily="50" charset="-128"/>
              </a:rPr>
              <a:t>NEDO</a:t>
            </a:r>
            <a:r>
              <a:rPr lang="ja-JP" altLang="en-US" sz="1200" spc="-10" dirty="0">
                <a:latin typeface="HG丸ｺﾞｼｯｸM-PRO" pitchFamily="50" charset="-128"/>
                <a:ea typeface="HG丸ｺﾞｼｯｸM-PRO" pitchFamily="50" charset="-128"/>
              </a:rPr>
              <a:t>負担額）：●●百万円</a:t>
            </a:r>
            <a:endParaRPr lang="en-US" altLang="ja-JP" sz="1200" spc="-10" dirty="0">
              <a:latin typeface="HG丸ｺﾞｼｯｸM-PRO" pitchFamily="50" charset="-128"/>
              <a:ea typeface="HG丸ｺﾞｼｯｸM-PRO" pitchFamily="50" charset="-128"/>
            </a:endParaRPr>
          </a:p>
          <a:p>
            <a:pPr eaLnBrk="1" hangingPunct="1">
              <a:spcBef>
                <a:spcPts val="0"/>
              </a:spcBef>
              <a:defRPr/>
            </a:pPr>
            <a:r>
              <a:rPr lang="en-US" altLang="ja-JP" sz="1200" spc="-10" dirty="0">
                <a:latin typeface="HG丸ｺﾞｼｯｸM-PRO" pitchFamily="50" charset="-128"/>
                <a:ea typeface="HG丸ｺﾞｼｯｸM-PRO" pitchFamily="50" charset="-128"/>
              </a:rPr>
              <a:t> - </a:t>
            </a:r>
            <a:r>
              <a:rPr lang="ja-JP" altLang="en-US" sz="1200" spc="-10" dirty="0">
                <a:latin typeface="HG丸ｺﾞｼｯｸM-PRO" pitchFamily="50" charset="-128"/>
                <a:ea typeface="HG丸ｺﾞｼｯｸM-PRO" pitchFamily="50" charset="-128"/>
              </a:rPr>
              <a:t>実証前調査： ●●百万円</a:t>
            </a:r>
            <a:endParaRPr lang="en-US" altLang="ja-JP" sz="1200" spc="-10" dirty="0">
              <a:latin typeface="HG丸ｺﾞｼｯｸM-PRO" pitchFamily="50" charset="-128"/>
              <a:ea typeface="HG丸ｺﾞｼｯｸM-PRO" pitchFamily="50" charset="-128"/>
            </a:endParaRPr>
          </a:p>
          <a:p>
            <a:pPr eaLnBrk="1" hangingPunct="1">
              <a:spcBef>
                <a:spcPts val="0"/>
              </a:spcBef>
              <a:defRPr/>
            </a:pPr>
            <a:r>
              <a:rPr lang="en-US" altLang="ja-JP" sz="1200" spc="-10" dirty="0">
                <a:latin typeface="HG丸ｺﾞｼｯｸM-PRO" pitchFamily="50" charset="-128"/>
                <a:ea typeface="HG丸ｺﾞｼｯｸM-PRO" pitchFamily="50" charset="-128"/>
              </a:rPr>
              <a:t> - </a:t>
            </a:r>
            <a:r>
              <a:rPr lang="ja-JP" altLang="en-US" sz="1200" spc="-10" dirty="0">
                <a:latin typeface="HG丸ｺﾞｼｯｸM-PRO" pitchFamily="50" charset="-128"/>
                <a:ea typeface="HG丸ｺﾞｼｯｸM-PRO" pitchFamily="50" charset="-128"/>
              </a:rPr>
              <a:t>実証事業： 　●●百万円</a:t>
            </a:r>
            <a:endParaRPr lang="en-US" altLang="ja-JP" sz="1200" spc="-10" dirty="0">
              <a:latin typeface="HG丸ｺﾞｼｯｸM-PRO" pitchFamily="50" charset="-128"/>
              <a:ea typeface="HG丸ｺﾞｼｯｸM-PRO" pitchFamily="50" charset="-128"/>
            </a:endParaRPr>
          </a:p>
          <a:p>
            <a:pPr eaLnBrk="1" hangingPunct="1">
              <a:spcBef>
                <a:spcPts val="0"/>
              </a:spcBef>
              <a:defRPr/>
            </a:pPr>
            <a:r>
              <a:rPr lang="en-US" altLang="ja-JP" sz="1200" spc="-10" dirty="0">
                <a:latin typeface="HG丸ｺﾞｼｯｸM-PRO" pitchFamily="50" charset="-128"/>
                <a:ea typeface="HG丸ｺﾞｼｯｸM-PRO" pitchFamily="50" charset="-128"/>
              </a:rPr>
              <a:t> - </a:t>
            </a:r>
            <a:r>
              <a:rPr lang="ja-JP" altLang="en-US" sz="1200" spc="-10" dirty="0">
                <a:latin typeface="HG丸ｺﾞｼｯｸM-PRO" pitchFamily="50" charset="-128"/>
                <a:ea typeface="HG丸ｺﾞｼｯｸM-PRO" pitchFamily="50" charset="-128"/>
              </a:rPr>
              <a:t>定量化フォローアップ事業：●●百万円</a:t>
            </a:r>
            <a:endParaRPr lang="en-US" altLang="ja-JP" sz="1200" spc="-10" dirty="0">
              <a:latin typeface="HG丸ｺﾞｼｯｸM-PRO" pitchFamily="50" charset="-128"/>
              <a:ea typeface="HG丸ｺﾞｼｯｸM-PRO" pitchFamily="50" charset="-128"/>
            </a:endParaRPr>
          </a:p>
          <a:p>
            <a:pPr eaLnBrk="1" hangingPunct="1">
              <a:spcBef>
                <a:spcPts val="0"/>
              </a:spcBef>
              <a:defRPr/>
            </a:pPr>
            <a:r>
              <a:rPr lang="ja-JP" altLang="en-US" sz="1200" spc="-10" dirty="0">
                <a:latin typeface="HG丸ｺﾞｼｯｸM-PRO" pitchFamily="50" charset="-128"/>
                <a:ea typeface="HG丸ｺﾞｼｯｸM-PRO" pitchFamily="50" charset="-128"/>
              </a:rPr>
              <a:t>提案者負担総額：●●百万円</a:t>
            </a:r>
            <a:endParaRPr lang="en-US" altLang="ja-JP" sz="1200" spc="-10" dirty="0">
              <a:latin typeface="HG丸ｺﾞｼｯｸM-PRO" pitchFamily="50" charset="-128"/>
              <a:ea typeface="HG丸ｺﾞｼｯｸM-PRO" pitchFamily="50" charset="-128"/>
            </a:endParaRPr>
          </a:p>
          <a:p>
            <a:pPr eaLnBrk="1" hangingPunct="1">
              <a:spcBef>
                <a:spcPts val="0"/>
              </a:spcBef>
              <a:defRPr/>
            </a:pPr>
            <a:r>
              <a:rPr lang="ja-JP" altLang="en-US" sz="1200" spc="-10" dirty="0">
                <a:latin typeface="HG丸ｺﾞｼｯｸM-PRO" pitchFamily="50" charset="-128"/>
                <a:ea typeface="HG丸ｺﾞｼｯｸM-PRO" pitchFamily="50" charset="-128"/>
              </a:rPr>
              <a:t>相手国側負担総額：●●百万円</a:t>
            </a:r>
            <a:endParaRPr lang="en-US" altLang="ja-JP" sz="1200" spc="-10" dirty="0">
              <a:latin typeface="HG丸ｺﾞｼｯｸM-PRO" pitchFamily="50" charset="-128"/>
              <a:ea typeface="HG丸ｺﾞｼｯｸM-PRO" pitchFamily="50" charset="-128"/>
            </a:endParaRPr>
          </a:p>
          <a:p>
            <a:pPr eaLnBrk="1" hangingPunct="1">
              <a:spcBef>
                <a:spcPts val="0"/>
              </a:spcBef>
              <a:defRPr/>
            </a:pPr>
            <a:r>
              <a:rPr lang="ja-JP" altLang="en-US" sz="1200" spc="-10" dirty="0">
                <a:latin typeface="HG丸ｺﾞｼｯｸM-PRO" pitchFamily="50" charset="-128"/>
                <a:ea typeface="HG丸ｺﾞｼｯｸM-PRO" pitchFamily="50" charset="-128"/>
              </a:rPr>
              <a:t>事業期間：２０●●年●月～２０●●年●月（●年●ヶ月）</a:t>
            </a:r>
            <a:endParaRPr lang="en-US" altLang="ja-JP" sz="1200" spc="-10" dirty="0">
              <a:latin typeface="HG丸ｺﾞｼｯｸM-PRO" pitchFamily="50" charset="-128"/>
              <a:ea typeface="HG丸ｺﾞｼｯｸM-PRO" pitchFamily="50" charset="-128"/>
            </a:endParaRPr>
          </a:p>
        </p:txBody>
      </p:sp>
      <p:sp>
        <p:nvSpPr>
          <p:cNvPr id="116" name="テキスト ボックス 115"/>
          <p:cNvSpPr txBox="1"/>
          <p:nvPr/>
        </p:nvSpPr>
        <p:spPr>
          <a:xfrm>
            <a:off x="4622205" y="1174693"/>
            <a:ext cx="2099500" cy="307777"/>
          </a:xfrm>
          <a:prstGeom prst="rect">
            <a:avLst/>
          </a:prstGeom>
          <a:solidFill>
            <a:schemeClr val="accent1">
              <a:lumMod val="20000"/>
              <a:lumOff val="80000"/>
            </a:schemeClr>
          </a:solidFill>
          <a:ln w="12700">
            <a:solidFill>
              <a:schemeClr val="accent1"/>
            </a:solidFill>
          </a:ln>
        </p:spPr>
        <p:txBody>
          <a:bodyPr wrap="square">
            <a:spAutoFit/>
          </a:bodyPr>
          <a:lstStyle/>
          <a:p>
            <a:pPr>
              <a:defRPr/>
            </a:pPr>
            <a:r>
              <a:rPr lang="ja-JP" altLang="en-US" sz="1400" b="1" dirty="0">
                <a:latin typeface="HG丸ｺﾞｼｯｸM-PRO" panose="020F0600000000000000" pitchFamily="50" charset="-128"/>
                <a:ea typeface="HG丸ｺﾞｼｯｸM-PRO" panose="020F0600000000000000" pitchFamily="50" charset="-128"/>
              </a:rPr>
              <a:t>３</a:t>
            </a:r>
            <a:r>
              <a:rPr lang="en-US" altLang="ja-JP" sz="1400" b="1" dirty="0">
                <a:latin typeface="HG丸ｺﾞｼｯｸM-PRO" panose="020F0600000000000000" pitchFamily="50" charset="-128"/>
                <a:ea typeface="HG丸ｺﾞｼｯｸM-PRO" panose="020F0600000000000000" pitchFamily="50" charset="-128"/>
              </a:rPr>
              <a:t>. </a:t>
            </a:r>
            <a:r>
              <a:rPr lang="ja-JP" altLang="en-US" sz="1400" b="1" dirty="0">
                <a:latin typeface="HG丸ｺﾞｼｯｸM-PRO" panose="020F0600000000000000" pitchFamily="50" charset="-128"/>
                <a:ea typeface="HG丸ｺﾞｼｯｸM-PRO" panose="020F0600000000000000" pitchFamily="50" charset="-128"/>
              </a:rPr>
              <a:t>事業規模・実施期間</a:t>
            </a:r>
          </a:p>
        </p:txBody>
      </p:sp>
      <p:sp>
        <p:nvSpPr>
          <p:cNvPr id="117" name="テキスト ボックス 116"/>
          <p:cNvSpPr txBox="1"/>
          <p:nvPr/>
        </p:nvSpPr>
        <p:spPr>
          <a:xfrm>
            <a:off x="4649639" y="3615044"/>
            <a:ext cx="1362521" cy="307975"/>
          </a:xfrm>
          <a:prstGeom prst="rect">
            <a:avLst/>
          </a:prstGeom>
          <a:solidFill>
            <a:schemeClr val="accent1">
              <a:lumMod val="20000"/>
              <a:lumOff val="80000"/>
            </a:schemeClr>
          </a:solidFill>
          <a:ln w="12700">
            <a:solidFill>
              <a:schemeClr val="accent1"/>
            </a:solidFill>
          </a:ln>
        </p:spPr>
        <p:txBody>
          <a:bodyPr wrap="square">
            <a:spAutoFit/>
          </a:bodyPr>
          <a:lstStyle/>
          <a:p>
            <a:pPr>
              <a:defRPr/>
            </a:pPr>
            <a:r>
              <a:rPr lang="ja-JP" altLang="en-US" sz="1400" b="1" dirty="0">
                <a:latin typeface="HG丸ｺﾞｼｯｸM-PRO" panose="020F0600000000000000" pitchFamily="50" charset="-128"/>
                <a:ea typeface="HG丸ｺﾞｼｯｸM-PRO" panose="020F0600000000000000" pitchFamily="50" charset="-128"/>
              </a:rPr>
              <a:t>４</a:t>
            </a:r>
            <a:r>
              <a:rPr lang="en-US" altLang="ja-JP" sz="1400" b="1" dirty="0">
                <a:latin typeface="HG丸ｺﾞｼｯｸM-PRO" panose="020F0600000000000000" pitchFamily="50" charset="-128"/>
                <a:ea typeface="HG丸ｺﾞｼｯｸM-PRO" panose="020F0600000000000000" pitchFamily="50" charset="-128"/>
              </a:rPr>
              <a:t>. </a:t>
            </a:r>
            <a:r>
              <a:rPr lang="ja-JP" altLang="en-US" sz="1400" b="1" dirty="0">
                <a:latin typeface="HG丸ｺﾞｼｯｸM-PRO" panose="020F0600000000000000" pitchFamily="50" charset="-128"/>
                <a:ea typeface="HG丸ｺﾞｼｯｸM-PRO" panose="020F0600000000000000" pitchFamily="50" charset="-128"/>
              </a:rPr>
              <a:t>実施体制</a:t>
            </a:r>
          </a:p>
        </p:txBody>
      </p:sp>
      <p:grpSp>
        <p:nvGrpSpPr>
          <p:cNvPr id="18" name="グループ化 17"/>
          <p:cNvGrpSpPr/>
          <p:nvPr/>
        </p:nvGrpSpPr>
        <p:grpSpPr>
          <a:xfrm>
            <a:off x="5214039" y="4437112"/>
            <a:ext cx="3102376" cy="2084814"/>
            <a:chOff x="5272864" y="4701212"/>
            <a:chExt cx="3152137" cy="1938411"/>
          </a:xfrm>
        </p:grpSpPr>
        <p:sp>
          <p:nvSpPr>
            <p:cNvPr id="19" name="Rectangle 5"/>
            <p:cNvSpPr>
              <a:spLocks noChangeArrowheads="1"/>
            </p:cNvSpPr>
            <p:nvPr/>
          </p:nvSpPr>
          <p:spPr bwMode="auto">
            <a:xfrm>
              <a:off x="5272864" y="4888610"/>
              <a:ext cx="996950" cy="488950"/>
            </a:xfrm>
            <a:prstGeom prst="rect">
              <a:avLst/>
            </a:prstGeom>
            <a:solidFill>
              <a:schemeClr val="accent5">
                <a:lumMod val="20000"/>
                <a:lumOff val="80000"/>
              </a:schemeClr>
            </a:solidFill>
            <a:ln w="12700">
              <a:solidFill>
                <a:sysClr val="windowText" lastClr="000000">
                  <a:lumMod val="50000"/>
                  <a:lumOff val="50000"/>
                </a:sysClr>
              </a:solidFill>
              <a:miter lim="800000"/>
              <a:headEnd/>
              <a:tailEnd/>
            </a:ln>
          </p:spPr>
          <p:txBody>
            <a:bodyPr wrap="none" lIns="91977" tIns="45989" rIns="91977" bIns="45989"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algn="ctr" defTabSz="914088" eaLnBrk="0" hangingPunct="0">
                <a:defRPr/>
              </a:pPr>
              <a:r>
                <a:rPr kumimoji="0" lang="en-US" altLang="ja-JP" sz="1400" b="1" kern="0" dirty="0">
                  <a:solidFill>
                    <a:schemeClr val="tx1"/>
                  </a:solidFill>
                  <a:latin typeface="+mn-ea"/>
                  <a:ea typeface="ＭＳ Ｐゴシック" charset="-128"/>
                  <a:cs typeface="Arial" pitchFamily="34" charset="0"/>
                </a:rPr>
                <a:t>NEDO</a:t>
              </a:r>
            </a:p>
          </p:txBody>
        </p:sp>
        <p:sp>
          <p:nvSpPr>
            <p:cNvPr id="20" name="Rectangle 6"/>
            <p:cNvSpPr>
              <a:spLocks noChangeArrowheads="1"/>
            </p:cNvSpPr>
            <p:nvPr/>
          </p:nvSpPr>
          <p:spPr bwMode="auto">
            <a:xfrm>
              <a:off x="5272865" y="6161785"/>
              <a:ext cx="1070786" cy="477838"/>
            </a:xfrm>
            <a:prstGeom prst="rect">
              <a:avLst/>
            </a:prstGeom>
            <a:solidFill>
              <a:schemeClr val="accent5">
                <a:lumMod val="20000"/>
                <a:lumOff val="80000"/>
              </a:schemeClr>
            </a:solidFill>
            <a:ln w="12700">
              <a:solidFill>
                <a:sysClr val="windowText" lastClr="000000"/>
              </a:solidFill>
              <a:miter lim="800000"/>
              <a:headEnd/>
              <a:tailEnd/>
            </a:ln>
          </p:spPr>
          <p:txBody>
            <a:bodyPr wrap="none" lIns="91977" tIns="45989" rIns="91977" bIns="45989"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algn="ctr" defTabSz="914088" eaLnBrk="0" hangingPunct="0">
                <a:defRPr/>
              </a:pPr>
              <a:r>
                <a:rPr kumimoji="0" lang="ja-JP" altLang="en-US" sz="1400" b="1" i="1" kern="0" dirty="0">
                  <a:solidFill>
                    <a:srgbClr val="0070C0"/>
                  </a:solidFill>
                  <a:latin typeface="+mn-ea"/>
                  <a:ea typeface="ＭＳ Ｐゴシック" charset="-128"/>
                  <a:cs typeface="Arial" charset="0"/>
                </a:rPr>
                <a:t>委託事業者</a:t>
              </a:r>
              <a:endParaRPr kumimoji="0" lang="en-US" altLang="ja-JP" sz="1400" b="1" i="1" kern="0" dirty="0">
                <a:solidFill>
                  <a:srgbClr val="0070C0"/>
                </a:solidFill>
                <a:latin typeface="+mn-ea"/>
                <a:ea typeface="ＭＳ Ｐゴシック" charset="-128"/>
                <a:cs typeface="Arial" charset="0"/>
              </a:endParaRPr>
            </a:p>
          </p:txBody>
        </p:sp>
        <p:sp>
          <p:nvSpPr>
            <p:cNvPr id="21" name="Rectangle 7"/>
            <p:cNvSpPr>
              <a:spLocks noChangeArrowheads="1"/>
            </p:cNvSpPr>
            <p:nvPr/>
          </p:nvSpPr>
          <p:spPr bwMode="auto">
            <a:xfrm>
              <a:off x="5600700" y="5569648"/>
              <a:ext cx="554038" cy="262153"/>
            </a:xfrm>
            <a:prstGeom prst="rect">
              <a:avLst/>
            </a:prstGeom>
            <a:noFill/>
            <a:ln w="9525">
              <a:noFill/>
              <a:miter lim="800000"/>
              <a:headEnd/>
              <a:tailEnd/>
            </a:ln>
          </p:spPr>
          <p:txBody>
            <a:bodyPr lIns="91977" tIns="45989" rIns="91977" bIns="45989">
              <a:spAutoFit/>
            </a:bodyP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defTabSz="914088" eaLnBrk="0" hangingPunct="0">
                <a:spcBef>
                  <a:spcPct val="50000"/>
                </a:spcBef>
                <a:defRPr/>
              </a:pPr>
              <a:r>
                <a:rPr kumimoji="0" lang="ja-JP" altLang="en-US" sz="1100" kern="0" dirty="0">
                  <a:solidFill>
                    <a:srgbClr val="000000"/>
                  </a:solidFill>
                  <a:latin typeface="+mn-ea"/>
                  <a:ea typeface="ＭＳ Ｐゴシック" charset="-128"/>
                  <a:cs typeface="Arial" charset="0"/>
                </a:rPr>
                <a:t>委託</a:t>
              </a:r>
              <a:endParaRPr kumimoji="0" lang="en-US" altLang="ja-JP" sz="1100" kern="0" dirty="0">
                <a:solidFill>
                  <a:srgbClr val="000000"/>
                </a:solidFill>
                <a:latin typeface="+mn-ea"/>
                <a:ea typeface="ＭＳ Ｐゴシック" charset="-128"/>
                <a:cs typeface="Arial" charset="0"/>
              </a:endParaRPr>
            </a:p>
          </p:txBody>
        </p:sp>
        <p:sp>
          <p:nvSpPr>
            <p:cNvPr id="22" name="Line 10"/>
            <p:cNvSpPr>
              <a:spLocks noChangeShapeType="1"/>
            </p:cNvSpPr>
            <p:nvPr/>
          </p:nvSpPr>
          <p:spPr bwMode="auto">
            <a:xfrm>
              <a:off x="6324600" y="5141023"/>
              <a:ext cx="887413" cy="0"/>
            </a:xfrm>
            <a:prstGeom prst="line">
              <a:avLst/>
            </a:prstGeom>
            <a:noFill/>
            <a:ln w="50800">
              <a:solidFill>
                <a:sysClr val="windowText" lastClr="000000"/>
              </a:solidFill>
              <a:round/>
              <a:headEnd type="stealth" w="med" len="med"/>
              <a:tailEnd type="stealth" w="med" len="med"/>
            </a:ln>
          </p:spPr>
          <p:txBody>
            <a:bodyPr wrap="none" lIns="91341" tIns="45672" rIns="91341" bIns="45672"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defTabSz="914088">
                <a:defRPr/>
              </a:pPr>
              <a:endParaRPr kumimoji="0" lang="ja-JP" altLang="en-US" sz="1400" b="1" kern="0" dirty="0">
                <a:solidFill>
                  <a:srgbClr val="000000"/>
                </a:solidFill>
                <a:latin typeface="+mn-ea"/>
                <a:ea typeface="ＭＳ Ｐゴシック" charset="-128"/>
              </a:endParaRPr>
            </a:p>
          </p:txBody>
        </p:sp>
        <p:sp>
          <p:nvSpPr>
            <p:cNvPr id="23" name="Rectangle 11"/>
            <p:cNvSpPr>
              <a:spLocks noChangeArrowheads="1"/>
            </p:cNvSpPr>
            <p:nvPr/>
          </p:nvSpPr>
          <p:spPr bwMode="auto">
            <a:xfrm>
              <a:off x="6502400" y="4701212"/>
              <a:ext cx="579437" cy="425275"/>
            </a:xfrm>
            <a:prstGeom prst="rect">
              <a:avLst/>
            </a:prstGeom>
            <a:noFill/>
            <a:ln w="9525">
              <a:noFill/>
              <a:miter lim="800000"/>
              <a:headEnd/>
              <a:tailEnd/>
            </a:ln>
          </p:spPr>
          <p:txBody>
            <a:bodyPr lIns="91977" tIns="45989" rIns="91977" bIns="45989">
              <a:spAutoFit/>
            </a:bodyP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algn="ctr" defTabSz="914088" eaLnBrk="0" hangingPunct="0">
                <a:lnSpc>
                  <a:spcPct val="90000"/>
                </a:lnSpc>
                <a:spcBef>
                  <a:spcPct val="50000"/>
                </a:spcBef>
                <a:defRPr/>
              </a:pPr>
              <a:r>
                <a:rPr kumimoji="0" lang="ja-JP" altLang="en-US" sz="1200" kern="0" dirty="0">
                  <a:solidFill>
                    <a:srgbClr val="000000"/>
                  </a:solidFill>
                  <a:latin typeface="+mn-ea"/>
                  <a:ea typeface="ＭＳ Ｐゴシック" charset="-128"/>
                  <a:cs typeface="Arial" charset="0"/>
                </a:rPr>
                <a:t>合意文書</a:t>
              </a:r>
              <a:endParaRPr kumimoji="0" lang="en-US" altLang="ja-JP" sz="1200" kern="0" dirty="0">
                <a:solidFill>
                  <a:srgbClr val="000000"/>
                </a:solidFill>
                <a:latin typeface="+mn-ea"/>
                <a:ea typeface="ＭＳ Ｐゴシック" charset="-128"/>
                <a:cs typeface="Arial" charset="0"/>
              </a:endParaRPr>
            </a:p>
          </p:txBody>
        </p:sp>
        <p:sp>
          <p:nvSpPr>
            <p:cNvPr id="24" name="Line 12"/>
            <p:cNvSpPr>
              <a:spLocks noChangeShapeType="1"/>
            </p:cNvSpPr>
            <p:nvPr/>
          </p:nvSpPr>
          <p:spPr bwMode="auto">
            <a:xfrm>
              <a:off x="6390374" y="6399909"/>
              <a:ext cx="828675" cy="0"/>
            </a:xfrm>
            <a:prstGeom prst="line">
              <a:avLst/>
            </a:prstGeom>
            <a:noFill/>
            <a:ln w="50800">
              <a:solidFill>
                <a:sysClr val="windowText" lastClr="000000"/>
              </a:solidFill>
              <a:round/>
              <a:headEnd type="stealth" w="med" len="med"/>
              <a:tailEnd type="stealth" w="med" len="med"/>
            </a:ln>
          </p:spPr>
          <p:txBody>
            <a:bodyPr wrap="none" lIns="91341" tIns="45672" rIns="91341" bIns="45672"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defTabSz="914088">
                <a:defRPr/>
              </a:pPr>
              <a:endParaRPr kumimoji="0" lang="ja-JP" altLang="en-US" sz="1400" b="1" kern="0" dirty="0">
                <a:solidFill>
                  <a:srgbClr val="000000"/>
                </a:solidFill>
                <a:latin typeface="+mn-ea"/>
                <a:ea typeface="ＭＳ Ｐゴシック" charset="-128"/>
              </a:endParaRPr>
            </a:p>
          </p:txBody>
        </p:sp>
        <p:sp>
          <p:nvSpPr>
            <p:cNvPr id="25" name="Rectangle 13"/>
            <p:cNvSpPr>
              <a:spLocks noChangeArrowheads="1"/>
            </p:cNvSpPr>
            <p:nvPr/>
          </p:nvSpPr>
          <p:spPr bwMode="auto">
            <a:xfrm>
              <a:off x="6535738" y="5903056"/>
              <a:ext cx="546099" cy="425275"/>
            </a:xfrm>
            <a:prstGeom prst="rect">
              <a:avLst/>
            </a:prstGeom>
            <a:noFill/>
            <a:ln w="9525">
              <a:noFill/>
              <a:miter lim="800000"/>
              <a:headEnd/>
              <a:tailEnd/>
            </a:ln>
          </p:spPr>
          <p:txBody>
            <a:bodyPr wrap="square" lIns="91977" tIns="45989" rIns="91977" bIns="45989">
              <a:spAutoFit/>
            </a:bodyP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algn="ctr" defTabSz="914088" eaLnBrk="0" hangingPunct="0">
                <a:lnSpc>
                  <a:spcPct val="90000"/>
                </a:lnSpc>
                <a:spcBef>
                  <a:spcPct val="50000"/>
                </a:spcBef>
                <a:defRPr/>
              </a:pPr>
              <a:r>
                <a:rPr kumimoji="0" lang="ja-JP" altLang="en-US" sz="1200" kern="0" dirty="0">
                  <a:solidFill>
                    <a:srgbClr val="000000"/>
                  </a:solidFill>
                  <a:latin typeface="+mn-ea"/>
                  <a:ea typeface="ＭＳ Ｐゴシック" charset="-128"/>
                  <a:cs typeface="Arial" charset="0"/>
                </a:rPr>
                <a:t>契約文書</a:t>
              </a:r>
              <a:endParaRPr kumimoji="0" lang="en-US" altLang="ja-JP" sz="1200" kern="0" dirty="0">
                <a:solidFill>
                  <a:srgbClr val="000000"/>
                </a:solidFill>
                <a:latin typeface="+mn-ea"/>
                <a:ea typeface="ＭＳ Ｐゴシック" charset="-128"/>
                <a:cs typeface="Arial" charset="0"/>
              </a:endParaRPr>
            </a:p>
          </p:txBody>
        </p:sp>
        <p:sp>
          <p:nvSpPr>
            <p:cNvPr id="26" name="Rectangle 14"/>
            <p:cNvSpPr>
              <a:spLocks noChangeArrowheads="1"/>
            </p:cNvSpPr>
            <p:nvPr/>
          </p:nvSpPr>
          <p:spPr bwMode="auto">
            <a:xfrm>
              <a:off x="7275513" y="4888610"/>
              <a:ext cx="1076325" cy="503238"/>
            </a:xfrm>
            <a:prstGeom prst="rect">
              <a:avLst/>
            </a:prstGeom>
            <a:solidFill>
              <a:schemeClr val="accent2">
                <a:lumMod val="20000"/>
                <a:lumOff val="80000"/>
              </a:schemeClr>
            </a:solidFill>
            <a:ln w="12700">
              <a:solidFill>
                <a:sysClr val="windowText" lastClr="000000">
                  <a:lumMod val="50000"/>
                  <a:lumOff val="50000"/>
                </a:sysClr>
              </a:solidFill>
              <a:miter lim="800000"/>
              <a:headEnd/>
              <a:tailEnd/>
            </a:ln>
          </p:spPr>
          <p:txBody>
            <a:bodyPr wrap="none" lIns="91977" tIns="45989" rIns="91977" bIns="45989"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algn="ctr" defTabSz="914088" eaLnBrk="0" hangingPunct="0">
                <a:defRPr/>
              </a:pPr>
              <a:r>
                <a:rPr kumimoji="0" lang="ja-JP" altLang="en-US" sz="1400" b="1" i="1" kern="0" dirty="0">
                  <a:solidFill>
                    <a:srgbClr val="0070C0"/>
                  </a:solidFill>
                  <a:latin typeface="+mn-ea"/>
                  <a:ea typeface="ＭＳ Ｐゴシック" charset="-128"/>
                  <a:cs typeface="Arial" pitchFamily="34" charset="0"/>
                </a:rPr>
                <a:t>政府機関等</a:t>
              </a:r>
              <a:endParaRPr kumimoji="0" lang="en-US" altLang="ja-JP" sz="1400" b="1" i="1" kern="0" dirty="0">
                <a:solidFill>
                  <a:srgbClr val="0070C0"/>
                </a:solidFill>
                <a:latin typeface="+mn-ea"/>
                <a:ea typeface="ＭＳ Ｐゴシック" charset="-128"/>
                <a:cs typeface="Arial" pitchFamily="34" charset="0"/>
              </a:endParaRPr>
            </a:p>
          </p:txBody>
        </p:sp>
        <p:sp>
          <p:nvSpPr>
            <p:cNvPr id="27" name="Rectangle 15"/>
            <p:cNvSpPr>
              <a:spLocks noChangeArrowheads="1"/>
            </p:cNvSpPr>
            <p:nvPr/>
          </p:nvSpPr>
          <p:spPr bwMode="auto">
            <a:xfrm>
              <a:off x="7273924" y="6166547"/>
              <a:ext cx="1151077" cy="466725"/>
            </a:xfrm>
            <a:prstGeom prst="rect">
              <a:avLst/>
            </a:prstGeom>
            <a:solidFill>
              <a:schemeClr val="accent2">
                <a:lumMod val="20000"/>
                <a:lumOff val="80000"/>
              </a:schemeClr>
            </a:solidFill>
            <a:ln w="12700">
              <a:solidFill>
                <a:sysClr val="windowText" lastClr="000000"/>
              </a:solidFill>
              <a:miter lim="800000"/>
              <a:headEnd/>
              <a:tailEnd/>
            </a:ln>
          </p:spPr>
          <p:txBody>
            <a:bodyPr wrap="none" lIns="91977" tIns="45989" rIns="91977" bIns="45989"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algn="ctr" defTabSz="914088" eaLnBrk="0" hangingPunct="0">
                <a:defRPr/>
              </a:pPr>
              <a:r>
                <a:rPr kumimoji="0" lang="ja-JP" altLang="en-US" sz="1400" b="1" i="1" kern="0" dirty="0">
                  <a:solidFill>
                    <a:srgbClr val="0070C0"/>
                  </a:solidFill>
                  <a:latin typeface="+mn-ea"/>
                  <a:ea typeface="ＭＳ Ｐゴシック" charset="-128"/>
                  <a:cs typeface="Arial" charset="0"/>
                </a:rPr>
                <a:t>相手国企業等</a:t>
              </a:r>
              <a:endParaRPr kumimoji="0" lang="en-US" altLang="ja-JP" sz="1400" b="1" i="1" kern="0" dirty="0">
                <a:solidFill>
                  <a:srgbClr val="0070C0"/>
                </a:solidFill>
                <a:latin typeface="+mn-ea"/>
                <a:ea typeface="ＭＳ Ｐゴシック" charset="-128"/>
                <a:cs typeface="Arial" charset="0"/>
              </a:endParaRPr>
            </a:p>
          </p:txBody>
        </p:sp>
        <p:sp>
          <p:nvSpPr>
            <p:cNvPr id="28" name="Rectangle 16"/>
            <p:cNvSpPr>
              <a:spLocks noChangeArrowheads="1"/>
            </p:cNvSpPr>
            <p:nvPr/>
          </p:nvSpPr>
          <p:spPr bwMode="auto">
            <a:xfrm>
              <a:off x="7181230" y="5588698"/>
              <a:ext cx="1243771" cy="243744"/>
            </a:xfrm>
            <a:prstGeom prst="rect">
              <a:avLst/>
            </a:prstGeom>
            <a:noFill/>
            <a:ln w="9525">
              <a:noFill/>
              <a:miter lim="800000"/>
              <a:headEnd/>
              <a:tailEnd/>
            </a:ln>
          </p:spPr>
          <p:txBody>
            <a:bodyPr wrap="square" lIns="91977" tIns="45989" rIns="91977" bIns="45989">
              <a:spAutoFit/>
            </a:bodyP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algn="ctr" defTabSz="914088" eaLnBrk="0" hangingPunct="0">
                <a:spcBef>
                  <a:spcPct val="50000"/>
                </a:spcBef>
                <a:defRPr/>
              </a:pPr>
              <a:r>
                <a:rPr kumimoji="0" lang="ja-JP" altLang="en-US" sz="1100" kern="0" dirty="0">
                  <a:solidFill>
                    <a:srgbClr val="000000"/>
                  </a:solidFill>
                  <a:latin typeface="+mn-ea"/>
                  <a:ea typeface="ＭＳ Ｐゴシック" charset="-128"/>
                  <a:cs typeface="Arial" charset="0"/>
                </a:rPr>
                <a:t>監督・協力・支援</a:t>
              </a:r>
              <a:endParaRPr kumimoji="0" lang="en-US" altLang="ja-JP" sz="1100" kern="0" dirty="0">
                <a:solidFill>
                  <a:srgbClr val="000000"/>
                </a:solidFill>
                <a:latin typeface="+mn-ea"/>
                <a:ea typeface="ＭＳ Ｐゴシック" charset="-128"/>
                <a:cs typeface="Arial" charset="0"/>
              </a:endParaRPr>
            </a:p>
          </p:txBody>
        </p:sp>
        <p:sp>
          <p:nvSpPr>
            <p:cNvPr id="29" name="Line 8"/>
            <p:cNvSpPr>
              <a:spLocks noChangeShapeType="1"/>
            </p:cNvSpPr>
            <p:nvPr/>
          </p:nvSpPr>
          <p:spPr bwMode="auto">
            <a:xfrm>
              <a:off x="5818188" y="5869685"/>
              <a:ext cx="0" cy="252413"/>
            </a:xfrm>
            <a:prstGeom prst="line">
              <a:avLst/>
            </a:prstGeom>
            <a:noFill/>
            <a:ln w="25400">
              <a:solidFill>
                <a:sysClr val="windowText" lastClr="000000"/>
              </a:solidFill>
              <a:round/>
              <a:headEnd type="none" w="sm" len="sm"/>
              <a:tailEnd type="stealth" w="med" len="med"/>
            </a:ln>
          </p:spPr>
          <p:txBody>
            <a:bodyPr wrap="none" lIns="91341" tIns="45672" rIns="91341" bIns="45672"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defTabSz="914088">
                <a:defRPr/>
              </a:pPr>
              <a:endParaRPr kumimoji="0" lang="ja-JP" altLang="en-US" sz="1400" b="1" kern="0" dirty="0">
                <a:solidFill>
                  <a:srgbClr val="000000"/>
                </a:solidFill>
                <a:latin typeface="+mn-ea"/>
                <a:ea typeface="ＭＳ Ｐゴシック" charset="-128"/>
              </a:endParaRPr>
            </a:p>
          </p:txBody>
        </p:sp>
        <p:sp>
          <p:nvSpPr>
            <p:cNvPr id="30" name="Line 8"/>
            <p:cNvSpPr>
              <a:spLocks noChangeShapeType="1"/>
            </p:cNvSpPr>
            <p:nvPr/>
          </p:nvSpPr>
          <p:spPr bwMode="auto">
            <a:xfrm>
              <a:off x="7775575" y="5869685"/>
              <a:ext cx="0" cy="252413"/>
            </a:xfrm>
            <a:prstGeom prst="line">
              <a:avLst/>
            </a:prstGeom>
            <a:noFill/>
            <a:ln w="25400">
              <a:solidFill>
                <a:sysClr val="windowText" lastClr="000000"/>
              </a:solidFill>
              <a:round/>
              <a:headEnd type="none" w="sm" len="sm"/>
              <a:tailEnd type="stealth" w="med" len="med"/>
            </a:ln>
          </p:spPr>
          <p:txBody>
            <a:bodyPr wrap="none" lIns="91341" tIns="45672" rIns="91341" bIns="45672"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defTabSz="914088">
                <a:defRPr/>
              </a:pPr>
              <a:endParaRPr kumimoji="0" lang="ja-JP" altLang="en-US" sz="1400" b="1" kern="0" dirty="0">
                <a:solidFill>
                  <a:srgbClr val="000000"/>
                </a:solidFill>
                <a:latin typeface="+mn-ea"/>
                <a:ea typeface="ＭＳ Ｐゴシック" charset="-128"/>
              </a:endParaRPr>
            </a:p>
          </p:txBody>
        </p:sp>
        <p:grpSp>
          <p:nvGrpSpPr>
            <p:cNvPr id="31" name="グループ化 37"/>
            <p:cNvGrpSpPr>
              <a:grpSpLocks/>
            </p:cNvGrpSpPr>
            <p:nvPr/>
          </p:nvGrpSpPr>
          <p:grpSpPr bwMode="auto">
            <a:xfrm>
              <a:off x="5818188" y="5409304"/>
              <a:ext cx="1957387" cy="179387"/>
              <a:chOff x="6538255" y="4133045"/>
              <a:chExt cx="1957849" cy="313942"/>
            </a:xfrm>
          </p:grpSpPr>
          <p:sp>
            <p:nvSpPr>
              <p:cNvPr id="32" name="Line 18"/>
              <p:cNvSpPr>
                <a:spLocks noChangeShapeType="1"/>
              </p:cNvSpPr>
              <p:nvPr/>
            </p:nvSpPr>
            <p:spPr bwMode="auto">
              <a:xfrm>
                <a:off x="8496104" y="4133045"/>
                <a:ext cx="0" cy="313942"/>
              </a:xfrm>
              <a:prstGeom prst="line">
                <a:avLst/>
              </a:prstGeom>
              <a:noFill/>
              <a:ln w="25400">
                <a:solidFill>
                  <a:sysClr val="windowText" lastClr="000000"/>
                </a:solidFill>
                <a:round/>
                <a:headEnd type="none" w="sm" len="sm"/>
                <a:tailEnd type="none" w="sm" len="sm"/>
              </a:ln>
            </p:spPr>
            <p:txBody>
              <a:bodyPr wrap="none" lIns="91373" tIns="45688" rIns="91373" bIns="45688"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defTabSz="914088">
                  <a:defRPr/>
                </a:pPr>
                <a:endParaRPr kumimoji="0" lang="ja-JP" altLang="en-US" sz="1400" b="1" kern="0" dirty="0">
                  <a:solidFill>
                    <a:srgbClr val="000000"/>
                  </a:solidFill>
                  <a:latin typeface="+mn-ea"/>
                  <a:ea typeface="ＭＳ Ｐゴシック" charset="-128"/>
                </a:endParaRPr>
              </a:p>
            </p:txBody>
          </p:sp>
          <p:sp>
            <p:nvSpPr>
              <p:cNvPr id="33" name="Line 18"/>
              <p:cNvSpPr>
                <a:spLocks noChangeShapeType="1"/>
              </p:cNvSpPr>
              <p:nvPr/>
            </p:nvSpPr>
            <p:spPr bwMode="auto">
              <a:xfrm>
                <a:off x="6538255" y="4133045"/>
                <a:ext cx="0" cy="280604"/>
              </a:xfrm>
              <a:prstGeom prst="line">
                <a:avLst/>
              </a:prstGeom>
              <a:noFill/>
              <a:ln w="25400">
                <a:solidFill>
                  <a:sysClr val="windowText" lastClr="000000"/>
                </a:solidFill>
                <a:round/>
                <a:headEnd type="none" w="sm" len="sm"/>
                <a:tailEnd type="none" w="sm" len="sm"/>
              </a:ln>
            </p:spPr>
            <p:txBody>
              <a:bodyPr wrap="none" lIns="91373" tIns="45688" rIns="91373" bIns="45688" anchor="ct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defTabSz="914088">
                  <a:defRPr/>
                </a:pPr>
                <a:endParaRPr kumimoji="0" lang="ja-JP" altLang="en-US" sz="1400" b="1" kern="0" dirty="0">
                  <a:solidFill>
                    <a:srgbClr val="000000"/>
                  </a:solidFill>
                  <a:latin typeface="+mn-ea"/>
                  <a:ea typeface="ＭＳ Ｐゴシック" charset="-128"/>
                </a:endParaRPr>
              </a:p>
            </p:txBody>
          </p:sp>
        </p:grpSp>
      </p:grpSp>
      <p:sp>
        <p:nvSpPr>
          <p:cNvPr id="34" name="Rectangle 19"/>
          <p:cNvSpPr>
            <a:spLocks noChangeArrowheads="1"/>
          </p:cNvSpPr>
          <p:nvPr/>
        </p:nvSpPr>
        <p:spPr bwMode="auto">
          <a:xfrm>
            <a:off x="7122577" y="4230313"/>
            <a:ext cx="1065213" cy="277542"/>
          </a:xfrm>
          <a:prstGeom prst="rect">
            <a:avLst/>
          </a:prstGeom>
          <a:noFill/>
          <a:ln w="9525">
            <a:noFill/>
            <a:miter lim="800000"/>
            <a:headEnd/>
            <a:tailEnd/>
          </a:ln>
        </p:spPr>
        <p:txBody>
          <a:bodyPr lIns="91977" tIns="45989" rIns="91977" bIns="45989">
            <a:spAutoFit/>
          </a:bodyP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algn="ctr" defTabSz="914088" eaLnBrk="0" hangingPunct="0">
              <a:spcBef>
                <a:spcPct val="50000"/>
              </a:spcBef>
              <a:defRPr/>
            </a:pPr>
            <a:r>
              <a:rPr kumimoji="0" lang="ja-JP" altLang="en-US" sz="1200" b="1" kern="0" dirty="0">
                <a:solidFill>
                  <a:srgbClr val="000000"/>
                </a:solidFill>
                <a:latin typeface="+mn-ea"/>
                <a:ea typeface="ＭＳ Ｐゴシック" charset="-128"/>
                <a:cs typeface="Arial" charset="0"/>
              </a:rPr>
              <a:t>相手国</a:t>
            </a:r>
            <a:endParaRPr kumimoji="0" lang="en-US" altLang="ja-JP" sz="1200" b="1" kern="0" dirty="0">
              <a:solidFill>
                <a:srgbClr val="000000"/>
              </a:solidFill>
              <a:latin typeface="+mn-ea"/>
              <a:ea typeface="ＭＳ Ｐゴシック" charset="-128"/>
              <a:cs typeface="Arial" charset="0"/>
            </a:endParaRPr>
          </a:p>
        </p:txBody>
      </p:sp>
      <p:sp>
        <p:nvSpPr>
          <p:cNvPr id="35" name="Rectangle 4"/>
          <p:cNvSpPr>
            <a:spLocks noChangeArrowheads="1"/>
          </p:cNvSpPr>
          <p:nvPr/>
        </p:nvSpPr>
        <p:spPr bwMode="auto">
          <a:xfrm>
            <a:off x="5249308" y="4230042"/>
            <a:ext cx="947738" cy="277813"/>
          </a:xfrm>
          <a:prstGeom prst="rect">
            <a:avLst/>
          </a:prstGeom>
          <a:noFill/>
          <a:ln w="9525">
            <a:noFill/>
            <a:miter lim="800000"/>
            <a:headEnd/>
            <a:tailEnd/>
          </a:ln>
        </p:spPr>
        <p:txBody>
          <a:bodyPr lIns="91977" tIns="45989" rIns="91977" bIns="45989">
            <a:spAutoFit/>
          </a:bodyPr>
          <a:lstStyle>
            <a:defPPr>
              <a:defRPr lang="ja-JP"/>
            </a:defPPr>
            <a:lvl1pPr marL="0" algn="l" defTabSz="914400" rtl="0" eaLnBrk="1" latinLnBrk="0" hangingPunct="1">
              <a:defRPr kumimoji="1" sz="1800" kern="1200">
                <a:solidFill>
                  <a:sysClr val="windowText" lastClr="000000"/>
                </a:solidFill>
                <a:latin typeface="Calibri"/>
              </a:defRPr>
            </a:lvl1pPr>
            <a:lvl2pPr marL="457200" algn="l" defTabSz="914400" rtl="0" eaLnBrk="1" latinLnBrk="0" hangingPunct="1">
              <a:defRPr kumimoji="1" sz="1800" kern="1200">
                <a:solidFill>
                  <a:sysClr val="windowText" lastClr="000000"/>
                </a:solidFill>
                <a:latin typeface="Calibri"/>
              </a:defRPr>
            </a:lvl2pPr>
            <a:lvl3pPr marL="914400" algn="l" defTabSz="914400" rtl="0" eaLnBrk="1" latinLnBrk="0" hangingPunct="1">
              <a:defRPr kumimoji="1" sz="1800" kern="1200">
                <a:solidFill>
                  <a:sysClr val="windowText" lastClr="000000"/>
                </a:solidFill>
                <a:latin typeface="Calibri"/>
              </a:defRPr>
            </a:lvl3pPr>
            <a:lvl4pPr marL="1371600" algn="l" defTabSz="914400" rtl="0" eaLnBrk="1" latinLnBrk="0" hangingPunct="1">
              <a:defRPr kumimoji="1" sz="1800" kern="1200">
                <a:solidFill>
                  <a:sysClr val="windowText" lastClr="000000"/>
                </a:solidFill>
                <a:latin typeface="Calibri"/>
              </a:defRPr>
            </a:lvl4pPr>
            <a:lvl5pPr marL="1828800" algn="l" defTabSz="914400" rtl="0" eaLnBrk="1" latinLnBrk="0" hangingPunct="1">
              <a:defRPr kumimoji="1" sz="1800" kern="1200">
                <a:solidFill>
                  <a:sysClr val="windowText" lastClr="000000"/>
                </a:solidFill>
                <a:latin typeface="Calibri"/>
              </a:defRPr>
            </a:lvl5pPr>
            <a:lvl6pPr marL="2286000" algn="l" defTabSz="914400" rtl="0" eaLnBrk="1" latinLnBrk="0" hangingPunct="1">
              <a:defRPr kumimoji="1" sz="1800" kern="1200">
                <a:solidFill>
                  <a:sysClr val="windowText" lastClr="000000"/>
                </a:solidFill>
                <a:latin typeface="Calibri"/>
              </a:defRPr>
            </a:lvl6pPr>
            <a:lvl7pPr marL="2743200" algn="l" defTabSz="914400" rtl="0" eaLnBrk="1" latinLnBrk="0" hangingPunct="1">
              <a:defRPr kumimoji="1" sz="1800" kern="1200">
                <a:solidFill>
                  <a:sysClr val="windowText" lastClr="000000"/>
                </a:solidFill>
                <a:latin typeface="Calibri"/>
              </a:defRPr>
            </a:lvl7pPr>
            <a:lvl8pPr marL="3200400" algn="l" defTabSz="914400" rtl="0" eaLnBrk="1" latinLnBrk="0" hangingPunct="1">
              <a:defRPr kumimoji="1" sz="1800" kern="1200">
                <a:solidFill>
                  <a:sysClr val="windowText" lastClr="000000"/>
                </a:solidFill>
                <a:latin typeface="Calibri"/>
              </a:defRPr>
            </a:lvl8pPr>
            <a:lvl9pPr marL="3657600" algn="l" defTabSz="914400" rtl="0" eaLnBrk="1" latinLnBrk="0" hangingPunct="1">
              <a:defRPr kumimoji="1" sz="1800" kern="1200">
                <a:solidFill>
                  <a:sysClr val="windowText" lastClr="000000"/>
                </a:solidFill>
                <a:latin typeface="Calibri"/>
              </a:defRPr>
            </a:lvl9pPr>
          </a:lstStyle>
          <a:p>
            <a:pPr algn="ctr" defTabSz="914088" eaLnBrk="0" hangingPunct="0">
              <a:spcBef>
                <a:spcPct val="50000"/>
              </a:spcBef>
              <a:defRPr/>
            </a:pPr>
            <a:r>
              <a:rPr kumimoji="0" lang="ja-JP" altLang="en-US" sz="1200" b="1" kern="0" dirty="0">
                <a:solidFill>
                  <a:srgbClr val="000000"/>
                </a:solidFill>
                <a:latin typeface="+mn-ea"/>
                <a:ea typeface="ＭＳ Ｐゴシック" charset="-128"/>
                <a:cs typeface="Arial" charset="0"/>
              </a:rPr>
              <a:t>日本</a:t>
            </a:r>
            <a:endParaRPr kumimoji="0" lang="en-US" altLang="ja-JP" sz="1200" b="1" kern="0" dirty="0">
              <a:solidFill>
                <a:srgbClr val="000000"/>
              </a:solidFill>
              <a:latin typeface="+mn-ea"/>
              <a:ea typeface="ＭＳ Ｐゴシック" charset="-128"/>
              <a:cs typeface="Arial" charset="0"/>
            </a:endParaRPr>
          </a:p>
        </p:txBody>
      </p:sp>
      <p:sp>
        <p:nvSpPr>
          <p:cNvPr id="2" name="テキスト ボックス 1"/>
          <p:cNvSpPr txBox="1"/>
          <p:nvPr/>
        </p:nvSpPr>
        <p:spPr>
          <a:xfrm>
            <a:off x="2123727" y="1121541"/>
            <a:ext cx="2448273" cy="430887"/>
          </a:xfrm>
          <a:prstGeom prst="rect">
            <a:avLst/>
          </a:prstGeom>
          <a:noFill/>
        </p:spPr>
        <p:txBody>
          <a:bodyPr wrap="square" rtlCol="0">
            <a:spAutoFit/>
          </a:bodyPr>
          <a:lstStyle/>
          <a:p>
            <a:r>
              <a:rPr kumimoji="1" lang="en-US" altLang="ja-JP" sz="1100" i="1" dirty="0">
                <a:solidFill>
                  <a:srgbClr val="0070C0"/>
                </a:solidFill>
              </a:rPr>
              <a:t>※</a:t>
            </a:r>
            <a:r>
              <a:rPr kumimoji="1" lang="ja-JP" altLang="en-US" sz="1100" i="1" dirty="0">
                <a:solidFill>
                  <a:srgbClr val="0070C0"/>
                </a:solidFill>
              </a:rPr>
              <a:t>青色斜体は提案時に削除し、</a:t>
            </a:r>
            <a:endParaRPr kumimoji="1" lang="en-US" altLang="ja-JP" sz="1100" i="1" dirty="0">
              <a:solidFill>
                <a:srgbClr val="0070C0"/>
              </a:solidFill>
            </a:endParaRPr>
          </a:p>
          <a:p>
            <a:r>
              <a:rPr lang="ja-JP" altLang="en-US" sz="1100" i="1" dirty="0">
                <a:solidFill>
                  <a:srgbClr val="0070C0"/>
                </a:solidFill>
              </a:rPr>
              <a:t>　文字色は黒色等に変更してください。</a:t>
            </a:r>
            <a:endParaRPr kumimoji="1" lang="en-US" altLang="ja-JP" sz="1100" i="1" dirty="0">
              <a:solidFill>
                <a:srgbClr val="0070C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スライド番号プレースホルダー 3"/>
          <p:cNvSpPr txBox="1">
            <a:spLocks/>
          </p:cNvSpPr>
          <p:nvPr/>
        </p:nvSpPr>
        <p:spPr>
          <a:xfrm>
            <a:off x="7018591" y="6557336"/>
            <a:ext cx="2133600" cy="365125"/>
          </a:xfrm>
          <a:prstGeom prst="rect">
            <a:avLst/>
          </a:prstGeom>
        </p:spPr>
        <p:txBody>
          <a:bodyPr vert="horz" wrap="square" lIns="91440" tIns="45720" rIns="91440" bIns="45720" numCol="1" anchor="ctr" anchorCtr="0" compatLnSpc="1">
            <a:prstTxWarp prst="textNoShape">
              <a:avLst/>
            </a:prstTxWarp>
          </a:bodyPr>
          <a:lstStyle>
            <a:defPPr>
              <a:defRPr lang="ja-JP"/>
            </a:defPPr>
            <a:lvl1pPr algn="r" rtl="0" eaLnBrk="1" fontAlgn="base" hangingPunct="1">
              <a:spcBef>
                <a:spcPct val="0"/>
              </a:spcBef>
              <a:spcAft>
                <a:spcPct val="0"/>
              </a:spcAft>
              <a:defRPr kumimoji="1" sz="1200" kern="1200">
                <a:solidFill>
                  <a:srgbClr val="898989"/>
                </a:solidFill>
                <a:latin typeface="Calibri" panose="020F050202020403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pPr>
              <a:defRPr/>
            </a:pPr>
            <a:fld id="{51E4CE59-1F32-4D9D-B16A-21EF3B912E1F}" type="slidenum">
              <a:rPr lang="ja-JP" altLang="en-US" smtClean="0"/>
              <a:pPr>
                <a:defRPr/>
              </a:pPr>
              <a:t>2</a:t>
            </a:fld>
            <a:endParaRPr lang="ja-JP" altLang="en-US" dirty="0"/>
          </a:p>
        </p:txBody>
      </p:sp>
      <p:sp>
        <p:nvSpPr>
          <p:cNvPr id="9" name="Rectangle 20"/>
          <p:cNvSpPr>
            <a:spLocks noChangeArrowheads="1"/>
          </p:cNvSpPr>
          <p:nvPr/>
        </p:nvSpPr>
        <p:spPr bwMode="auto">
          <a:xfrm>
            <a:off x="0" y="0"/>
            <a:ext cx="9144000" cy="590550"/>
          </a:xfrm>
          <a:prstGeom prst="rect">
            <a:avLst/>
          </a:prstGeom>
          <a:solidFill>
            <a:schemeClr val="tx2"/>
          </a:solidFill>
          <a:ln w="9525">
            <a:noFill/>
            <a:miter lim="800000"/>
            <a:headEnd/>
            <a:tailEnd/>
          </a:ln>
        </p:spPr>
        <p:txBody>
          <a:bodyPr wrap="none" anchor="ctr"/>
          <a:lstStyle/>
          <a:p>
            <a:pPr eaLnBrk="1" hangingPunct="1">
              <a:tabLst>
                <a:tab pos="358775" algn="l"/>
              </a:tabLst>
              <a:defRPr/>
            </a:pPr>
            <a:endParaRPr lang="en-US" altLang="ja-JP"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endParaRPr>
          </a:p>
          <a:p>
            <a:pPr eaLnBrk="1" hangingPunct="1">
              <a:tabLst>
                <a:tab pos="358775" algn="l"/>
              </a:tabLst>
              <a:defRPr/>
            </a:pPr>
            <a:r>
              <a:rPr lang="ja-JP" altLang="en-US"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　二国間クレジット制度（</a:t>
            </a:r>
            <a:r>
              <a:rPr lang="en-US" altLang="ja-JP"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JCM</a:t>
            </a:r>
            <a:r>
              <a:rPr lang="ja-JP" altLang="en-US"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）等を活用した低炭素技術普及促進事業</a:t>
            </a:r>
            <a:r>
              <a:rPr lang="en-US" altLang="ja-JP"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a:t>
            </a:r>
          </a:p>
          <a:p>
            <a:pPr eaLnBrk="1" hangingPunct="1">
              <a:tabLst>
                <a:tab pos="358775" algn="l"/>
              </a:tabLst>
              <a:defRPr/>
            </a:pPr>
            <a:r>
              <a:rPr lang="ja-JP" altLang="en-US"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　低炭素技術による市場創出促進事業</a:t>
            </a:r>
            <a:endParaRPr lang="ja-JP" altLang="en-US" sz="16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endParaRPr>
          </a:p>
          <a:p>
            <a:pPr algn="ctr" eaLnBrk="1" hangingPunct="1">
              <a:tabLst>
                <a:tab pos="358775" algn="l"/>
              </a:tabLst>
              <a:defRPr/>
            </a:pPr>
            <a:endParaRPr lang="en-US" altLang="ja-JP" sz="16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endParaRPr>
          </a:p>
        </p:txBody>
      </p:sp>
      <p:sp>
        <p:nvSpPr>
          <p:cNvPr id="11" name="Rectangle 9"/>
          <p:cNvSpPr>
            <a:spLocks noChangeArrowheads="1"/>
          </p:cNvSpPr>
          <p:nvPr/>
        </p:nvSpPr>
        <p:spPr bwMode="auto">
          <a:xfrm>
            <a:off x="179512" y="1196751"/>
            <a:ext cx="8712968" cy="5360585"/>
          </a:xfrm>
          <a:prstGeom prst="rect">
            <a:avLst/>
          </a:prstGeom>
          <a:solidFill>
            <a:schemeClr val="bg1">
              <a:alpha val="76077"/>
            </a:schemeClr>
          </a:solidFill>
          <a:ln w="19050">
            <a:solidFill>
              <a:schemeClr val="tx1">
                <a:lumMod val="85000"/>
                <a:lumOff val="15000"/>
              </a:schemeClr>
            </a:solidFill>
            <a:prstDash val="solid"/>
            <a:miter lim="800000"/>
            <a:headEnd/>
            <a:tailEnd/>
          </a:ln>
        </p:spPr>
        <p:txBody>
          <a:bodyPr lIns="72000" rIns="36000" anchor="t"/>
          <a:lstStyle/>
          <a:p>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r>
              <a:rPr lang="ja-JP" altLang="en-US" sz="1200" i="1" dirty="0">
                <a:solidFill>
                  <a:srgbClr val="0070C0"/>
                </a:solidFill>
                <a:latin typeface="HG丸ｺﾞｼｯｸM-PRO" panose="020F0600000000000000" pitchFamily="50" charset="-128"/>
                <a:ea typeface="HG丸ｺﾞｼｯｸM-PRO" panose="020F0600000000000000" pitchFamily="50" charset="-128"/>
              </a:rPr>
              <a:t>実証を行う技術・システムの概要を分かりやすく図表等を用いて記載</a:t>
            </a:r>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r>
              <a:rPr lang="ja-JP" altLang="en-US" sz="1200" i="1" dirty="0">
                <a:solidFill>
                  <a:srgbClr val="0070C0"/>
                </a:solidFill>
                <a:latin typeface="HG丸ｺﾞｼｯｸM-PRO" panose="020F0600000000000000" pitchFamily="50" charset="-128"/>
                <a:ea typeface="HG丸ｺﾞｼｯｸM-PRO" panose="020F0600000000000000" pitchFamily="50" charset="-128"/>
              </a:rPr>
              <a:t>・</a:t>
            </a:r>
            <a:r>
              <a:rPr lang="ja-JP" altLang="ja-JP" sz="1200" i="1" dirty="0">
                <a:solidFill>
                  <a:srgbClr val="0070C0"/>
                </a:solidFill>
                <a:latin typeface="HG丸ｺﾞｼｯｸM-PRO" panose="020F0600000000000000" pitchFamily="50" charset="-128"/>
                <a:ea typeface="HG丸ｺﾞｼｯｸM-PRO" panose="020F0600000000000000" pitchFamily="50" charset="-128"/>
              </a:rPr>
              <a:t>当該技術・システムを本提案に採用する意義（先方のニーズ、競合技術・代替シナリオに対する本提案の強み）</a:t>
            </a:r>
          </a:p>
          <a:p>
            <a:r>
              <a:rPr lang="ja-JP" altLang="ja-JP" sz="1200" i="1" dirty="0">
                <a:solidFill>
                  <a:srgbClr val="0070C0"/>
                </a:solidFill>
                <a:latin typeface="HG丸ｺﾞｼｯｸM-PRO" panose="020F0600000000000000" pitchFamily="50" charset="-128"/>
                <a:ea typeface="HG丸ｺﾞｼｯｸM-PRO" panose="020F0600000000000000" pitchFamily="50" charset="-128"/>
              </a:rPr>
              <a:t>・当該技術・システムを導入するための条件、導入するに際して想定される技術課題</a:t>
            </a:r>
            <a:r>
              <a:rPr lang="ja-JP" altLang="en-US" sz="1200" i="1" dirty="0">
                <a:solidFill>
                  <a:srgbClr val="0070C0"/>
                </a:solidFill>
                <a:latin typeface="HG丸ｺﾞｼｯｸM-PRO" panose="020F0600000000000000" pitchFamily="50" charset="-128"/>
                <a:ea typeface="HG丸ｺﾞｼｯｸM-PRO" panose="020F0600000000000000" pitchFamily="50" charset="-128"/>
              </a:rPr>
              <a:t>及び解決法</a:t>
            </a:r>
            <a:endParaRPr lang="ja-JP" altLang="ja-JP" sz="1200" i="1" dirty="0">
              <a:solidFill>
                <a:srgbClr val="0070C0"/>
              </a:solidFill>
              <a:latin typeface="HG丸ｺﾞｼｯｸM-PRO" panose="020F0600000000000000" pitchFamily="50" charset="-128"/>
              <a:ea typeface="HG丸ｺﾞｼｯｸM-PRO" panose="020F0600000000000000" pitchFamily="50" charset="-128"/>
            </a:endParaRPr>
          </a:p>
        </p:txBody>
      </p:sp>
      <p:sp>
        <p:nvSpPr>
          <p:cNvPr id="15" name="テキスト ボックス 14"/>
          <p:cNvSpPr txBox="1"/>
          <p:nvPr/>
        </p:nvSpPr>
        <p:spPr>
          <a:xfrm>
            <a:off x="169143" y="739762"/>
            <a:ext cx="2530649" cy="307777"/>
          </a:xfrm>
          <a:prstGeom prst="rect">
            <a:avLst/>
          </a:prstGeom>
          <a:solidFill>
            <a:schemeClr val="accent1">
              <a:lumMod val="20000"/>
              <a:lumOff val="80000"/>
            </a:schemeClr>
          </a:solidFill>
          <a:ln w="12700">
            <a:solidFill>
              <a:schemeClr val="accent1"/>
            </a:solidFill>
          </a:ln>
        </p:spPr>
        <p:txBody>
          <a:bodyPr wrap="square">
            <a:spAutoFit/>
          </a:bodyPr>
          <a:lstStyle/>
          <a:p>
            <a:pPr>
              <a:defRPr/>
            </a:pPr>
            <a:r>
              <a:rPr lang="en-US" altLang="ja-JP" sz="1400" b="1" dirty="0">
                <a:latin typeface="HG丸ｺﾞｼｯｸM-PRO" panose="020F0600000000000000" pitchFamily="50" charset="-128"/>
                <a:ea typeface="HG丸ｺﾞｼｯｸM-PRO" panose="020F0600000000000000" pitchFamily="50" charset="-128"/>
              </a:rPr>
              <a:t>5. </a:t>
            </a:r>
            <a:r>
              <a:rPr lang="ja-JP" altLang="en-US" sz="1400" b="1" dirty="0">
                <a:latin typeface="HG丸ｺﾞｼｯｸM-PRO" panose="020F0600000000000000" pitchFamily="50" charset="-128"/>
                <a:ea typeface="HG丸ｺﾞｼｯｸM-PRO" panose="020F0600000000000000" pitchFamily="50" charset="-128"/>
              </a:rPr>
              <a:t>実証技術・システム概要</a:t>
            </a:r>
          </a:p>
        </p:txBody>
      </p:sp>
    </p:spTree>
    <p:extLst>
      <p:ext uri="{BB962C8B-B14F-4D97-AF65-F5344CB8AC3E}">
        <p14:creationId xmlns:p14="http://schemas.microsoft.com/office/powerpoint/2010/main" val="183828942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2"/>
          </p:nvPr>
        </p:nvSpPr>
        <p:spPr>
          <a:xfrm>
            <a:off x="6480745" y="3884728"/>
            <a:ext cx="2133600" cy="365125"/>
          </a:xfrm>
        </p:spPr>
        <p:txBody>
          <a:bodyPr/>
          <a:lstStyle/>
          <a:p>
            <a:pPr>
              <a:defRPr/>
            </a:pPr>
            <a:fld id="{9AB142AE-DF87-4783-BAB8-A3D2EB3FE5E3}" type="slidenum">
              <a:rPr lang="ja-JP" altLang="en-US" smtClean="0"/>
              <a:pPr>
                <a:defRPr/>
              </a:pPr>
              <a:t>3</a:t>
            </a:fld>
            <a:endParaRPr lang="ja-JP" altLang="en-US"/>
          </a:p>
        </p:txBody>
      </p:sp>
      <p:sp>
        <p:nvSpPr>
          <p:cNvPr id="3" name="Rectangle 9"/>
          <p:cNvSpPr>
            <a:spLocks noChangeArrowheads="1"/>
          </p:cNvSpPr>
          <p:nvPr/>
        </p:nvSpPr>
        <p:spPr bwMode="auto">
          <a:xfrm>
            <a:off x="4644008" y="1098912"/>
            <a:ext cx="4342216" cy="5498439"/>
          </a:xfrm>
          <a:prstGeom prst="rect">
            <a:avLst/>
          </a:prstGeom>
          <a:solidFill>
            <a:schemeClr val="bg1">
              <a:alpha val="76077"/>
            </a:schemeClr>
          </a:solidFill>
          <a:ln w="19050">
            <a:solidFill>
              <a:schemeClr val="tx1">
                <a:lumMod val="85000"/>
                <a:lumOff val="15000"/>
              </a:schemeClr>
            </a:solidFill>
            <a:prstDash val="solid"/>
            <a:miter lim="800000"/>
            <a:headEnd/>
            <a:tailEnd/>
          </a:ln>
        </p:spPr>
        <p:txBody>
          <a:bodyPr rIns="36000" anchor="t"/>
          <a:lstStyle/>
          <a:p>
            <a:pPr eaLnBrk="1" hangingPunct="1">
              <a:spcBef>
                <a:spcPct val="50000"/>
              </a:spcBef>
              <a:defRPr/>
            </a:pPr>
            <a:r>
              <a:rPr lang="ja-JP" altLang="en-US" sz="1200" i="1" dirty="0">
                <a:solidFill>
                  <a:srgbClr val="0070C0"/>
                </a:solidFill>
                <a:latin typeface="HG丸ｺﾞｼｯｸM-PRO" panose="020F0600000000000000" pitchFamily="50" charset="-128"/>
                <a:ea typeface="HG丸ｺﾞｼｯｸM-PRO" panose="020F0600000000000000" pitchFamily="50" charset="-128"/>
              </a:rPr>
              <a:t>・実証技術・システムの市場規模を記載</a:t>
            </a:r>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pPr eaLnBrk="1" hangingPunct="1">
              <a:spcBef>
                <a:spcPct val="50000"/>
              </a:spcBef>
              <a:defRPr/>
            </a:pPr>
            <a:r>
              <a:rPr lang="ja-JP" altLang="en-US" sz="1200" i="1" dirty="0">
                <a:solidFill>
                  <a:srgbClr val="0070C0"/>
                </a:solidFill>
                <a:latin typeface="HG丸ｺﾞｼｯｸM-PRO" panose="020F0600000000000000" pitchFamily="50" charset="-128"/>
                <a:ea typeface="HG丸ｺﾞｼｯｸM-PRO" panose="020F0600000000000000" pitchFamily="50" charset="-128"/>
              </a:rPr>
              <a:t>・普及に際しての障壁、それを克服する普及戦略、ビジネスモデル・具体的な売上計画等を図表等を用いて簡潔に記載</a:t>
            </a:r>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pPr eaLnBrk="1" hangingPunct="1">
              <a:spcBef>
                <a:spcPct val="50000"/>
              </a:spcBef>
              <a:defRPr/>
            </a:pPr>
            <a:endParaRPr lang="en-US" altLang="ja-JP" sz="1200" i="1" dirty="0">
              <a:solidFill>
                <a:srgbClr val="0070C0"/>
              </a:solidFill>
            </a:endParaRPr>
          </a:p>
        </p:txBody>
      </p:sp>
      <p:sp>
        <p:nvSpPr>
          <p:cNvPr id="7" name="スライド番号プレースホルダー 3"/>
          <p:cNvSpPr txBox="1">
            <a:spLocks/>
          </p:cNvSpPr>
          <p:nvPr/>
        </p:nvSpPr>
        <p:spPr>
          <a:xfrm>
            <a:off x="7018591" y="6557336"/>
            <a:ext cx="2133600" cy="365125"/>
          </a:xfrm>
          <a:prstGeom prst="rect">
            <a:avLst/>
          </a:prstGeom>
        </p:spPr>
        <p:txBody>
          <a:bodyPr vert="horz" wrap="square" lIns="91440" tIns="45720" rIns="91440" bIns="45720" numCol="1" anchor="ctr" anchorCtr="0" compatLnSpc="1">
            <a:prstTxWarp prst="textNoShape">
              <a:avLst/>
            </a:prstTxWarp>
          </a:bodyPr>
          <a:lstStyle>
            <a:defPPr>
              <a:defRPr lang="ja-JP"/>
            </a:defPPr>
            <a:lvl1pPr algn="r" rtl="0" eaLnBrk="1" fontAlgn="base" hangingPunct="1">
              <a:spcBef>
                <a:spcPct val="0"/>
              </a:spcBef>
              <a:spcAft>
                <a:spcPct val="0"/>
              </a:spcAft>
              <a:defRPr kumimoji="1" sz="1200" kern="1200">
                <a:solidFill>
                  <a:srgbClr val="898989"/>
                </a:solidFill>
                <a:latin typeface="Calibri" panose="020F050202020403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pPr>
              <a:defRPr/>
            </a:pPr>
            <a:fld id="{51E4CE59-1F32-4D9D-B16A-21EF3B912E1F}" type="slidenum">
              <a:rPr lang="ja-JP" altLang="en-US" smtClean="0"/>
              <a:pPr>
                <a:defRPr/>
              </a:pPr>
              <a:t>3</a:t>
            </a:fld>
            <a:endParaRPr lang="ja-JP" altLang="en-US" dirty="0"/>
          </a:p>
        </p:txBody>
      </p:sp>
      <p:sp>
        <p:nvSpPr>
          <p:cNvPr id="9" name="Rectangle 20"/>
          <p:cNvSpPr>
            <a:spLocks noChangeArrowheads="1"/>
          </p:cNvSpPr>
          <p:nvPr/>
        </p:nvSpPr>
        <p:spPr bwMode="auto">
          <a:xfrm>
            <a:off x="0" y="0"/>
            <a:ext cx="9144000" cy="590550"/>
          </a:xfrm>
          <a:prstGeom prst="rect">
            <a:avLst/>
          </a:prstGeom>
          <a:solidFill>
            <a:schemeClr val="tx2"/>
          </a:solidFill>
          <a:ln w="9525">
            <a:noFill/>
            <a:miter lim="800000"/>
            <a:headEnd/>
            <a:tailEnd/>
          </a:ln>
        </p:spPr>
        <p:txBody>
          <a:bodyPr wrap="none" anchor="ctr"/>
          <a:lstStyle/>
          <a:p>
            <a:pPr eaLnBrk="1" hangingPunct="1">
              <a:tabLst>
                <a:tab pos="358775" algn="l"/>
              </a:tabLst>
              <a:defRPr/>
            </a:pPr>
            <a:endParaRPr lang="en-US" altLang="ja-JP"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endParaRPr>
          </a:p>
          <a:p>
            <a:pPr eaLnBrk="1" hangingPunct="1">
              <a:tabLst>
                <a:tab pos="358775" algn="l"/>
              </a:tabLst>
              <a:defRPr/>
            </a:pPr>
            <a:r>
              <a:rPr lang="ja-JP" altLang="en-US"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　二国間クレジット制度（</a:t>
            </a:r>
            <a:r>
              <a:rPr lang="en-US" altLang="ja-JP"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JCM</a:t>
            </a:r>
            <a:r>
              <a:rPr lang="ja-JP" altLang="en-US"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）等を活用した低炭素技術普及促進事業</a:t>
            </a:r>
            <a:r>
              <a:rPr lang="en-US" altLang="ja-JP"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a:t>
            </a:r>
          </a:p>
          <a:p>
            <a:pPr eaLnBrk="1" hangingPunct="1">
              <a:tabLst>
                <a:tab pos="358775" algn="l"/>
              </a:tabLst>
              <a:defRPr/>
            </a:pPr>
            <a:r>
              <a:rPr lang="ja-JP" altLang="en-US" sz="15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rPr>
              <a:t>　低炭素技術による市場創出促進事業</a:t>
            </a:r>
            <a:endParaRPr lang="ja-JP" altLang="en-US" sz="16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endParaRPr>
          </a:p>
          <a:p>
            <a:pPr algn="ctr" eaLnBrk="1" hangingPunct="1">
              <a:tabLst>
                <a:tab pos="358775" algn="l"/>
              </a:tabLst>
              <a:defRPr/>
            </a:pPr>
            <a:endParaRPr lang="en-US" altLang="ja-JP" sz="1600" b="1" dirty="0">
              <a:solidFill>
                <a:schemeClr val="bg1"/>
              </a:solidFill>
              <a:effectLst>
                <a:outerShdw blurRad="38100" dist="38100" dir="2700000" algn="tl">
                  <a:srgbClr val="000000">
                    <a:alpha val="43137"/>
                  </a:srgbClr>
                </a:outerShdw>
              </a:effectLst>
              <a:latin typeface="HG丸ｺﾞｼｯｸM-PRO" pitchFamily="50" charset="-128"/>
              <a:ea typeface="HG丸ｺﾞｼｯｸM-PRO" pitchFamily="50" charset="-128"/>
            </a:endParaRPr>
          </a:p>
        </p:txBody>
      </p:sp>
      <p:sp>
        <p:nvSpPr>
          <p:cNvPr id="14" name="テキスト ボックス 13"/>
          <p:cNvSpPr txBox="1"/>
          <p:nvPr/>
        </p:nvSpPr>
        <p:spPr>
          <a:xfrm>
            <a:off x="239774" y="3706777"/>
            <a:ext cx="2099978" cy="307777"/>
          </a:xfrm>
          <a:prstGeom prst="rect">
            <a:avLst/>
          </a:prstGeom>
          <a:solidFill>
            <a:schemeClr val="accent1">
              <a:lumMod val="20000"/>
              <a:lumOff val="80000"/>
            </a:schemeClr>
          </a:solidFill>
          <a:ln w="12700">
            <a:solidFill>
              <a:schemeClr val="accent1"/>
            </a:solidFill>
          </a:ln>
        </p:spPr>
        <p:txBody>
          <a:bodyPr wrap="square">
            <a:spAutoFit/>
          </a:bodyPr>
          <a:lstStyle/>
          <a:p>
            <a:pPr>
              <a:defRPr/>
            </a:pPr>
            <a:r>
              <a:rPr lang="en-US" altLang="ja-JP" sz="1400" b="1" dirty="0">
                <a:latin typeface="HG丸ｺﾞｼｯｸM-PRO" panose="020F0600000000000000" pitchFamily="50" charset="-128"/>
                <a:ea typeface="HG丸ｺﾞｼｯｸM-PRO" panose="020F0600000000000000" pitchFamily="50" charset="-128"/>
              </a:rPr>
              <a:t>7. </a:t>
            </a:r>
            <a:r>
              <a:rPr lang="ja-JP" altLang="en-US" sz="1400" b="1" dirty="0">
                <a:latin typeface="HG丸ｺﾞｼｯｸM-PRO" panose="020F0600000000000000" pitchFamily="50" charset="-128"/>
                <a:ea typeface="HG丸ｺﾞｼｯｸM-PRO" panose="020F0600000000000000" pitchFamily="50" charset="-128"/>
              </a:rPr>
              <a:t>政策連携・制度整備</a:t>
            </a:r>
          </a:p>
        </p:txBody>
      </p:sp>
      <p:sp>
        <p:nvSpPr>
          <p:cNvPr id="18" name="テキスト ボックス 17"/>
          <p:cNvSpPr txBox="1"/>
          <p:nvPr/>
        </p:nvSpPr>
        <p:spPr>
          <a:xfrm>
            <a:off x="4627487" y="690842"/>
            <a:ext cx="2608809" cy="307777"/>
          </a:xfrm>
          <a:prstGeom prst="rect">
            <a:avLst/>
          </a:prstGeom>
          <a:solidFill>
            <a:schemeClr val="accent1">
              <a:lumMod val="20000"/>
              <a:lumOff val="80000"/>
            </a:schemeClr>
          </a:solidFill>
          <a:ln w="12700">
            <a:solidFill>
              <a:schemeClr val="accent1"/>
            </a:solidFill>
          </a:ln>
        </p:spPr>
        <p:txBody>
          <a:bodyPr wrap="square">
            <a:spAutoFit/>
          </a:bodyPr>
          <a:lstStyle/>
          <a:p>
            <a:pPr>
              <a:defRPr/>
            </a:pPr>
            <a:r>
              <a:rPr lang="en-US" altLang="ja-JP" sz="1400" b="1" dirty="0">
                <a:latin typeface="HG丸ｺﾞｼｯｸM-PRO" panose="020F0600000000000000" pitchFamily="50" charset="-128"/>
                <a:ea typeface="HG丸ｺﾞｼｯｸM-PRO" panose="020F0600000000000000" pitchFamily="50" charset="-128"/>
              </a:rPr>
              <a:t>8. </a:t>
            </a:r>
            <a:r>
              <a:rPr lang="ja-JP" altLang="en-US" sz="1400" b="1" dirty="0">
                <a:latin typeface="HG丸ｺﾞｼｯｸM-PRO" panose="020F0600000000000000" pitchFamily="50" charset="-128"/>
                <a:ea typeface="HG丸ｺﾞｼｯｸM-PRO" panose="020F0600000000000000" pitchFamily="50" charset="-128"/>
              </a:rPr>
              <a:t>普及戦略・ビジネスモデル</a:t>
            </a:r>
          </a:p>
        </p:txBody>
      </p:sp>
      <p:sp>
        <p:nvSpPr>
          <p:cNvPr id="19" name="テキスト ボックス 18"/>
          <p:cNvSpPr txBox="1"/>
          <p:nvPr/>
        </p:nvSpPr>
        <p:spPr>
          <a:xfrm>
            <a:off x="193937" y="663899"/>
            <a:ext cx="2649871" cy="307777"/>
          </a:xfrm>
          <a:prstGeom prst="rect">
            <a:avLst/>
          </a:prstGeom>
          <a:solidFill>
            <a:schemeClr val="accent1">
              <a:lumMod val="20000"/>
              <a:lumOff val="80000"/>
            </a:schemeClr>
          </a:solidFill>
          <a:ln w="12700">
            <a:solidFill>
              <a:schemeClr val="accent1"/>
            </a:solidFill>
          </a:ln>
        </p:spPr>
        <p:txBody>
          <a:bodyPr wrap="square">
            <a:spAutoFit/>
          </a:bodyPr>
          <a:lstStyle/>
          <a:p>
            <a:pPr>
              <a:defRPr/>
            </a:pPr>
            <a:r>
              <a:rPr lang="en-US" altLang="ja-JP" sz="1400" b="1" dirty="0">
                <a:latin typeface="HG丸ｺﾞｼｯｸM-PRO" panose="020F0600000000000000" pitchFamily="50" charset="-128"/>
                <a:ea typeface="HG丸ｺﾞｼｯｸM-PRO" panose="020F0600000000000000" pitchFamily="50" charset="-128"/>
              </a:rPr>
              <a:t>6. </a:t>
            </a:r>
            <a:r>
              <a:rPr lang="ja-JP" altLang="en-US" sz="1400" b="1" dirty="0">
                <a:latin typeface="HG丸ｺﾞｼｯｸM-PRO" panose="020F0600000000000000" pitchFamily="50" charset="-128"/>
                <a:ea typeface="HG丸ｺﾞｼｯｸM-PRO" panose="020F0600000000000000" pitchFamily="50" charset="-128"/>
              </a:rPr>
              <a:t>温室効果ガス排出削減効果</a:t>
            </a:r>
          </a:p>
        </p:txBody>
      </p:sp>
      <p:sp>
        <p:nvSpPr>
          <p:cNvPr id="12" name="Rectangle 9"/>
          <p:cNvSpPr>
            <a:spLocks noChangeArrowheads="1"/>
          </p:cNvSpPr>
          <p:nvPr/>
        </p:nvSpPr>
        <p:spPr bwMode="auto">
          <a:xfrm>
            <a:off x="209630" y="1094224"/>
            <a:ext cx="4238268" cy="2550036"/>
          </a:xfrm>
          <a:prstGeom prst="rect">
            <a:avLst/>
          </a:prstGeom>
          <a:solidFill>
            <a:schemeClr val="bg1">
              <a:alpha val="76077"/>
            </a:schemeClr>
          </a:solidFill>
          <a:ln w="19050">
            <a:solidFill>
              <a:schemeClr val="tx1">
                <a:lumMod val="85000"/>
                <a:lumOff val="15000"/>
              </a:schemeClr>
            </a:solidFill>
            <a:prstDash val="solid"/>
            <a:miter lim="800000"/>
            <a:headEnd/>
            <a:tailEnd/>
          </a:ln>
        </p:spPr>
        <p:txBody>
          <a:bodyPr lIns="72000" rIns="36000" anchor="t"/>
          <a:lstStyle/>
          <a:p>
            <a:r>
              <a:rPr lang="ja-JP" altLang="en-US" sz="1200" i="1" dirty="0">
                <a:solidFill>
                  <a:srgbClr val="0070C0"/>
                </a:solidFill>
                <a:latin typeface="HG丸ｺﾞｼｯｸM-PRO" panose="020F0600000000000000" pitchFamily="50" charset="-128"/>
                <a:ea typeface="HG丸ｺﾞｼｯｸM-PRO" panose="020F0600000000000000" pitchFamily="50" charset="-128"/>
              </a:rPr>
              <a:t>・温室効果ガス排出削減効果（削減量）を</a:t>
            </a:r>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r>
              <a:rPr lang="ja-JP" altLang="en-US" sz="1200" i="1" dirty="0">
                <a:solidFill>
                  <a:srgbClr val="0070C0"/>
                </a:solidFill>
                <a:latin typeface="HG丸ｺﾞｼｯｸM-PRO" panose="020F0600000000000000" pitchFamily="50" charset="-128"/>
                <a:ea typeface="HG丸ｺﾞｼｯｸM-PRO" panose="020F0600000000000000" pitchFamily="50" charset="-128"/>
              </a:rPr>
              <a:t>　（１）実証事業による削減効果（</a:t>
            </a:r>
            <a:r>
              <a:rPr lang="en-US" altLang="ja-JP" sz="1200" i="1" dirty="0">
                <a:solidFill>
                  <a:srgbClr val="0070C0"/>
                </a:solidFill>
                <a:latin typeface="HG丸ｺﾞｼｯｸM-PRO" panose="020F0600000000000000" pitchFamily="50" charset="-128"/>
                <a:ea typeface="HG丸ｺﾞｼｯｸM-PRO" panose="020F0600000000000000" pitchFamily="50" charset="-128"/>
              </a:rPr>
              <a:t>JCM</a:t>
            </a:r>
            <a:r>
              <a:rPr lang="ja-JP" altLang="en-US" sz="1200" i="1" dirty="0">
                <a:solidFill>
                  <a:srgbClr val="0070C0"/>
                </a:solidFill>
                <a:latin typeface="HG丸ｺﾞｼｯｸM-PRO" panose="020F0600000000000000" pitchFamily="50" charset="-128"/>
                <a:ea typeface="HG丸ｺﾞｼｯｸM-PRO" panose="020F0600000000000000" pitchFamily="50" charset="-128"/>
              </a:rPr>
              <a:t>クレジット量）</a:t>
            </a:r>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r>
              <a:rPr lang="ja-JP" altLang="en-US" sz="1200" i="1" dirty="0">
                <a:solidFill>
                  <a:srgbClr val="0070C0"/>
                </a:solidFill>
                <a:latin typeface="HG丸ｺﾞｼｯｸM-PRO" panose="020F0600000000000000" pitchFamily="50" charset="-128"/>
                <a:ea typeface="HG丸ｺﾞｼｯｸM-PRO" panose="020F0600000000000000" pitchFamily="50" charset="-128"/>
              </a:rPr>
              <a:t>　（２）定量化フォローアップ事業による削減効果（</a:t>
            </a:r>
            <a:r>
              <a:rPr lang="en-US" altLang="ja-JP" sz="1200" i="1" dirty="0">
                <a:solidFill>
                  <a:srgbClr val="0070C0"/>
                </a:solidFill>
                <a:latin typeface="HG丸ｺﾞｼｯｸM-PRO" panose="020F0600000000000000" pitchFamily="50" charset="-128"/>
                <a:ea typeface="HG丸ｺﾞｼｯｸM-PRO" panose="020F0600000000000000" pitchFamily="50" charset="-128"/>
              </a:rPr>
              <a:t>〃</a:t>
            </a:r>
            <a:r>
              <a:rPr lang="ja-JP" altLang="en-US" sz="1200" i="1" dirty="0">
                <a:solidFill>
                  <a:srgbClr val="0070C0"/>
                </a:solidFill>
                <a:latin typeface="HG丸ｺﾞｼｯｸM-PRO" panose="020F0600000000000000" pitchFamily="50" charset="-128"/>
                <a:ea typeface="HG丸ｺﾞｼｯｸM-PRO" panose="020F0600000000000000" pitchFamily="50" charset="-128"/>
              </a:rPr>
              <a:t>）</a:t>
            </a:r>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r>
              <a:rPr lang="ja-JP" altLang="en-US" sz="1200" i="1" dirty="0">
                <a:solidFill>
                  <a:srgbClr val="0070C0"/>
                </a:solidFill>
                <a:latin typeface="HG丸ｺﾞｼｯｸM-PRO" panose="020F0600000000000000" pitchFamily="50" charset="-128"/>
                <a:ea typeface="HG丸ｺﾞｼｯｸM-PRO" panose="020F0600000000000000" pitchFamily="50" charset="-128"/>
              </a:rPr>
              <a:t>　（３）普及展開時の削減効果（</a:t>
            </a:r>
            <a:r>
              <a:rPr lang="en-US" altLang="ja-JP" sz="1200" i="1" dirty="0">
                <a:solidFill>
                  <a:srgbClr val="0070C0"/>
                </a:solidFill>
                <a:latin typeface="HG丸ｺﾞｼｯｸM-PRO" panose="020F0600000000000000" pitchFamily="50" charset="-128"/>
                <a:ea typeface="HG丸ｺﾞｼｯｸM-PRO" panose="020F0600000000000000" pitchFamily="50" charset="-128"/>
              </a:rPr>
              <a:t>t-CO2/</a:t>
            </a:r>
            <a:r>
              <a:rPr lang="ja-JP" altLang="en-US" sz="1200" i="1" dirty="0">
                <a:solidFill>
                  <a:srgbClr val="0070C0"/>
                </a:solidFill>
                <a:latin typeface="HG丸ｺﾞｼｯｸM-PRO" panose="020F0600000000000000" pitchFamily="50" charset="-128"/>
                <a:ea typeface="HG丸ｺﾞｼｯｸM-PRO" panose="020F0600000000000000" pitchFamily="50" charset="-128"/>
              </a:rPr>
              <a:t>年）を記載</a:t>
            </a:r>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r>
              <a:rPr lang="ja-JP" altLang="en-US" sz="1200" i="1" dirty="0">
                <a:solidFill>
                  <a:srgbClr val="0070C0"/>
                </a:solidFill>
                <a:latin typeface="HG丸ｺﾞｼｯｸM-PRO" panose="020F0600000000000000" pitchFamily="50" charset="-128"/>
                <a:ea typeface="HG丸ｺﾞｼｯｸM-PRO" panose="020F0600000000000000" pitchFamily="50" charset="-128"/>
              </a:rPr>
              <a:t>・試算の根拠（定量化手法）についても記載</a:t>
            </a:r>
            <a:endParaRPr lang="ja-JP" altLang="ja-JP" sz="1200" i="1" dirty="0">
              <a:solidFill>
                <a:srgbClr val="0070C0"/>
              </a:solidFill>
              <a:latin typeface="HG丸ｺﾞｼｯｸM-PRO" panose="020F0600000000000000" pitchFamily="50" charset="-128"/>
              <a:ea typeface="HG丸ｺﾞｼｯｸM-PRO" panose="020F0600000000000000" pitchFamily="50" charset="-128"/>
            </a:endParaRPr>
          </a:p>
        </p:txBody>
      </p:sp>
      <p:sp>
        <p:nvSpPr>
          <p:cNvPr id="13" name="Rectangle 9"/>
          <p:cNvSpPr>
            <a:spLocks noChangeArrowheads="1"/>
          </p:cNvSpPr>
          <p:nvPr/>
        </p:nvSpPr>
        <p:spPr bwMode="auto">
          <a:xfrm>
            <a:off x="239774" y="4077071"/>
            <a:ext cx="4238268" cy="2520279"/>
          </a:xfrm>
          <a:prstGeom prst="rect">
            <a:avLst/>
          </a:prstGeom>
          <a:solidFill>
            <a:schemeClr val="bg1">
              <a:alpha val="76077"/>
            </a:schemeClr>
          </a:solidFill>
          <a:ln w="19050">
            <a:solidFill>
              <a:schemeClr val="tx1">
                <a:lumMod val="85000"/>
                <a:lumOff val="15000"/>
              </a:schemeClr>
            </a:solidFill>
            <a:prstDash val="solid"/>
            <a:miter lim="800000"/>
            <a:headEnd/>
            <a:tailEnd/>
          </a:ln>
        </p:spPr>
        <p:txBody>
          <a:bodyPr lIns="72000" rIns="36000" anchor="t"/>
          <a:lstStyle/>
          <a:p>
            <a:r>
              <a:rPr lang="ja-JP" altLang="en-US" sz="1200" i="1" dirty="0">
                <a:solidFill>
                  <a:srgbClr val="0070C0"/>
                </a:solidFill>
                <a:latin typeface="HG丸ｺﾞｼｯｸM-PRO" panose="020F0600000000000000" pitchFamily="50" charset="-128"/>
                <a:ea typeface="HG丸ｺﾞｼｯｸM-PRO" panose="020F0600000000000000" pitchFamily="50" charset="-128"/>
              </a:rPr>
              <a:t>・実証技術・システムの普及促進に必要な制度・規制・規格等の課題及び相手国政府等の政策上の位置づけを記載</a:t>
            </a:r>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r>
              <a:rPr lang="ja-JP" altLang="en-US" sz="1200" i="1" dirty="0">
                <a:solidFill>
                  <a:srgbClr val="0070C0"/>
                </a:solidFill>
                <a:latin typeface="HG丸ｺﾞｼｯｸM-PRO" panose="020F0600000000000000" pitchFamily="50" charset="-128"/>
                <a:ea typeface="HG丸ｺﾞｼｯｸM-PRO" panose="020F0600000000000000" pitchFamily="50" charset="-128"/>
              </a:rPr>
              <a:t>・制度整備等の実現に必要な相手国政府等への具体的な提案状況及びその効果</a:t>
            </a:r>
            <a:endParaRPr lang="en-US" altLang="ja-JP" sz="1200" i="1" dirty="0">
              <a:solidFill>
                <a:srgbClr val="0070C0"/>
              </a:solidFill>
              <a:latin typeface="HG丸ｺﾞｼｯｸM-PRO" panose="020F0600000000000000" pitchFamily="50" charset="-128"/>
              <a:ea typeface="HG丸ｺﾞｼｯｸM-PRO" panose="020F0600000000000000" pitchFamily="50" charset="-128"/>
            </a:endParaRPr>
          </a:p>
          <a:p>
            <a:r>
              <a:rPr lang="ja-JP" altLang="en-US" sz="1200" i="1" dirty="0">
                <a:solidFill>
                  <a:srgbClr val="0070C0"/>
                </a:solidFill>
                <a:latin typeface="HG丸ｺﾞｼｯｸM-PRO" panose="020F0600000000000000" pitchFamily="50" charset="-128"/>
                <a:ea typeface="HG丸ｺﾞｼｯｸM-PRO" panose="020F0600000000000000" pitchFamily="50" charset="-128"/>
              </a:rPr>
              <a:t>・</a:t>
            </a:r>
            <a:r>
              <a:rPr lang="ja-JP" altLang="ja-JP" sz="1200" i="1" dirty="0">
                <a:solidFill>
                  <a:srgbClr val="0070C0"/>
                </a:solidFill>
                <a:latin typeface="HG丸ｺﾞｼｯｸM-PRO" panose="020F0600000000000000" pitchFamily="50" charset="-128"/>
                <a:ea typeface="HG丸ｺﾞｼｯｸM-PRO" panose="020F0600000000000000" pitchFamily="50" charset="-128"/>
              </a:rPr>
              <a:t>相手国政府</a:t>
            </a:r>
            <a:r>
              <a:rPr lang="ja-JP" altLang="en-US" sz="1200" i="1" dirty="0">
                <a:solidFill>
                  <a:srgbClr val="0070C0"/>
                </a:solidFill>
                <a:latin typeface="HG丸ｺﾞｼｯｸM-PRO" panose="020F0600000000000000" pitchFamily="50" charset="-128"/>
                <a:ea typeface="HG丸ｺﾞｼｯｸM-PRO" panose="020F0600000000000000" pitchFamily="50" charset="-128"/>
              </a:rPr>
              <a:t>等</a:t>
            </a:r>
            <a:r>
              <a:rPr lang="ja-JP" altLang="ja-JP" sz="1200" i="1" dirty="0">
                <a:solidFill>
                  <a:srgbClr val="0070C0"/>
                </a:solidFill>
                <a:latin typeface="HG丸ｺﾞｼｯｸM-PRO" panose="020F0600000000000000" pitchFamily="50" charset="-128"/>
                <a:ea typeface="HG丸ｺﾞｼｯｸM-PRO" panose="020F0600000000000000" pitchFamily="50" charset="-128"/>
              </a:rPr>
              <a:t>が行う制度や規制、規格等の整備に必要な日本政府／</a:t>
            </a:r>
            <a:r>
              <a:rPr lang="en-US" altLang="ja-JP" sz="1200" i="1" dirty="0">
                <a:solidFill>
                  <a:srgbClr val="0070C0"/>
                </a:solidFill>
                <a:latin typeface="HG丸ｺﾞｼｯｸM-PRO" panose="020F0600000000000000" pitchFamily="50" charset="-128"/>
                <a:ea typeface="HG丸ｺﾞｼｯｸM-PRO" panose="020F0600000000000000" pitchFamily="50" charset="-128"/>
              </a:rPr>
              <a:t>NEDO</a:t>
            </a:r>
            <a:r>
              <a:rPr lang="ja-JP" altLang="ja-JP" sz="1200" i="1" dirty="0">
                <a:solidFill>
                  <a:srgbClr val="0070C0"/>
                </a:solidFill>
                <a:latin typeface="HG丸ｺﾞｼｯｸM-PRO" panose="020F0600000000000000" pitchFamily="50" charset="-128"/>
                <a:ea typeface="HG丸ｺﾞｼｯｸM-PRO" panose="020F0600000000000000" pitchFamily="50" charset="-128"/>
              </a:rPr>
              <a:t>の協力内容</a:t>
            </a:r>
          </a:p>
        </p:txBody>
      </p:sp>
    </p:spTree>
    <p:extLst>
      <p:ext uri="{BB962C8B-B14F-4D97-AF65-F5344CB8AC3E}">
        <p14:creationId xmlns:p14="http://schemas.microsoft.com/office/powerpoint/2010/main" val="3896392252"/>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601</Words>
  <Application>Microsoft Office PowerPoint</Application>
  <PresentationFormat>画面に合わせる (4:3)</PresentationFormat>
  <Paragraphs>76</Paragraphs>
  <Slides>3</Slides>
  <Notes>1</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3</vt:i4>
      </vt:variant>
    </vt:vector>
  </HeadingPairs>
  <TitlesOfParts>
    <vt:vector size="8" baseType="lpstr">
      <vt:lpstr>HG丸ｺﾞｼｯｸM-PRO</vt:lpstr>
      <vt:lpstr>ＭＳ Ｐゴシック</vt:lpstr>
      <vt:lpstr>Arial</vt:lpstr>
      <vt:lpstr>Calibri</vt:lpstr>
      <vt:lpstr>Office テーマ</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2018-03-27T05:21:37Z</dcterms:created>
  <dcterms:modified xsi:type="dcterms:W3CDTF">2023-03-22T12:02:29Z</dcterms:modified>
</cp:coreProperties>
</file>

<file path=docProps/thumbnail.jpeg>
</file>