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416" y="4720684"/>
            <a:ext cx="5446369" cy="4472471"/>
          </a:xfrm>
          <a:prstGeom prst="rect">
            <a:avLst/>
          </a:prstGeom>
        </p:spPr>
        <p:txBody>
          <a:bodyPr vert="horz" lIns="88340" tIns="44170" rIns="88340" bIns="4417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（共同提案者、再委託先がある場合は、そのことを併記すること。）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開発目標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予算概要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各年度および合計額（ＮＥＤＯ負担額で百万円単位）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図や写真等を用いて、各フェーズ（初期仮説検証、本格研究）の開発内容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を分かり易く示してください。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当資料はパワーポイント（日本語）で作成し、用紙での提出の他、後日、　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電子媒体でも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E-mail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担当宛てに転送お願いいたします。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40352" y="116632"/>
            <a:ext cx="108012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別添１</a:t>
            </a:r>
            <a:r>
              <a: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a-12</a:t>
            </a:r>
            <a:endParaRPr kumimoji="1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95736" y="168895"/>
            <a:ext cx="48245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公募パターン①－２（初期仮説検証から本格研究まで）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2023-04-04T08:51:00Z</dcterms:modified>
</cp:coreProperties>
</file>