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689" y="1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40" tIns="44170" rIns="88340" bIns="4417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416" y="4720684"/>
            <a:ext cx="5446369" cy="4472471"/>
          </a:xfrm>
          <a:prstGeom prst="rect">
            <a:avLst/>
          </a:prstGeom>
        </p:spPr>
        <p:txBody>
          <a:bodyPr vert="horz" lIns="88340" tIns="44170" rIns="88340" bIns="4417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689" y="9441369"/>
            <a:ext cx="2949990" cy="496427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2023/4/4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79512" y="1052736"/>
            <a:ext cx="864096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研究開発テーマ名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（共同提案者、再委託先がある場合は、そのことを併記すること。）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開発目標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予算概要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各年度および合計額（ＮＥＤＯ負担額で百万円単位）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※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 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共通ライブラリ整備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と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共通ライブラリ開発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で分けて記載して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次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頁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以降に、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共通ライブラリ整備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と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共通ライブラリ開発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の研究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　開発概要をそれぞれ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１頁に纏めてください。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当資料はパワーポイント（日本語）で作成し、用紙での提出の他、後日、　　　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　電子媒体でも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E-mail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で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担当宛てに転送お願いいたします。</a:t>
            </a: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740352" y="116632"/>
            <a:ext cx="108012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別添１</a:t>
            </a:r>
            <a:r>
              <a:rPr kumimoji="1" lang="en-US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a-21</a:t>
            </a:r>
            <a:endParaRPr kumimoji="1" lang="ja-JP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59732" y="188640"/>
            <a:ext cx="543660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b="1" dirty="0"/>
              <a:t>公募パターン②－１（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共通ライブラリ整備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及び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共通ライブラリ開発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）</a:t>
            </a:r>
            <a:endParaRPr kumimoji="1" lang="ja-JP" altLang="en-US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79512" y="1052736"/>
            <a:ext cx="864096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＜共通ライブラリ整備＞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図や写真等を用いて開発内容を分かり易く示してください。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共同提案者がいる場合は、その役割分担も分かるように記載してください。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59732" y="188640"/>
            <a:ext cx="543660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b="1" dirty="0"/>
              <a:t>公募パターン②－１（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共通ライブラリ整備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及び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共通ライブラリ開発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）</a:t>
            </a:r>
            <a:endParaRPr kumimoji="1"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97005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/>
              <a:t>提案書</a:t>
            </a:r>
            <a:r>
              <a:rPr kumimoji="1" lang="ja-JP" altLang="en-US" sz="2000" b="1" dirty="0"/>
              <a:t>概要</a:t>
            </a:r>
          </a:p>
        </p:txBody>
      </p:sp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A1BBADE9-2BE7-5D01-0B72-8336C3EAAFC8}"/>
              </a:ext>
            </a:extLst>
          </p:cNvPr>
          <p:cNvSpPr txBox="1"/>
          <p:nvPr/>
        </p:nvSpPr>
        <p:spPr>
          <a:xfrm>
            <a:off x="2159732" y="188640"/>
            <a:ext cx="543660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b="1" dirty="0"/>
              <a:t>公募パターン②－１（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共通ライブラリ整備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及び</a:t>
            </a:r>
            <a:r>
              <a:rPr lang="en-US" altLang="ja-JP" sz="1400" b="1" dirty="0"/>
              <a:t>【</a:t>
            </a:r>
            <a:r>
              <a:rPr lang="ja-JP" altLang="en-US" sz="1400" b="1" dirty="0"/>
              <a:t>共通ライブラリ開発</a:t>
            </a:r>
            <a:r>
              <a:rPr lang="en-US" altLang="ja-JP" sz="1400" b="1" dirty="0"/>
              <a:t>】</a:t>
            </a:r>
            <a:r>
              <a:rPr lang="ja-JP" altLang="en-US" sz="1400" b="1" dirty="0"/>
              <a:t>）</a:t>
            </a:r>
            <a:endParaRPr kumimoji="1" lang="ja-JP" altLang="en-US" sz="1400" b="1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008039F8-3A56-C9E4-5712-DAED56ABF95F}"/>
              </a:ext>
            </a:extLst>
          </p:cNvPr>
          <p:cNvSpPr txBox="1">
            <a:spLocks/>
          </p:cNvSpPr>
          <p:nvPr/>
        </p:nvSpPr>
        <p:spPr>
          <a:xfrm>
            <a:off x="179512" y="1052736"/>
            <a:ext cx="864096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＜共通ライブラリ開発＞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図や写真等を用いて開発内容を分かり易く示してください。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　　共同提案者がいる場合は、その役割分担も分かるように記載してください。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36442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画面に合わせる (4:3)</PresentationFormat>
  <Paragraphs>58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2023-04-04T08:54:07Z</dcterms:modified>
</cp:coreProperties>
</file>