
<file path=[Content_Types].xml><?xml version="1.0" encoding="utf-8"?>
<Types xmlns="http://schemas.openxmlformats.org/package/2006/content-types">
  <Default ContentType="image/jpeg" Extension="jpeg"/>
  <Default ContentType="image/png" Extension="png"/>
  <Default ContentType="application/vnd.openxmlformats-package.relationships+xml" Extension="rels"/>
  <Default ContentType="image/x-wmf" Extension="wmf"/>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ms-powerpoint.authors+xml" PartName="/ppt/authors.xml"/>
  <Override ContentType="application/vnd.openxmlformats-officedocument.presentationml.commentAuthors+xml" PartName="/ppt/commentAuthors.xml"/>
  <Override ContentType="application/vnd.openxmlformats-officedocument.presentationml.handoutMaster+xml" PartName="/ppt/handoutMasters/handoutMaster1.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3.xml"/>
  <Override ContentType="application/vnd.openxmlformats-officedocument.presentationml.slideLayout+xml" PartName="/ppt/slideLayouts/slideLayout14.xml"/>
  <Override ContentType="application/vnd.openxmlformats-officedocument.presentationml.slideLayout+xml" PartName="/ppt/slideLayouts/slideLayout15.xml"/>
  <Override ContentType="application/vnd.openxmlformats-officedocument.presentationml.slideLayout+xml" PartName="/ppt/slideLayouts/slideLayout16.xml"/>
  <Override ContentType="application/vnd.openxmlformats-officedocument.presentationml.slideLayout+xml" PartName="/ppt/slideLayouts/slideLayout17.xml"/>
  <Override ContentType="application/vnd.openxmlformats-officedocument.presentationml.slideLayout+xml" PartName="/ppt/slideLayouts/slideLayout18.xml"/>
  <Override ContentType="application/vnd.openxmlformats-officedocument.presentationml.slideLayout+xml" PartName="/ppt/slideLayouts/slideLayout19.xml"/>
  <Override ContentType="application/vnd.openxmlformats-officedocument.presentationml.slideLayout+xml" PartName="/ppt/slideLayouts/slideLayout20.xml"/>
  <Override ContentType="application/vnd.openxmlformats-officedocument.presentationml.slideLayout+xml" PartName="/ppt/slideLayouts/slideLayout21.xml"/>
  <Override ContentType="application/vnd.openxmlformats-officedocument.presentationml.slideLayout+xml" PartName="/ppt/slideLayouts/slideLayout22.xml"/>
  <Override ContentType="application/vnd.openxmlformats-officedocument.presentationml.slideLayout+xml" PartName="/ppt/slideLayouts/slideLayout23.xml"/>
  <Override ContentType="application/vnd.openxmlformats-officedocument.presentationml.slideLayout+xml" PartName="/ppt/slideLayouts/slideLayout24.xml"/>
  <Override ContentType="application/vnd.openxmlformats-officedocument.presentationml.slideLayout+xml" PartName="/ppt/slideLayouts/slideLayout25.xml"/>
  <Override ContentType="application/vnd.openxmlformats-officedocument.presentationml.slideLayout+xml" PartName="/ppt/slideLayouts/slideLayout26.xml"/>
  <Override ContentType="application/vnd.openxmlformats-officedocument.presentationml.slideLayout+xml" PartName="/ppt/slideLayouts/slideLayout27.xml"/>
  <Override ContentType="application/vnd.openxmlformats-officedocument.presentationml.slideLayout+xml" PartName="/ppt/slideLayouts/slideLayout28.xml"/>
  <Override ContentType="application/vnd.openxmlformats-officedocument.presentationml.slideLayout+xml" PartName="/ppt/slideLayouts/slideLayout29.xml"/>
  <Override ContentType="application/vnd.openxmlformats-officedocument.presentationml.slideLayout+xml" PartName="/ppt/slideLayouts/slideLayout30.xml"/>
  <Override ContentType="application/vnd.openxmlformats-officedocument.presentationml.slideLayout+xml" PartName="/ppt/slideLayouts/slideLayout31.xml"/>
  <Override ContentType="application/vnd.openxmlformats-officedocument.presentationml.slideMaster+xml" PartName="/ppt/slideMasters/slideMaster1.xml"/>
  <Override ContentType="application/vnd.openxmlformats-officedocument.presentationml.slideMaster+xml" PartName="/ppt/slideMasters/slideMaster2.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73" r:id="rId1"/>
    <p:sldMasterId id="2147483685" r:id="rId2"/>
  </p:sldMasterIdLst>
  <p:notesMasterIdLst>
    <p:notesMasterId r:id="rId5"/>
  </p:notesMasterIdLst>
  <p:handoutMasterIdLst>
    <p:handoutMasterId r:id="rId6"/>
  </p:handoutMasterIdLst>
  <p:sldIdLst>
    <p:sldId id="289" r:id="rId3"/>
    <p:sldId id="292" r:id="rId4"/>
  </p:sldIdLst>
  <p:sldSz cx="9906000" cy="6858000" type="A4"/>
  <p:notesSz cx="6735763" cy="9866313"/>
  <p:defaultTextStyle>
    <a:defPPr>
      <a:defRPr lang="ja-JP"/>
    </a:defPPr>
    <a:lvl1pPr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12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作成者" initials="A"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66FF"/>
    <a:srgbClr val="0000FF"/>
    <a:srgbClr val="FFFFCC"/>
    <a:srgbClr val="FFFF9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F2DE63D5-997A-4646-A377-4702673A728D}" styleName="淡色スタイル 2 - アクセント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淡色スタイル 3 - アクセント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4632" autoAdjust="0"/>
    <p:restoredTop sz="96477" autoAdjust="0"/>
  </p:normalViewPr>
  <p:slideViewPr>
    <p:cSldViewPr snapToGrid="0">
      <p:cViewPr varScale="1">
        <p:scale>
          <a:sx n="111" d="100"/>
          <a:sy n="111" d="100"/>
        </p:scale>
        <p:origin x="1980" y="114"/>
      </p:cViewPr>
      <p:guideLst>
        <p:guide orient="horz" pos="2160"/>
        <p:guide pos="3120"/>
      </p:guideLst>
    </p:cSldViewPr>
  </p:slideViewPr>
  <p:notesTextViewPr>
    <p:cViewPr>
      <p:scale>
        <a:sx n="100" d="100"/>
        <a:sy n="100" d="100"/>
      </p:scale>
      <p:origin x="0" y="0"/>
    </p:cViewPr>
  </p:notesTextViewPr>
  <p:gridSpacing cx="36004" cy="36004"/>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theme/theme1.xml" Type="http://schemas.openxmlformats.org/officeDocument/2006/relationships/theme"/><Relationship Id="rId11" Target="tableStyles.xml" Type="http://schemas.openxmlformats.org/officeDocument/2006/relationships/tableStyles"/><Relationship Id="rId12" Target="authors.xml" Type="http://schemas.microsoft.com/office/2018/10/relationships/authors"/><Relationship Id="rId2" Target="slideMasters/slideMaster2.xml" Type="http://schemas.openxmlformats.org/officeDocument/2006/relationships/slideMaster"/><Relationship Id="rId3" Target="slides/slide1.xml" Type="http://schemas.openxmlformats.org/officeDocument/2006/relationships/slide"/><Relationship Id="rId4" Target="slides/slide2.xml" Type="http://schemas.openxmlformats.org/officeDocument/2006/relationships/slide"/><Relationship Id="rId5" Target="notesMasters/notesMaster1.xml" Type="http://schemas.openxmlformats.org/officeDocument/2006/relationships/notesMaster"/><Relationship Id="rId6" Target="handoutMasters/handoutMaster1.xml" Type="http://schemas.openxmlformats.org/officeDocument/2006/relationships/handoutMaster"/><Relationship Id="rId7" Target="commentAuthors.xml" Type="http://schemas.openxmlformats.org/officeDocument/2006/relationships/commentAuthors"/><Relationship Id="rId8" Target="presProps.xml" Type="http://schemas.openxmlformats.org/officeDocument/2006/relationships/presProps"/><Relationship Id="rId9" Target="viewProps.xml" Type="http://schemas.openxmlformats.org/officeDocument/2006/relationships/viewProps"/></Relationships>
</file>

<file path=ppt/handoutMasters/_rels/handoutMaster1.xml.rels><?xml version="1.0" encoding="UTF-8" standalone="yes"?><Relationships xmlns="http://schemas.openxmlformats.org/package/2006/relationships"><Relationship Id="rId1" Target="../theme/theme4.xml" Type="http://schemas.openxmlformats.org/officeDocument/2006/relationships/theme"/></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sz="quarter"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339CAEF3-0BB4-4E2A-A70A-38C646E50E19}" type="datetimeFigureOut">
              <a:rPr lang="ja-JP" altLang="en-US"/>
              <a:pPr>
                <a:defRPr/>
              </a:pPr>
              <a:t>2023/7/3</a:t>
            </a:fld>
            <a:endParaRPr lang="ja-JP" altLang="en-US"/>
          </a:p>
        </p:txBody>
      </p:sp>
      <p:sp>
        <p:nvSpPr>
          <p:cNvPr id="4" name="フッター プレースホルダ 3"/>
          <p:cNvSpPr>
            <a:spLocks noGrp="1"/>
          </p:cNvSpPr>
          <p:nvPr>
            <p:ph type="ftr" sz="quarter" idx="2"/>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5" name="スライド番号プレースホルダ 4"/>
          <p:cNvSpPr>
            <a:spLocks noGrp="1"/>
          </p:cNvSpPr>
          <p:nvPr>
            <p:ph type="sldNum" sz="quarter" idx="3"/>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5D566FD8-1896-45E2-ABCE-8AA204C74C27}" type="slidenum">
              <a:rPr lang="ja-JP" altLang="en-US"/>
              <a:pPr>
                <a:defRPr/>
              </a:pPr>
              <a:t>‹#›</a:t>
            </a:fld>
            <a:endParaRPr lang="ja-JP" altLang="en-US"/>
          </a:p>
        </p:txBody>
      </p:sp>
    </p:spTree>
    <p:extLst>
      <p:ext uri="{BB962C8B-B14F-4D97-AF65-F5344CB8AC3E}">
        <p14:creationId xmlns:p14="http://schemas.microsoft.com/office/powerpoint/2010/main" val="2888080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Relationships xmlns="http://schemas.openxmlformats.org/package/2006/relationships"><Relationship Id="rId1" Target="../theme/theme3.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1" y="0"/>
            <a:ext cx="2918621" cy="493237"/>
          </a:xfrm>
          <a:prstGeom prst="rect">
            <a:avLst/>
          </a:prstGeom>
        </p:spPr>
        <p:txBody>
          <a:bodyPr vert="horz" lIns="90644" tIns="45322" rIns="90644" bIns="45322" rtlCol="0"/>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3" name="日付プレースホルダ 2"/>
          <p:cNvSpPr>
            <a:spLocks noGrp="1"/>
          </p:cNvSpPr>
          <p:nvPr>
            <p:ph type="dt" idx="1"/>
          </p:nvPr>
        </p:nvSpPr>
        <p:spPr>
          <a:xfrm>
            <a:off x="3815572" y="0"/>
            <a:ext cx="2918621" cy="493237"/>
          </a:xfrm>
          <a:prstGeom prst="rect">
            <a:avLst/>
          </a:prstGeom>
        </p:spPr>
        <p:txBody>
          <a:bodyPr vert="horz" lIns="90644" tIns="45322" rIns="90644" bIns="45322" rtlCol="0"/>
          <a:lstStyle>
            <a:lvl1pPr algn="r" eaLnBrk="1" fontAlgn="auto" hangingPunct="1">
              <a:spcBef>
                <a:spcPts val="0"/>
              </a:spcBef>
              <a:spcAft>
                <a:spcPts val="0"/>
              </a:spcAft>
              <a:defRPr sz="1200">
                <a:latin typeface="+mn-lt"/>
                <a:ea typeface="+mn-ea"/>
              </a:defRPr>
            </a:lvl1pPr>
          </a:lstStyle>
          <a:p>
            <a:pPr>
              <a:defRPr/>
            </a:pPr>
            <a:fld id="{A705B5A2-48A5-4B4E-B698-24BACA657AFA}" type="datetimeFigureOut">
              <a:rPr lang="ja-JP" altLang="en-US"/>
              <a:pPr>
                <a:defRPr/>
              </a:pPr>
              <a:t>2023/7/3</a:t>
            </a:fld>
            <a:endParaRPr lang="ja-JP" altLang="en-US"/>
          </a:p>
        </p:txBody>
      </p:sp>
      <p:sp>
        <p:nvSpPr>
          <p:cNvPr id="4" name="スライド イメージ プレースホルダ 3"/>
          <p:cNvSpPr>
            <a:spLocks noGrp="1" noRot="1" noChangeAspect="1"/>
          </p:cNvSpPr>
          <p:nvPr>
            <p:ph type="sldImg" idx="2"/>
          </p:nvPr>
        </p:nvSpPr>
        <p:spPr>
          <a:xfrm>
            <a:off x="698500" y="741363"/>
            <a:ext cx="5338763" cy="3697287"/>
          </a:xfrm>
          <a:prstGeom prst="rect">
            <a:avLst/>
          </a:prstGeom>
          <a:noFill/>
          <a:ln w="12700">
            <a:solidFill>
              <a:prstClr val="black"/>
            </a:solidFill>
          </a:ln>
        </p:spPr>
        <p:txBody>
          <a:bodyPr vert="horz" lIns="90644" tIns="45322" rIns="90644" bIns="45322" rtlCol="0" anchor="ctr"/>
          <a:lstStyle/>
          <a:p>
            <a:pPr lvl="0"/>
            <a:endParaRPr lang="ja-JP" altLang="en-US" noProof="0"/>
          </a:p>
        </p:txBody>
      </p:sp>
      <p:sp>
        <p:nvSpPr>
          <p:cNvPr id="5" name="ノート プレースホルダ 4"/>
          <p:cNvSpPr>
            <a:spLocks noGrp="1"/>
          </p:cNvSpPr>
          <p:nvPr>
            <p:ph type="body" sz="quarter" idx="3"/>
          </p:nvPr>
        </p:nvSpPr>
        <p:spPr>
          <a:xfrm>
            <a:off x="673891" y="4686538"/>
            <a:ext cx="5387982" cy="4439132"/>
          </a:xfrm>
          <a:prstGeom prst="rect">
            <a:avLst/>
          </a:prstGeom>
        </p:spPr>
        <p:txBody>
          <a:bodyPr vert="horz" lIns="90644" tIns="45322" rIns="90644" bIns="45322" rtlCol="0">
            <a:normAutofit/>
          </a:bodyPr>
          <a:lstStyle/>
          <a:p>
            <a:pPr lvl="0"/>
            <a:r>
              <a:rPr lang="ja-JP" altLang="en-US" noProof="0"/>
              <a:t>マスタ テキストの書式設定</a:t>
            </a:r>
          </a:p>
          <a:p>
            <a:pPr lvl="1"/>
            <a:r>
              <a:rPr lang="ja-JP" altLang="en-US" noProof="0"/>
              <a:t>第 </a:t>
            </a:r>
            <a:r>
              <a:rPr lang="en-US" altLang="ja-JP" noProof="0"/>
              <a:t>2 </a:t>
            </a:r>
            <a:r>
              <a:rPr lang="ja-JP" altLang="en-US" noProof="0"/>
              <a:t>レベル</a:t>
            </a:r>
          </a:p>
          <a:p>
            <a:pPr lvl="2"/>
            <a:r>
              <a:rPr lang="ja-JP" altLang="en-US" noProof="0"/>
              <a:t>第 </a:t>
            </a:r>
            <a:r>
              <a:rPr lang="en-US" altLang="ja-JP" noProof="0"/>
              <a:t>3 </a:t>
            </a:r>
            <a:r>
              <a:rPr lang="ja-JP" altLang="en-US" noProof="0"/>
              <a:t>レベル</a:t>
            </a:r>
          </a:p>
          <a:p>
            <a:pPr lvl="3"/>
            <a:r>
              <a:rPr lang="ja-JP" altLang="en-US" noProof="0"/>
              <a:t>第 </a:t>
            </a:r>
            <a:r>
              <a:rPr lang="en-US" altLang="ja-JP" noProof="0"/>
              <a:t>4 </a:t>
            </a:r>
            <a:r>
              <a:rPr lang="ja-JP" altLang="en-US" noProof="0"/>
              <a:t>レベル</a:t>
            </a:r>
          </a:p>
          <a:p>
            <a:pPr lvl="4"/>
            <a:r>
              <a:rPr lang="ja-JP" altLang="en-US" noProof="0"/>
              <a:t>第 </a:t>
            </a:r>
            <a:r>
              <a:rPr lang="en-US" altLang="ja-JP" noProof="0"/>
              <a:t>5 </a:t>
            </a:r>
            <a:r>
              <a:rPr lang="ja-JP" altLang="en-US" noProof="0"/>
              <a:t>レベル</a:t>
            </a:r>
          </a:p>
        </p:txBody>
      </p:sp>
      <p:sp>
        <p:nvSpPr>
          <p:cNvPr id="6" name="フッター プレースホルダ 5"/>
          <p:cNvSpPr>
            <a:spLocks noGrp="1"/>
          </p:cNvSpPr>
          <p:nvPr>
            <p:ph type="ftr" sz="quarter" idx="4"/>
          </p:nvPr>
        </p:nvSpPr>
        <p:spPr>
          <a:xfrm>
            <a:off x="1" y="9371501"/>
            <a:ext cx="2918621" cy="493236"/>
          </a:xfrm>
          <a:prstGeom prst="rect">
            <a:avLst/>
          </a:prstGeom>
        </p:spPr>
        <p:txBody>
          <a:bodyPr vert="horz" lIns="90644" tIns="45322" rIns="90644" bIns="45322" rtlCol="0" anchor="b"/>
          <a:lstStyle>
            <a:lvl1pPr algn="l" eaLnBrk="1" fontAlgn="auto" hangingPunct="1">
              <a:spcBef>
                <a:spcPts val="0"/>
              </a:spcBef>
              <a:spcAft>
                <a:spcPts val="0"/>
              </a:spcAft>
              <a:defRPr sz="1200">
                <a:latin typeface="+mn-lt"/>
                <a:ea typeface="+mn-ea"/>
              </a:defRPr>
            </a:lvl1pPr>
          </a:lstStyle>
          <a:p>
            <a:pPr>
              <a:defRPr/>
            </a:pPr>
            <a:endParaRPr lang="ja-JP" altLang="en-US"/>
          </a:p>
        </p:txBody>
      </p:sp>
      <p:sp>
        <p:nvSpPr>
          <p:cNvPr id="7" name="スライド番号プレースホルダ 6"/>
          <p:cNvSpPr>
            <a:spLocks noGrp="1"/>
          </p:cNvSpPr>
          <p:nvPr>
            <p:ph type="sldNum" sz="quarter" idx="5"/>
          </p:nvPr>
        </p:nvSpPr>
        <p:spPr>
          <a:xfrm>
            <a:off x="3815572" y="9371501"/>
            <a:ext cx="2918621" cy="493236"/>
          </a:xfrm>
          <a:prstGeom prst="rect">
            <a:avLst/>
          </a:prstGeom>
        </p:spPr>
        <p:txBody>
          <a:bodyPr vert="horz" wrap="square" lIns="90644" tIns="45322" rIns="90644" bIns="45322"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D0686E6B-5944-4F36-82A9-7F79B9974709}" type="slidenum">
              <a:rPr lang="ja-JP" altLang="en-US"/>
              <a:pPr>
                <a:defRPr/>
              </a:pPr>
              <a:t>‹#›</a:t>
            </a:fld>
            <a:endParaRPr lang="ja-JP" altLang="en-US"/>
          </a:p>
        </p:txBody>
      </p:sp>
    </p:spTree>
    <p:extLst>
      <p:ext uri="{BB962C8B-B14F-4D97-AF65-F5344CB8AC3E}">
        <p14:creationId xmlns:p14="http://schemas.microsoft.com/office/powerpoint/2010/main" val="3138338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kumimoji="1" sz="1200" kern="1200">
        <a:solidFill>
          <a:schemeClr val="tx1"/>
        </a:solidFill>
        <a:latin typeface="+mn-lt"/>
        <a:ea typeface="+mn-ea"/>
        <a:cs typeface="+mn-cs"/>
      </a:defRPr>
    </a:lvl1pPr>
    <a:lvl2pPr marL="457200" algn="l" rtl="0" eaLnBrk="0" fontAlgn="base" hangingPunct="0">
      <a:spcBef>
        <a:spcPct val="30000"/>
      </a:spcBef>
      <a:spcAft>
        <a:spcPct val="0"/>
      </a:spcAft>
      <a:defRPr kumimoji="1" sz="1200" kern="1200">
        <a:solidFill>
          <a:schemeClr val="tx1"/>
        </a:solidFill>
        <a:latin typeface="+mn-lt"/>
        <a:ea typeface="+mn-ea"/>
        <a:cs typeface="+mn-cs"/>
      </a:defRPr>
    </a:lvl2pPr>
    <a:lvl3pPr marL="914400" algn="l" rtl="0" eaLnBrk="0" fontAlgn="base" hangingPunct="0">
      <a:spcBef>
        <a:spcPct val="30000"/>
      </a:spcBef>
      <a:spcAft>
        <a:spcPct val="0"/>
      </a:spcAft>
      <a:defRPr kumimoji="1" sz="1200" kern="1200">
        <a:solidFill>
          <a:schemeClr val="tx1"/>
        </a:solidFill>
        <a:latin typeface="+mn-lt"/>
        <a:ea typeface="+mn-ea"/>
        <a:cs typeface="+mn-cs"/>
      </a:defRPr>
    </a:lvl3pPr>
    <a:lvl4pPr marL="1371600" algn="l" rtl="0" eaLnBrk="0" fontAlgn="base" hangingPunct="0">
      <a:spcBef>
        <a:spcPct val="30000"/>
      </a:spcBef>
      <a:spcAft>
        <a:spcPct val="0"/>
      </a:spcAft>
      <a:defRPr kumimoji="1" sz="1200" kern="1200">
        <a:solidFill>
          <a:schemeClr val="tx1"/>
        </a:solidFill>
        <a:latin typeface="+mn-lt"/>
        <a:ea typeface="+mn-ea"/>
        <a:cs typeface="+mn-cs"/>
      </a:defRPr>
    </a:lvl4pPr>
    <a:lvl5pPr marL="1828800" algn="l" rtl="0" eaLnBrk="0" fontAlgn="base" hangingPunct="0">
      <a:spcBef>
        <a:spcPct val="30000"/>
      </a:spcBef>
      <a:spcAft>
        <a:spcPct val="0"/>
      </a:spcAft>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1459352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Rot="1" noChangeAspect="1" noTextEdit="1"/>
          </p:cNvSpPr>
          <p:nvPr>
            <p:ph type="sldImg"/>
          </p:nvPr>
        </p:nvSpPr>
        <p:spPr bwMode="auto">
          <a:xfrm>
            <a:off x="700088" y="742950"/>
            <a:ext cx="5335587" cy="36957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3" name="Rectangle 3"/>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ja-JP" altLang="en-US"/>
          </a:p>
        </p:txBody>
      </p:sp>
    </p:spTree>
    <p:extLst>
      <p:ext uri="{BB962C8B-B14F-4D97-AF65-F5344CB8AC3E}">
        <p14:creationId xmlns:p14="http://schemas.microsoft.com/office/powerpoint/2010/main" val="3508312588"/>
      </p:ext>
    </p:extLst>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1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2.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3.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4.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5.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6.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7.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28.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2.png" Type="http://schemas.openxmlformats.org/officeDocument/2006/relationships/image"/><Relationship Id="rId3" Target="../media/image3.png" Type="http://schemas.openxmlformats.org/officeDocument/2006/relationships/image"/></Relationships>
</file>

<file path=ppt/slideLayouts/_rels/slideLayout29.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0.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4.wmf" Type="http://schemas.openxmlformats.org/officeDocument/2006/relationships/image"/></Relationships>
</file>

<file path=ppt/slideLayouts/_rels/slideLayout31.xml.rels><?xml version="1.0" encoding="UTF-8" standalone="yes"?><Relationships xmlns="http://schemas.openxmlformats.org/package/2006/relationships"><Relationship Id="rId1" Target="../slideMasters/slideMaster2.xml" Type="http://schemas.openxmlformats.org/officeDocument/2006/relationships/slideMaster"/><Relationship Id="rId2" Target="../media/image1.wmf" Type="http://schemas.openxmlformats.org/officeDocument/2006/relationships/image"/></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40"/>
            <a:ext cx="8420100" cy="1470025"/>
          </a:xfrm>
        </p:spPr>
        <p:txBody>
          <a:bodyPr/>
          <a:lstStyle/>
          <a:p>
            <a:r>
              <a:rPr lang="ja-JP" altLang="en-US"/>
              <a:t>マスタ タイトルの書式設定</a:t>
            </a:r>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198" indent="0" algn="ctr">
              <a:buNone/>
              <a:defRPr>
                <a:solidFill>
                  <a:schemeClr val="tx1">
                    <a:tint val="75000"/>
                  </a:schemeClr>
                </a:solidFill>
              </a:defRPr>
            </a:lvl2pPr>
            <a:lvl3pPr marL="914395" indent="0" algn="ctr">
              <a:buNone/>
              <a:defRPr>
                <a:solidFill>
                  <a:schemeClr val="tx1">
                    <a:tint val="75000"/>
                  </a:schemeClr>
                </a:solidFill>
              </a:defRPr>
            </a:lvl3pPr>
            <a:lvl4pPr marL="1371592" indent="0" algn="ctr">
              <a:buNone/>
              <a:defRPr>
                <a:solidFill>
                  <a:schemeClr val="tx1">
                    <a:tint val="75000"/>
                  </a:schemeClr>
                </a:solidFill>
              </a:defRPr>
            </a:lvl4pPr>
            <a:lvl5pPr marL="1828789" indent="0" algn="ctr">
              <a:buNone/>
              <a:defRPr>
                <a:solidFill>
                  <a:schemeClr val="tx1">
                    <a:tint val="75000"/>
                  </a:schemeClr>
                </a:solidFill>
              </a:defRPr>
            </a:lvl5pPr>
            <a:lvl6pPr marL="2285987" indent="0" algn="ctr">
              <a:buNone/>
              <a:defRPr>
                <a:solidFill>
                  <a:schemeClr val="tx1">
                    <a:tint val="75000"/>
                  </a:schemeClr>
                </a:solidFill>
              </a:defRPr>
            </a:lvl6pPr>
            <a:lvl7pPr marL="2743185" indent="0" algn="ctr">
              <a:buNone/>
              <a:defRPr>
                <a:solidFill>
                  <a:schemeClr val="tx1">
                    <a:tint val="75000"/>
                  </a:schemeClr>
                </a:solidFill>
              </a:defRPr>
            </a:lvl7pPr>
            <a:lvl8pPr marL="3200381" indent="0" algn="ctr">
              <a:buNone/>
              <a:defRPr>
                <a:solidFill>
                  <a:schemeClr val="tx1">
                    <a:tint val="75000"/>
                  </a:schemeClr>
                </a:solidFill>
              </a:defRPr>
            </a:lvl8pPr>
            <a:lvl9pPr marL="3657579" indent="0" algn="ctr">
              <a:buNone/>
              <a:defRPr>
                <a:solidFill>
                  <a:schemeClr val="tx1">
                    <a:tint val="75000"/>
                  </a:schemeClr>
                </a:solidFill>
              </a:defRPr>
            </a:lvl9pPr>
          </a:lstStyle>
          <a:p>
            <a:r>
              <a:rPr lang="ja-JP" altLang="en-US"/>
              <a:t>マスタ サブタイトルの書式設定</a:t>
            </a:r>
          </a:p>
        </p:txBody>
      </p:sp>
      <p:sp>
        <p:nvSpPr>
          <p:cNvPr id="4" name="日付プレースホルダ 3"/>
          <p:cNvSpPr>
            <a:spLocks noGrp="1"/>
          </p:cNvSpPr>
          <p:nvPr>
            <p:ph type="dt" sz="half" idx="10"/>
          </p:nvPr>
        </p:nvSpPr>
        <p:spPr/>
        <p:txBody>
          <a:bodyPr/>
          <a:lstStyle>
            <a:lvl1pPr>
              <a:defRPr/>
            </a:lvl1pPr>
          </a:lstStyle>
          <a:p>
            <a:pPr>
              <a:defRPr/>
            </a:pPr>
            <a:fld id="{835BDE32-AE5A-4118-852E-7CBA08E17091}" type="datetimeFigureOut">
              <a:rPr lang="ja-JP" altLang="en-US"/>
              <a:pPr>
                <a:defRPr/>
              </a:pPr>
              <a:t>2023/7/3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1B1B8E5-6939-4DAB-A8F6-3A51CA5630AE}" type="slidenum">
              <a:rPr lang="ja-JP" altLang="en-US"/>
              <a:pPr>
                <a:defRPr/>
              </a:pPr>
              <a:t>‹#›</a:t>
            </a:fld>
            <a:endParaRPr lang="ja-JP" altLang="en-US"/>
          </a:p>
        </p:txBody>
      </p:sp>
    </p:spTree>
    <p:extLst>
      <p:ext uri="{BB962C8B-B14F-4D97-AF65-F5344CB8AC3E}">
        <p14:creationId xmlns:p14="http://schemas.microsoft.com/office/powerpoint/2010/main" val="22595801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41C97727-6150-42B8-8E33-9495F3819F46}" type="datetimeFigureOut">
              <a:rPr lang="ja-JP" altLang="en-US"/>
              <a:pPr>
                <a:defRPr/>
              </a:pPr>
              <a:t>2023/7/3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426E1042-7634-403F-B082-2760AA29C155}" type="slidenum">
              <a:rPr lang="ja-JP" altLang="en-US"/>
              <a:pPr>
                <a:defRPr/>
              </a:pPr>
              <a:t>‹#›</a:t>
            </a:fld>
            <a:endParaRPr lang="ja-JP" altLang="en-US"/>
          </a:p>
        </p:txBody>
      </p:sp>
    </p:spTree>
    <p:extLst>
      <p:ext uri="{BB962C8B-B14F-4D97-AF65-F5344CB8AC3E}">
        <p14:creationId xmlns:p14="http://schemas.microsoft.com/office/powerpoint/2010/main" val="17923468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53"/>
            <a:ext cx="2228850" cy="5851525"/>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495300" y="274653"/>
            <a:ext cx="6521450" cy="5851525"/>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91385C37-E440-4E09-BC74-C1D2DBE1C535}" type="datetimeFigureOut">
              <a:rPr lang="ja-JP" altLang="en-US"/>
              <a:pPr>
                <a:defRPr/>
              </a:pPr>
              <a:t>2023/7/3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27DE58B-8AC2-4CB1-BE75-EC7B130CF42C}" type="slidenum">
              <a:rPr lang="ja-JP" altLang="en-US"/>
              <a:pPr>
                <a:defRPr/>
              </a:pPr>
              <a:t>‹#›</a:t>
            </a:fld>
            <a:endParaRPr lang="ja-JP" altLang="en-US"/>
          </a:p>
        </p:txBody>
      </p:sp>
    </p:spTree>
    <p:extLst>
      <p:ext uri="{BB962C8B-B14F-4D97-AF65-F5344CB8AC3E}">
        <p14:creationId xmlns:p14="http://schemas.microsoft.com/office/powerpoint/2010/main" val="26069401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1" name="テキスト ボックス 10"/>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18523178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5247106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831566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7024358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2338722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5684694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12537394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10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18438752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pPr>
              <a:defRPr/>
            </a:pPr>
            <a:fld id="{D3893CA2-8C39-42AF-A2A8-3F13680A498D}" type="datetimeFigureOut">
              <a:rPr lang="ja-JP" altLang="en-US"/>
              <a:pPr>
                <a:defRPr/>
              </a:pPr>
              <a:t>2023/7/3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7680287D-EB7A-4C30-A887-65745C014CF5}" type="slidenum">
              <a:rPr lang="ja-JP" altLang="en-US"/>
              <a:pPr>
                <a:defRPr/>
              </a:pPr>
              <a:t>‹#›</a:t>
            </a:fld>
            <a:endParaRPr lang="ja-JP" altLang="en-US"/>
          </a:p>
        </p:txBody>
      </p:sp>
    </p:spTree>
    <p:extLst>
      <p:ext uri="{BB962C8B-B14F-4D97-AF65-F5344CB8AC3E}">
        <p14:creationId xmlns:p14="http://schemas.microsoft.com/office/powerpoint/2010/main" val="4272770516"/>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11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25226058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1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402749962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13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5099113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14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152828075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15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11982334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6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20021197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7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369345992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8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5"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4" name="テキスト プレースホルダー 3"/>
          <p:cNvSpPr>
            <a:spLocks noGrp="1"/>
          </p:cNvSpPr>
          <p:nvPr>
            <p:ph type="body" sz="quarter" idx="12"/>
          </p:nvPr>
        </p:nvSpPr>
        <p:spPr>
          <a:xfrm>
            <a:off x="194475" y="908720"/>
            <a:ext cx="9517057" cy="2592388"/>
          </a:xfrm>
          <a:prstGeom prst="rect">
            <a:avLst/>
          </a:prstGeom>
        </p:spPr>
        <p:txBody>
          <a:bodyPr/>
          <a:lstStyle>
            <a:lvl1pPr marL="0" indent="0" algn="l" rtl="0" fontAlgn="base">
              <a:spcBef>
                <a:spcPct val="0"/>
              </a:spcBef>
              <a:spcAft>
                <a:spcPct val="0"/>
              </a:spcAft>
              <a:buFontTx/>
              <a:buNone/>
              <a:defRPr kumimoji="0" lang="ja-JP" altLang="en-US" sz="2400" b="0" i="0" u="none" strike="noStrike" kern="0" cap="none" spc="0" normalizeH="0" baseline="0" noProof="0" smtClean="0">
                <a:ln>
                  <a:noFill/>
                </a:ln>
                <a:solidFill>
                  <a:srgbClr val="000000"/>
                </a:solidFill>
                <a:effectLst/>
                <a:uLnTx/>
                <a:uFillTx/>
                <a:latin typeface="+mn-ea"/>
              </a:defRPr>
            </a:lvl1pPr>
            <a:lvl2pPr marL="533397" marR="0" indent="-266698" algn="l" defTabSz="914395" rtl="0" eaLnBrk="1" fontAlgn="base" latinLnBrk="0" hangingPunct="1">
              <a:lnSpc>
                <a:spcPct val="100000"/>
              </a:lnSpc>
              <a:spcBef>
                <a:spcPct val="20000"/>
              </a:spcBef>
              <a:spcAft>
                <a:spcPct val="0"/>
              </a:spcAft>
              <a:buClrTx/>
              <a:buSzTx/>
              <a:buFont typeface="Wingdings" pitchFamily="2" charset="2"/>
              <a:buChar char="l"/>
              <a:tabLst/>
              <a:defRPr sz="2000"/>
            </a:lvl2pPr>
            <a:lvl3pPr marL="723896" indent="-190499">
              <a:buFont typeface="Wingdings" pitchFamily="2" charset="2"/>
              <a:buChar char="Ø"/>
              <a:defRPr sz="1800" baseline="0"/>
            </a:lvl3pPr>
            <a:lvl4pPr marL="901695" indent="-177799">
              <a:defRPr sz="1600" baseline="0"/>
            </a:lvl4pPr>
            <a:lvl5pPr marL="1079493" indent="-177799">
              <a:defRPr sz="1400"/>
            </a:lvl5pPr>
          </a:lstStyle>
          <a:p>
            <a:pPr lvl="0"/>
            <a:r>
              <a:rPr lang="ja-JP" altLang="en-US" noProof="0"/>
              <a:t>マスター テキストの書式設定</a:t>
            </a:r>
          </a:p>
          <a:p>
            <a:pPr lvl="1"/>
            <a:r>
              <a:rPr lang="ja-JP" altLang="en-US" noProof="0"/>
              <a:t>第 </a:t>
            </a:r>
            <a:r>
              <a:rPr lang="en-US" altLang="ja-JP" noProof="0"/>
              <a:t>2 </a:t>
            </a:r>
            <a:r>
              <a:rPr lang="ja-JP" altLang="en-US" noProof="0"/>
              <a:t>レベル</a:t>
            </a:r>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Tree>
    <p:extLst>
      <p:ext uri="{BB962C8B-B14F-4D97-AF65-F5344CB8AC3E}">
        <p14:creationId xmlns:p14="http://schemas.microsoft.com/office/powerpoint/2010/main" val="268070117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章扉">
    <p:spTree>
      <p:nvGrpSpPr>
        <p:cNvPr id="1" name=""/>
        <p:cNvGrpSpPr/>
        <p:nvPr/>
      </p:nvGrpSpPr>
      <p:grpSpPr>
        <a:xfrm>
          <a:off x="0" y="0"/>
          <a:ext cx="0" cy="0"/>
          <a:chOff x="0" y="0"/>
          <a:chExt cx="0" cy="0"/>
        </a:xfrm>
      </p:grpSpPr>
      <p:grpSp>
        <p:nvGrpSpPr>
          <p:cNvPr id="3" name="グループ化 3"/>
          <p:cNvGrpSpPr>
            <a:grpSpLocks/>
          </p:cNvGrpSpPr>
          <p:nvPr userDrawn="1"/>
        </p:nvGrpSpPr>
        <p:grpSpPr bwMode="auto">
          <a:xfrm>
            <a:off x="7594600" y="503245"/>
            <a:ext cx="1969162" cy="522287"/>
            <a:chOff x="6642100" y="547566"/>
            <a:chExt cx="1982788" cy="569913"/>
          </a:xfrm>
        </p:grpSpPr>
        <p:sp>
          <p:nvSpPr>
            <p:cNvPr id="5" name="Freeform 5"/>
            <p:cNvSpPr>
              <a:spLocks/>
            </p:cNvSpPr>
            <p:nvPr/>
          </p:nvSpPr>
          <p:spPr bwMode="auto">
            <a:xfrm>
              <a:off x="8100185" y="556227"/>
              <a:ext cx="285730"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2147483647 w 781"/>
                <a:gd name="T47" fmla="*/ 2147483647 h 734"/>
                <a:gd name="T48" fmla="*/ 2147483647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4" y="0"/>
                  </a:moveTo>
                  <a:lnTo>
                    <a:pt x="194" y="0"/>
                  </a:lnTo>
                  <a:lnTo>
                    <a:pt x="194" y="293"/>
                  </a:lnTo>
                  <a:lnTo>
                    <a:pt x="586" y="293"/>
                  </a:lnTo>
                  <a:lnTo>
                    <a:pt x="586" y="0"/>
                  </a:lnTo>
                  <a:lnTo>
                    <a:pt x="781" y="0"/>
                  </a:lnTo>
                  <a:lnTo>
                    <a:pt x="781" y="367"/>
                  </a:lnTo>
                  <a:lnTo>
                    <a:pt x="781" y="734"/>
                  </a:lnTo>
                  <a:lnTo>
                    <a:pt x="586" y="734"/>
                  </a:lnTo>
                  <a:lnTo>
                    <a:pt x="586" y="411"/>
                  </a:lnTo>
                  <a:lnTo>
                    <a:pt x="526" y="411"/>
                  </a:lnTo>
                  <a:lnTo>
                    <a:pt x="390" y="411"/>
                  </a:lnTo>
                  <a:lnTo>
                    <a:pt x="194" y="411"/>
                  </a:lnTo>
                  <a:lnTo>
                    <a:pt x="194" y="734"/>
                  </a:lnTo>
                  <a:lnTo>
                    <a:pt x="0" y="734"/>
                  </a:lnTo>
                  <a:lnTo>
                    <a:pt x="1" y="367"/>
                  </a:lnTo>
                  <a:lnTo>
                    <a:pt x="1" y="115"/>
                  </a:lnTo>
                  <a:lnTo>
                    <a:pt x="0" y="0"/>
                  </a:lnTo>
                  <a:lnTo>
                    <a:pt x="194"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6" name="Freeform 7"/>
            <p:cNvSpPr>
              <a:spLocks/>
            </p:cNvSpPr>
            <p:nvPr/>
          </p:nvSpPr>
          <p:spPr bwMode="auto">
            <a:xfrm>
              <a:off x="7206632" y="556227"/>
              <a:ext cx="289193" cy="266768"/>
            </a:xfrm>
            <a:custGeom>
              <a:avLst/>
              <a:gdLst>
                <a:gd name="T0" fmla="*/ 2147483647 w 788"/>
                <a:gd name="T1" fmla="*/ 0 h 734"/>
                <a:gd name="T2" fmla="*/ 2147483647 w 788"/>
                <a:gd name="T3" fmla="*/ 0 h 734"/>
                <a:gd name="T4" fmla="*/ 2147483647 w 788"/>
                <a:gd name="T5" fmla="*/ 2147483647 h 734"/>
                <a:gd name="T6" fmla="*/ 2147483647 w 788"/>
                <a:gd name="T7" fmla="*/ 2147483647 h 734"/>
                <a:gd name="T8" fmla="*/ 2147483647 w 788"/>
                <a:gd name="T9" fmla="*/ 2147483647 h 734"/>
                <a:gd name="T10" fmla="*/ 2147483647 w 788"/>
                <a:gd name="T11" fmla="*/ 2147483647 h 734"/>
                <a:gd name="T12" fmla="*/ 2147483647 w 788"/>
                <a:gd name="T13" fmla="*/ 2147483647 h 734"/>
                <a:gd name="T14" fmla="*/ 0 w 788"/>
                <a:gd name="T15" fmla="*/ 2147483647 h 734"/>
                <a:gd name="T16" fmla="*/ 0 w 788"/>
                <a:gd name="T17" fmla="*/ 2147483647 h 734"/>
                <a:gd name="T18" fmla="*/ 0 w 788"/>
                <a:gd name="T19" fmla="*/ 0 h 734"/>
                <a:gd name="T20" fmla="*/ 0 w 788"/>
                <a:gd name="T21" fmla="*/ 0 h 734"/>
                <a:gd name="T22" fmla="*/ 2147483647 w 788"/>
                <a:gd name="T23" fmla="*/ 0 h 73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788"/>
                <a:gd name="T37" fmla="*/ 0 h 734"/>
                <a:gd name="T38" fmla="*/ 788 w 788"/>
                <a:gd name="T39" fmla="*/ 734 h 734"/>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788" h="734">
                  <a:moveTo>
                    <a:pt x="788" y="0"/>
                  </a:moveTo>
                  <a:lnTo>
                    <a:pt x="788" y="0"/>
                  </a:lnTo>
                  <a:lnTo>
                    <a:pt x="788" y="124"/>
                  </a:lnTo>
                  <a:lnTo>
                    <a:pt x="491" y="124"/>
                  </a:lnTo>
                  <a:lnTo>
                    <a:pt x="491" y="734"/>
                  </a:lnTo>
                  <a:lnTo>
                    <a:pt x="297" y="734"/>
                  </a:lnTo>
                  <a:lnTo>
                    <a:pt x="297" y="124"/>
                  </a:lnTo>
                  <a:lnTo>
                    <a:pt x="0" y="124"/>
                  </a:lnTo>
                  <a:lnTo>
                    <a:pt x="0" y="0"/>
                  </a:lnTo>
                  <a:lnTo>
                    <a:pt x="788"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7" name="Freeform 9"/>
            <p:cNvSpPr>
              <a:spLocks noEditPoints="1"/>
            </p:cNvSpPr>
            <p:nvPr/>
          </p:nvSpPr>
          <p:spPr bwMode="auto">
            <a:xfrm>
              <a:off x="7433484" y="556227"/>
              <a:ext cx="339412" cy="266768"/>
            </a:xfrm>
            <a:custGeom>
              <a:avLst/>
              <a:gdLst>
                <a:gd name="T0" fmla="*/ 2147483647 w 924"/>
                <a:gd name="T1" fmla="*/ 2147483647 h 734"/>
                <a:gd name="T2" fmla="*/ 2147483647 w 924"/>
                <a:gd name="T3" fmla="*/ 2147483647 h 734"/>
                <a:gd name="T4" fmla="*/ 2147483647 w 924"/>
                <a:gd name="T5" fmla="*/ 2147483647 h 734"/>
                <a:gd name="T6" fmla="*/ 2147483647 w 924"/>
                <a:gd name="T7" fmla="*/ 2147483647 h 734"/>
                <a:gd name="T8" fmla="*/ 2147483647 w 924"/>
                <a:gd name="T9" fmla="*/ 2147483647 h 734"/>
                <a:gd name="T10" fmla="*/ 2147483647 w 924"/>
                <a:gd name="T11" fmla="*/ 2147483647 h 734"/>
                <a:gd name="T12" fmla="*/ 2147483647 w 924"/>
                <a:gd name="T13" fmla="*/ 2147483647 h 734"/>
                <a:gd name="T14" fmla="*/ 2147483647 w 924"/>
                <a:gd name="T15" fmla="*/ 2147483647 h 734"/>
                <a:gd name="T16" fmla="*/ 2147483647 w 924"/>
                <a:gd name="T17" fmla="*/ 2147483647 h 734"/>
                <a:gd name="T18" fmla="*/ 2147483647 w 924"/>
                <a:gd name="T19" fmla="*/ 2147483647 h 734"/>
                <a:gd name="T20" fmla="*/ 2147483647 w 924"/>
                <a:gd name="T21" fmla="*/ 2147483647 h 734"/>
                <a:gd name="T22" fmla="*/ 2147483647 w 924"/>
                <a:gd name="T23" fmla="*/ 2147483647 h 734"/>
                <a:gd name="T24" fmla="*/ 2147483647 w 924"/>
                <a:gd name="T25" fmla="*/ 2147483647 h 734"/>
                <a:gd name="T26" fmla="*/ 2147483647 w 924"/>
                <a:gd name="T27" fmla="*/ 2147483647 h 734"/>
                <a:gd name="T28" fmla="*/ 2147483647 w 924"/>
                <a:gd name="T29" fmla="*/ 2147483647 h 734"/>
                <a:gd name="T30" fmla="*/ 0 w 924"/>
                <a:gd name="T31" fmla="*/ 2147483647 h 734"/>
                <a:gd name="T32" fmla="*/ 2147483647 w 924"/>
                <a:gd name="T33" fmla="*/ 0 h 734"/>
                <a:gd name="T34" fmla="*/ 2147483647 w 924"/>
                <a:gd name="T35" fmla="*/ 0 h 734"/>
                <a:gd name="T36" fmla="*/ 2147483647 w 924"/>
                <a:gd name="T37" fmla="*/ 0 h 734"/>
                <a:gd name="T38" fmla="*/ 2147483647 w 924"/>
                <a:gd name="T39" fmla="*/ 0 h 734"/>
                <a:gd name="T40" fmla="*/ 2147483647 w 924"/>
                <a:gd name="T41" fmla="*/ 2147483647 h 73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24"/>
                <a:gd name="T64" fmla="*/ 0 h 734"/>
                <a:gd name="T65" fmla="*/ 924 w 924"/>
                <a:gd name="T66" fmla="*/ 734 h 73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24" h="734">
                  <a:moveTo>
                    <a:pt x="463" y="124"/>
                  </a:moveTo>
                  <a:lnTo>
                    <a:pt x="327" y="459"/>
                  </a:lnTo>
                  <a:lnTo>
                    <a:pt x="597" y="459"/>
                  </a:lnTo>
                  <a:lnTo>
                    <a:pt x="463" y="124"/>
                  </a:lnTo>
                  <a:close/>
                  <a:moveTo>
                    <a:pt x="924" y="734"/>
                  </a:moveTo>
                  <a:lnTo>
                    <a:pt x="924" y="734"/>
                  </a:lnTo>
                  <a:lnTo>
                    <a:pt x="708" y="734"/>
                  </a:lnTo>
                  <a:lnTo>
                    <a:pt x="644" y="576"/>
                  </a:lnTo>
                  <a:lnTo>
                    <a:pt x="280" y="576"/>
                  </a:lnTo>
                  <a:lnTo>
                    <a:pt x="249" y="655"/>
                  </a:lnTo>
                  <a:lnTo>
                    <a:pt x="228" y="709"/>
                  </a:lnTo>
                  <a:lnTo>
                    <a:pt x="217" y="734"/>
                  </a:lnTo>
                  <a:lnTo>
                    <a:pt x="0" y="734"/>
                  </a:lnTo>
                  <a:lnTo>
                    <a:pt x="343" y="0"/>
                  </a:lnTo>
                  <a:lnTo>
                    <a:pt x="463" y="0"/>
                  </a:lnTo>
                  <a:lnTo>
                    <a:pt x="581" y="0"/>
                  </a:lnTo>
                  <a:lnTo>
                    <a:pt x="924" y="73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8" name="Rectangle 12"/>
            <p:cNvSpPr>
              <a:spLocks noChangeArrowheads="1"/>
            </p:cNvSpPr>
            <p:nvPr/>
          </p:nvSpPr>
          <p:spPr bwMode="auto">
            <a:xfrm>
              <a:off x="8441329" y="556227"/>
              <a:ext cx="70999"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9" name="Freeform 13"/>
            <p:cNvSpPr>
              <a:spLocks/>
            </p:cNvSpPr>
            <p:nvPr/>
          </p:nvSpPr>
          <p:spPr bwMode="auto">
            <a:xfrm>
              <a:off x="6768514" y="556227"/>
              <a:ext cx="285729" cy="266768"/>
            </a:xfrm>
            <a:custGeom>
              <a:avLst/>
              <a:gdLst>
                <a:gd name="T0" fmla="*/ 2147483647 w 781"/>
                <a:gd name="T1" fmla="*/ 0 h 734"/>
                <a:gd name="T2" fmla="*/ 2147483647 w 781"/>
                <a:gd name="T3" fmla="*/ 0 h 734"/>
                <a:gd name="T4" fmla="*/ 2147483647 w 781"/>
                <a:gd name="T5" fmla="*/ 2147483647 h 734"/>
                <a:gd name="T6" fmla="*/ 2147483647 w 781"/>
                <a:gd name="T7" fmla="*/ 2147483647 h 734"/>
                <a:gd name="T8" fmla="*/ 2147483647 w 781"/>
                <a:gd name="T9" fmla="*/ 2147483647 h 734"/>
                <a:gd name="T10" fmla="*/ 2147483647 w 781"/>
                <a:gd name="T11" fmla="*/ 0 h 734"/>
                <a:gd name="T12" fmla="*/ 2147483647 w 781"/>
                <a:gd name="T13" fmla="*/ 0 h 734"/>
                <a:gd name="T14" fmla="*/ 2147483647 w 781"/>
                <a:gd name="T15" fmla="*/ 0 h 734"/>
                <a:gd name="T16" fmla="*/ 2147483647 w 781"/>
                <a:gd name="T17" fmla="*/ 0 h 734"/>
                <a:gd name="T18" fmla="*/ 2147483647 w 781"/>
                <a:gd name="T19" fmla="*/ 2147483647 h 734"/>
                <a:gd name="T20" fmla="*/ 2147483647 w 781"/>
                <a:gd name="T21" fmla="*/ 2147483647 h 734"/>
                <a:gd name="T22" fmla="*/ 2147483647 w 781"/>
                <a:gd name="T23" fmla="*/ 2147483647 h 734"/>
                <a:gd name="T24" fmla="*/ 2147483647 w 781"/>
                <a:gd name="T25" fmla="*/ 2147483647 h 734"/>
                <a:gd name="T26" fmla="*/ 2147483647 w 781"/>
                <a:gd name="T27" fmla="*/ 2147483647 h 734"/>
                <a:gd name="T28" fmla="*/ 2147483647 w 781"/>
                <a:gd name="T29" fmla="*/ 2147483647 h 734"/>
                <a:gd name="T30" fmla="*/ 2147483647 w 781"/>
                <a:gd name="T31" fmla="*/ 2147483647 h 734"/>
                <a:gd name="T32" fmla="*/ 2147483647 w 781"/>
                <a:gd name="T33" fmla="*/ 2147483647 h 734"/>
                <a:gd name="T34" fmla="*/ 2147483647 w 781"/>
                <a:gd name="T35" fmla="*/ 2147483647 h 734"/>
                <a:gd name="T36" fmla="*/ 2147483647 w 781"/>
                <a:gd name="T37" fmla="*/ 2147483647 h 734"/>
                <a:gd name="T38" fmla="*/ 2147483647 w 781"/>
                <a:gd name="T39" fmla="*/ 2147483647 h 734"/>
                <a:gd name="T40" fmla="*/ 2147483647 w 781"/>
                <a:gd name="T41" fmla="*/ 2147483647 h 734"/>
                <a:gd name="T42" fmla="*/ 0 w 781"/>
                <a:gd name="T43" fmla="*/ 2147483647 h 734"/>
                <a:gd name="T44" fmla="*/ 0 w 781"/>
                <a:gd name="T45" fmla="*/ 2147483647 h 734"/>
                <a:gd name="T46" fmla="*/ 0 w 781"/>
                <a:gd name="T47" fmla="*/ 2147483647 h 734"/>
                <a:gd name="T48" fmla="*/ 0 w 781"/>
                <a:gd name="T49" fmla="*/ 2147483647 h 734"/>
                <a:gd name="T50" fmla="*/ 0 w 781"/>
                <a:gd name="T51" fmla="*/ 0 h 734"/>
                <a:gd name="T52" fmla="*/ 2147483647 w 781"/>
                <a:gd name="T53" fmla="*/ 0 h 734"/>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w 781"/>
                <a:gd name="T82" fmla="*/ 0 h 734"/>
                <a:gd name="T83" fmla="*/ 781 w 781"/>
                <a:gd name="T84" fmla="*/ 734 h 734"/>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T81" t="T82" r="T83" b="T84"/>
              <a:pathLst>
                <a:path w="781" h="734">
                  <a:moveTo>
                    <a:pt x="195" y="0"/>
                  </a:moveTo>
                  <a:lnTo>
                    <a:pt x="195" y="0"/>
                  </a:lnTo>
                  <a:lnTo>
                    <a:pt x="195" y="293"/>
                  </a:lnTo>
                  <a:lnTo>
                    <a:pt x="587" y="293"/>
                  </a:lnTo>
                  <a:lnTo>
                    <a:pt x="587" y="0"/>
                  </a:lnTo>
                  <a:lnTo>
                    <a:pt x="781" y="0"/>
                  </a:lnTo>
                  <a:lnTo>
                    <a:pt x="781" y="367"/>
                  </a:lnTo>
                  <a:lnTo>
                    <a:pt x="781" y="734"/>
                  </a:lnTo>
                  <a:lnTo>
                    <a:pt x="587" y="734"/>
                  </a:lnTo>
                  <a:lnTo>
                    <a:pt x="587" y="411"/>
                  </a:lnTo>
                  <a:lnTo>
                    <a:pt x="525" y="411"/>
                  </a:lnTo>
                  <a:lnTo>
                    <a:pt x="390" y="411"/>
                  </a:lnTo>
                  <a:lnTo>
                    <a:pt x="195" y="411"/>
                  </a:lnTo>
                  <a:lnTo>
                    <a:pt x="195" y="734"/>
                  </a:lnTo>
                  <a:lnTo>
                    <a:pt x="0" y="734"/>
                  </a:lnTo>
                  <a:lnTo>
                    <a:pt x="0" y="367"/>
                  </a:lnTo>
                  <a:lnTo>
                    <a:pt x="0" y="115"/>
                  </a:lnTo>
                  <a:lnTo>
                    <a:pt x="0" y="0"/>
                  </a:lnTo>
                  <a:lnTo>
                    <a:pt x="195"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0" name="Rectangle 15"/>
            <p:cNvSpPr>
              <a:spLocks noChangeArrowheads="1"/>
            </p:cNvSpPr>
            <p:nvPr/>
          </p:nvSpPr>
          <p:spPr bwMode="auto">
            <a:xfrm>
              <a:off x="7109657" y="556227"/>
              <a:ext cx="71000" cy="266768"/>
            </a:xfrm>
            <a:prstGeom prst="rect">
              <a:avLst/>
            </a:prstGeom>
            <a:solidFill>
              <a:srgbClr val="1A1A1A"/>
            </a:solidFill>
            <a:ln>
              <a:noFill/>
            </a:ln>
          </p:spPr>
          <p:txBody>
            <a:bodyPr wrap="none" lIns="90000" tIns="46800" rIns="90000" bIns="46800"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lnSpc>
                  <a:spcPct val="90000"/>
                </a:lnSpc>
                <a:defRPr/>
              </a:pPr>
              <a:endParaRPr kumimoji="0" lang="ja-JP" altLang="en-US" dirty="0">
                <a:solidFill>
                  <a:srgbClr val="000000"/>
                </a:solidFill>
                <a:latin typeface="HGPｺﾞｼｯｸE" pitchFamily="50" charset="-128"/>
                <a:ea typeface="HGPｺﾞｼｯｸE" pitchFamily="50" charset="-128"/>
              </a:endParaRPr>
            </a:p>
          </p:txBody>
        </p:sp>
        <p:sp>
          <p:nvSpPr>
            <p:cNvPr id="11" name="Freeform 16"/>
            <p:cNvSpPr>
              <a:spLocks/>
            </p:cNvSpPr>
            <p:nvPr/>
          </p:nvSpPr>
          <p:spPr bwMode="auto">
            <a:xfrm>
              <a:off x="7759042" y="547566"/>
              <a:ext cx="303046" cy="282358"/>
            </a:xfrm>
            <a:custGeom>
              <a:avLst/>
              <a:gdLst>
                <a:gd name="T0" fmla="*/ 2147483647 w 828"/>
                <a:gd name="T1" fmla="*/ 2147483647 h 771"/>
                <a:gd name="T2" fmla="*/ 2147483647 w 828"/>
                <a:gd name="T3" fmla="*/ 2147483647 h 771"/>
                <a:gd name="T4" fmla="*/ 2147483647 w 828"/>
                <a:gd name="T5" fmla="*/ 2147483647 h 771"/>
                <a:gd name="T6" fmla="*/ 2147483647 w 828"/>
                <a:gd name="T7" fmla="*/ 2147483647 h 771"/>
                <a:gd name="T8" fmla="*/ 2147483647 w 828"/>
                <a:gd name="T9" fmla="*/ 2147483647 h 771"/>
                <a:gd name="T10" fmla="*/ 2147483647 w 828"/>
                <a:gd name="T11" fmla="*/ 2147483647 h 771"/>
                <a:gd name="T12" fmla="*/ 2147483647 w 828"/>
                <a:gd name="T13" fmla="*/ 2147483647 h 771"/>
                <a:gd name="T14" fmla="*/ 2147483647 w 828"/>
                <a:gd name="T15" fmla="*/ 2147483647 h 771"/>
                <a:gd name="T16" fmla="*/ 2147483647 w 828"/>
                <a:gd name="T17" fmla="*/ 2147483647 h 771"/>
                <a:gd name="T18" fmla="*/ 2147483647 w 828"/>
                <a:gd name="T19" fmla="*/ 2147483647 h 771"/>
                <a:gd name="T20" fmla="*/ 2147483647 w 828"/>
                <a:gd name="T21" fmla="*/ 2147483647 h 771"/>
                <a:gd name="T22" fmla="*/ 2147483647 w 828"/>
                <a:gd name="T23" fmla="*/ 2147483647 h 771"/>
                <a:gd name="T24" fmla="*/ 2147483647 w 828"/>
                <a:gd name="T25" fmla="*/ 2147483647 h 771"/>
                <a:gd name="T26" fmla="*/ 2147483647 w 828"/>
                <a:gd name="T27" fmla="*/ 2147483647 h 771"/>
                <a:gd name="T28" fmla="*/ 2147483647 w 828"/>
                <a:gd name="T29" fmla="*/ 2147483647 h 771"/>
                <a:gd name="T30" fmla="*/ 2147483647 w 828"/>
                <a:gd name="T31" fmla="*/ 2147483647 h 771"/>
                <a:gd name="T32" fmla="*/ 2147483647 w 828"/>
                <a:gd name="T33" fmla="*/ 2147483647 h 771"/>
                <a:gd name="T34" fmla="*/ 2147483647 w 828"/>
                <a:gd name="T35" fmla="*/ 2147483647 h 771"/>
                <a:gd name="T36" fmla="*/ 2147483647 w 828"/>
                <a:gd name="T37" fmla="*/ 2147483647 h 771"/>
                <a:gd name="T38" fmla="*/ 2147483647 w 828"/>
                <a:gd name="T39" fmla="*/ 2147483647 h 771"/>
                <a:gd name="T40" fmla="*/ 2147483647 w 828"/>
                <a:gd name="T41" fmla="*/ 2147483647 h 771"/>
                <a:gd name="T42" fmla="*/ 2147483647 w 828"/>
                <a:gd name="T43" fmla="*/ 2147483647 h 771"/>
                <a:gd name="T44" fmla="*/ 2147483647 w 828"/>
                <a:gd name="T45" fmla="*/ 2147483647 h 771"/>
                <a:gd name="T46" fmla="*/ 2147483647 w 828"/>
                <a:gd name="T47" fmla="*/ 2147483647 h 771"/>
                <a:gd name="T48" fmla="*/ 2147483647 w 828"/>
                <a:gd name="T49" fmla="*/ 2147483647 h 771"/>
                <a:gd name="T50" fmla="*/ 2147483647 w 828"/>
                <a:gd name="T51" fmla="*/ 2147483647 h 771"/>
                <a:gd name="T52" fmla="*/ 2147483647 w 828"/>
                <a:gd name="T53" fmla="*/ 2147483647 h 771"/>
                <a:gd name="T54" fmla="*/ 2147483647 w 828"/>
                <a:gd name="T55" fmla="*/ 2147483647 h 771"/>
                <a:gd name="T56" fmla="*/ 2147483647 w 828"/>
                <a:gd name="T57" fmla="*/ 2147483647 h 771"/>
                <a:gd name="T58" fmla="*/ 2147483647 w 828"/>
                <a:gd name="T59" fmla="*/ 2147483647 h 771"/>
                <a:gd name="T60" fmla="*/ 2147483647 w 828"/>
                <a:gd name="T61" fmla="*/ 2147483647 h 771"/>
                <a:gd name="T62" fmla="*/ 2147483647 w 828"/>
                <a:gd name="T63" fmla="*/ 2147483647 h 771"/>
                <a:gd name="T64" fmla="*/ 2147483647 w 828"/>
                <a:gd name="T65" fmla="*/ 2147483647 h 771"/>
                <a:gd name="T66" fmla="*/ 2147483647 w 828"/>
                <a:gd name="T67" fmla="*/ 2147483647 h 771"/>
                <a:gd name="T68" fmla="*/ 2147483647 w 828"/>
                <a:gd name="T69" fmla="*/ 2147483647 h 771"/>
                <a:gd name="T70" fmla="*/ 2147483647 w 828"/>
                <a:gd name="T71" fmla="*/ 2147483647 h 771"/>
                <a:gd name="T72" fmla="*/ 2147483647 w 828"/>
                <a:gd name="T73" fmla="*/ 2147483647 h 771"/>
                <a:gd name="T74" fmla="*/ 2147483647 w 828"/>
                <a:gd name="T75" fmla="*/ 2147483647 h 771"/>
                <a:gd name="T76" fmla="*/ 2147483647 w 828"/>
                <a:gd name="T77" fmla="*/ 2147483647 h 771"/>
                <a:gd name="T78" fmla="*/ 2147483647 w 828"/>
                <a:gd name="T79" fmla="*/ 2147483647 h 771"/>
                <a:gd name="T80" fmla="*/ 2147483647 w 828"/>
                <a:gd name="T81" fmla="*/ 2147483647 h 771"/>
                <a:gd name="T82" fmla="*/ 2147483647 w 828"/>
                <a:gd name="T83" fmla="*/ 2147483647 h 771"/>
                <a:gd name="T84" fmla="*/ 2147483647 w 828"/>
                <a:gd name="T85" fmla="*/ 2147483647 h 771"/>
                <a:gd name="T86" fmla="*/ 2147483647 w 828"/>
                <a:gd name="T87" fmla="*/ 2147483647 h 771"/>
                <a:gd name="T88" fmla="*/ 2147483647 w 828"/>
                <a:gd name="T89" fmla="*/ 2147483647 h 771"/>
                <a:gd name="T90" fmla="*/ 2147483647 w 828"/>
                <a:gd name="T91" fmla="*/ 2147483647 h 771"/>
                <a:gd name="T92" fmla="*/ 2147483647 w 828"/>
                <a:gd name="T93" fmla="*/ 2147483647 h 771"/>
                <a:gd name="T94" fmla="*/ 2147483647 w 828"/>
                <a:gd name="T95" fmla="*/ 2147483647 h 771"/>
                <a:gd name="T96" fmla="*/ 2147483647 w 828"/>
                <a:gd name="T97" fmla="*/ 2147483647 h 771"/>
                <a:gd name="T98" fmla="*/ 2147483647 w 828"/>
                <a:gd name="T99" fmla="*/ 2147483647 h 771"/>
                <a:gd name="T100" fmla="*/ 2147483647 w 828"/>
                <a:gd name="T101" fmla="*/ 2147483647 h 77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w 828"/>
                <a:gd name="T154" fmla="*/ 0 h 771"/>
                <a:gd name="T155" fmla="*/ 828 w 828"/>
                <a:gd name="T156" fmla="*/ 771 h 771"/>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T153" t="T154" r="T155" b="T156"/>
              <a:pathLst>
                <a:path w="828" h="771">
                  <a:moveTo>
                    <a:pt x="27" y="550"/>
                  </a:moveTo>
                  <a:lnTo>
                    <a:pt x="27" y="550"/>
                  </a:lnTo>
                  <a:lnTo>
                    <a:pt x="21" y="530"/>
                  </a:lnTo>
                  <a:lnTo>
                    <a:pt x="15" y="512"/>
                  </a:lnTo>
                  <a:lnTo>
                    <a:pt x="11" y="493"/>
                  </a:lnTo>
                  <a:lnTo>
                    <a:pt x="7" y="474"/>
                  </a:lnTo>
                  <a:lnTo>
                    <a:pt x="5" y="453"/>
                  </a:lnTo>
                  <a:lnTo>
                    <a:pt x="2" y="434"/>
                  </a:lnTo>
                  <a:lnTo>
                    <a:pt x="1" y="414"/>
                  </a:lnTo>
                  <a:lnTo>
                    <a:pt x="0" y="394"/>
                  </a:lnTo>
                  <a:lnTo>
                    <a:pt x="1" y="365"/>
                  </a:lnTo>
                  <a:lnTo>
                    <a:pt x="3" y="336"/>
                  </a:lnTo>
                  <a:lnTo>
                    <a:pt x="7" y="308"/>
                  </a:lnTo>
                  <a:lnTo>
                    <a:pt x="12" y="280"/>
                  </a:lnTo>
                  <a:lnTo>
                    <a:pt x="18" y="253"/>
                  </a:lnTo>
                  <a:lnTo>
                    <a:pt x="27" y="228"/>
                  </a:lnTo>
                  <a:lnTo>
                    <a:pt x="38" y="203"/>
                  </a:lnTo>
                  <a:lnTo>
                    <a:pt x="50" y="180"/>
                  </a:lnTo>
                  <a:lnTo>
                    <a:pt x="66" y="156"/>
                  </a:lnTo>
                  <a:lnTo>
                    <a:pt x="84" y="135"/>
                  </a:lnTo>
                  <a:lnTo>
                    <a:pt x="102" y="114"/>
                  </a:lnTo>
                  <a:lnTo>
                    <a:pt x="122" y="95"/>
                  </a:lnTo>
                  <a:lnTo>
                    <a:pt x="143" y="78"/>
                  </a:lnTo>
                  <a:lnTo>
                    <a:pt x="167" y="63"/>
                  </a:lnTo>
                  <a:lnTo>
                    <a:pt x="192" y="50"/>
                  </a:lnTo>
                  <a:lnTo>
                    <a:pt x="217" y="40"/>
                  </a:lnTo>
                  <a:lnTo>
                    <a:pt x="243" y="31"/>
                  </a:lnTo>
                  <a:lnTo>
                    <a:pt x="268" y="22"/>
                  </a:lnTo>
                  <a:lnTo>
                    <a:pt x="295" y="16"/>
                  </a:lnTo>
                  <a:lnTo>
                    <a:pt x="322" y="11"/>
                  </a:lnTo>
                  <a:lnTo>
                    <a:pt x="350" y="6"/>
                  </a:lnTo>
                  <a:lnTo>
                    <a:pt x="376" y="3"/>
                  </a:lnTo>
                  <a:lnTo>
                    <a:pt x="405" y="1"/>
                  </a:lnTo>
                  <a:lnTo>
                    <a:pt x="433" y="0"/>
                  </a:lnTo>
                  <a:lnTo>
                    <a:pt x="465" y="1"/>
                  </a:lnTo>
                  <a:lnTo>
                    <a:pt x="497" y="4"/>
                  </a:lnTo>
                  <a:lnTo>
                    <a:pt x="529" y="9"/>
                  </a:lnTo>
                  <a:lnTo>
                    <a:pt x="560" y="14"/>
                  </a:lnTo>
                  <a:lnTo>
                    <a:pt x="590" y="21"/>
                  </a:lnTo>
                  <a:lnTo>
                    <a:pt x="620" y="30"/>
                  </a:lnTo>
                  <a:lnTo>
                    <a:pt x="650" y="41"/>
                  </a:lnTo>
                  <a:lnTo>
                    <a:pt x="678" y="52"/>
                  </a:lnTo>
                  <a:lnTo>
                    <a:pt x="691" y="59"/>
                  </a:lnTo>
                  <a:lnTo>
                    <a:pt x="703" y="65"/>
                  </a:lnTo>
                  <a:lnTo>
                    <a:pt x="715" y="73"/>
                  </a:lnTo>
                  <a:lnTo>
                    <a:pt x="727" y="81"/>
                  </a:lnTo>
                  <a:lnTo>
                    <a:pt x="739" y="90"/>
                  </a:lnTo>
                  <a:lnTo>
                    <a:pt x="748" y="99"/>
                  </a:lnTo>
                  <a:lnTo>
                    <a:pt x="759" y="109"/>
                  </a:lnTo>
                  <a:lnTo>
                    <a:pt x="767" y="120"/>
                  </a:lnTo>
                  <a:lnTo>
                    <a:pt x="776" y="130"/>
                  </a:lnTo>
                  <a:lnTo>
                    <a:pt x="785" y="142"/>
                  </a:lnTo>
                  <a:lnTo>
                    <a:pt x="792" y="155"/>
                  </a:lnTo>
                  <a:lnTo>
                    <a:pt x="798" y="168"/>
                  </a:lnTo>
                  <a:lnTo>
                    <a:pt x="804" y="181"/>
                  </a:lnTo>
                  <a:lnTo>
                    <a:pt x="809" y="194"/>
                  </a:lnTo>
                  <a:lnTo>
                    <a:pt x="813" y="207"/>
                  </a:lnTo>
                  <a:lnTo>
                    <a:pt x="817" y="221"/>
                  </a:lnTo>
                  <a:lnTo>
                    <a:pt x="821" y="245"/>
                  </a:lnTo>
                  <a:lnTo>
                    <a:pt x="824" y="268"/>
                  </a:lnTo>
                  <a:lnTo>
                    <a:pt x="620" y="268"/>
                  </a:lnTo>
                  <a:lnTo>
                    <a:pt x="619" y="253"/>
                  </a:lnTo>
                  <a:lnTo>
                    <a:pt x="617" y="240"/>
                  </a:lnTo>
                  <a:lnTo>
                    <a:pt x="614" y="226"/>
                  </a:lnTo>
                  <a:lnTo>
                    <a:pt x="609" y="212"/>
                  </a:lnTo>
                  <a:lnTo>
                    <a:pt x="603" y="197"/>
                  </a:lnTo>
                  <a:lnTo>
                    <a:pt x="594" y="183"/>
                  </a:lnTo>
                  <a:lnTo>
                    <a:pt x="585" y="170"/>
                  </a:lnTo>
                  <a:lnTo>
                    <a:pt x="574" y="159"/>
                  </a:lnTo>
                  <a:lnTo>
                    <a:pt x="561" y="149"/>
                  </a:lnTo>
                  <a:lnTo>
                    <a:pt x="547" y="140"/>
                  </a:lnTo>
                  <a:lnTo>
                    <a:pt x="533" y="133"/>
                  </a:lnTo>
                  <a:lnTo>
                    <a:pt x="519" y="127"/>
                  </a:lnTo>
                  <a:lnTo>
                    <a:pt x="497" y="122"/>
                  </a:lnTo>
                  <a:lnTo>
                    <a:pt x="477" y="118"/>
                  </a:lnTo>
                  <a:lnTo>
                    <a:pt x="455" y="115"/>
                  </a:lnTo>
                  <a:lnTo>
                    <a:pt x="433" y="114"/>
                  </a:lnTo>
                  <a:lnTo>
                    <a:pt x="408" y="115"/>
                  </a:lnTo>
                  <a:lnTo>
                    <a:pt x="384" y="119"/>
                  </a:lnTo>
                  <a:lnTo>
                    <a:pt x="359" y="124"/>
                  </a:lnTo>
                  <a:lnTo>
                    <a:pt x="337" y="130"/>
                  </a:lnTo>
                  <a:lnTo>
                    <a:pt x="319" y="139"/>
                  </a:lnTo>
                  <a:lnTo>
                    <a:pt x="302" y="149"/>
                  </a:lnTo>
                  <a:lnTo>
                    <a:pt x="286" y="159"/>
                  </a:lnTo>
                  <a:lnTo>
                    <a:pt x="272" y="172"/>
                  </a:lnTo>
                  <a:lnTo>
                    <a:pt x="259" y="187"/>
                  </a:lnTo>
                  <a:lnTo>
                    <a:pt x="248" y="203"/>
                  </a:lnTo>
                  <a:lnTo>
                    <a:pt x="239" y="220"/>
                  </a:lnTo>
                  <a:lnTo>
                    <a:pt x="231" y="238"/>
                  </a:lnTo>
                  <a:lnTo>
                    <a:pt x="225" y="257"/>
                  </a:lnTo>
                  <a:lnTo>
                    <a:pt x="219" y="276"/>
                  </a:lnTo>
                  <a:lnTo>
                    <a:pt x="215" y="294"/>
                  </a:lnTo>
                  <a:lnTo>
                    <a:pt x="211" y="313"/>
                  </a:lnTo>
                  <a:lnTo>
                    <a:pt x="208" y="334"/>
                  </a:lnTo>
                  <a:lnTo>
                    <a:pt x="205" y="353"/>
                  </a:lnTo>
                  <a:lnTo>
                    <a:pt x="204" y="373"/>
                  </a:lnTo>
                  <a:lnTo>
                    <a:pt x="204" y="394"/>
                  </a:lnTo>
                  <a:lnTo>
                    <a:pt x="204" y="410"/>
                  </a:lnTo>
                  <a:lnTo>
                    <a:pt x="205" y="427"/>
                  </a:lnTo>
                  <a:lnTo>
                    <a:pt x="209" y="459"/>
                  </a:lnTo>
                  <a:lnTo>
                    <a:pt x="215" y="491"/>
                  </a:lnTo>
                  <a:lnTo>
                    <a:pt x="223" y="522"/>
                  </a:lnTo>
                  <a:lnTo>
                    <a:pt x="229" y="541"/>
                  </a:lnTo>
                  <a:lnTo>
                    <a:pt x="239" y="560"/>
                  </a:lnTo>
                  <a:lnTo>
                    <a:pt x="249" y="577"/>
                  </a:lnTo>
                  <a:lnTo>
                    <a:pt x="262" y="592"/>
                  </a:lnTo>
                  <a:lnTo>
                    <a:pt x="277" y="606"/>
                  </a:lnTo>
                  <a:lnTo>
                    <a:pt x="293" y="619"/>
                  </a:lnTo>
                  <a:lnTo>
                    <a:pt x="310" y="630"/>
                  </a:lnTo>
                  <a:lnTo>
                    <a:pt x="328" y="638"/>
                  </a:lnTo>
                  <a:lnTo>
                    <a:pt x="354" y="646"/>
                  </a:lnTo>
                  <a:lnTo>
                    <a:pt x="380" y="652"/>
                  </a:lnTo>
                  <a:lnTo>
                    <a:pt x="405" y="656"/>
                  </a:lnTo>
                  <a:lnTo>
                    <a:pt x="419" y="657"/>
                  </a:lnTo>
                  <a:lnTo>
                    <a:pt x="433" y="658"/>
                  </a:lnTo>
                  <a:lnTo>
                    <a:pt x="457" y="657"/>
                  </a:lnTo>
                  <a:lnTo>
                    <a:pt x="479" y="653"/>
                  </a:lnTo>
                  <a:lnTo>
                    <a:pt x="501" y="649"/>
                  </a:lnTo>
                  <a:lnTo>
                    <a:pt x="523" y="644"/>
                  </a:lnTo>
                  <a:lnTo>
                    <a:pt x="537" y="638"/>
                  </a:lnTo>
                  <a:lnTo>
                    <a:pt x="549" y="631"/>
                  </a:lnTo>
                  <a:lnTo>
                    <a:pt x="562" y="623"/>
                  </a:lnTo>
                  <a:lnTo>
                    <a:pt x="573" y="614"/>
                  </a:lnTo>
                  <a:lnTo>
                    <a:pt x="584" y="604"/>
                  </a:lnTo>
                  <a:lnTo>
                    <a:pt x="593" y="592"/>
                  </a:lnTo>
                  <a:lnTo>
                    <a:pt x="601" y="581"/>
                  </a:lnTo>
                  <a:lnTo>
                    <a:pt x="607" y="567"/>
                  </a:lnTo>
                  <a:lnTo>
                    <a:pt x="615" y="549"/>
                  </a:lnTo>
                  <a:lnTo>
                    <a:pt x="620" y="529"/>
                  </a:lnTo>
                  <a:lnTo>
                    <a:pt x="622" y="509"/>
                  </a:lnTo>
                  <a:lnTo>
                    <a:pt x="623" y="489"/>
                  </a:lnTo>
                  <a:lnTo>
                    <a:pt x="828" y="489"/>
                  </a:lnTo>
                  <a:lnTo>
                    <a:pt x="827" y="506"/>
                  </a:lnTo>
                  <a:lnTo>
                    <a:pt x="825" y="524"/>
                  </a:lnTo>
                  <a:lnTo>
                    <a:pt x="822" y="541"/>
                  </a:lnTo>
                  <a:lnTo>
                    <a:pt x="819" y="558"/>
                  </a:lnTo>
                  <a:lnTo>
                    <a:pt x="815" y="571"/>
                  </a:lnTo>
                  <a:lnTo>
                    <a:pt x="810" y="585"/>
                  </a:lnTo>
                  <a:lnTo>
                    <a:pt x="805" y="598"/>
                  </a:lnTo>
                  <a:lnTo>
                    <a:pt x="800" y="610"/>
                  </a:lnTo>
                  <a:lnTo>
                    <a:pt x="793" y="622"/>
                  </a:lnTo>
                  <a:lnTo>
                    <a:pt x="786" y="634"/>
                  </a:lnTo>
                  <a:lnTo>
                    <a:pt x="778" y="645"/>
                  </a:lnTo>
                  <a:lnTo>
                    <a:pt x="770" y="656"/>
                  </a:lnTo>
                  <a:lnTo>
                    <a:pt x="760" y="666"/>
                  </a:lnTo>
                  <a:lnTo>
                    <a:pt x="750" y="676"/>
                  </a:lnTo>
                  <a:lnTo>
                    <a:pt x="741" y="684"/>
                  </a:lnTo>
                  <a:lnTo>
                    <a:pt x="730" y="693"/>
                  </a:lnTo>
                  <a:lnTo>
                    <a:pt x="718" y="700"/>
                  </a:lnTo>
                  <a:lnTo>
                    <a:pt x="708" y="708"/>
                  </a:lnTo>
                  <a:lnTo>
                    <a:pt x="695" y="714"/>
                  </a:lnTo>
                  <a:lnTo>
                    <a:pt x="683" y="720"/>
                  </a:lnTo>
                  <a:lnTo>
                    <a:pt x="653" y="731"/>
                  </a:lnTo>
                  <a:lnTo>
                    <a:pt x="623" y="741"/>
                  </a:lnTo>
                  <a:lnTo>
                    <a:pt x="593" y="751"/>
                  </a:lnTo>
                  <a:lnTo>
                    <a:pt x="562" y="757"/>
                  </a:lnTo>
                  <a:lnTo>
                    <a:pt x="530" y="764"/>
                  </a:lnTo>
                  <a:lnTo>
                    <a:pt x="498" y="768"/>
                  </a:lnTo>
                  <a:lnTo>
                    <a:pt x="466" y="770"/>
                  </a:lnTo>
                  <a:lnTo>
                    <a:pt x="433" y="771"/>
                  </a:lnTo>
                  <a:lnTo>
                    <a:pt x="407" y="770"/>
                  </a:lnTo>
                  <a:lnTo>
                    <a:pt x="382" y="769"/>
                  </a:lnTo>
                  <a:lnTo>
                    <a:pt x="357" y="767"/>
                  </a:lnTo>
                  <a:lnTo>
                    <a:pt x="332" y="764"/>
                  </a:lnTo>
                  <a:lnTo>
                    <a:pt x="307" y="759"/>
                  </a:lnTo>
                  <a:lnTo>
                    <a:pt x="283" y="754"/>
                  </a:lnTo>
                  <a:lnTo>
                    <a:pt x="259" y="748"/>
                  </a:lnTo>
                  <a:lnTo>
                    <a:pt x="235" y="741"/>
                  </a:lnTo>
                  <a:lnTo>
                    <a:pt x="218" y="735"/>
                  </a:lnTo>
                  <a:lnTo>
                    <a:pt x="201" y="727"/>
                  </a:lnTo>
                  <a:lnTo>
                    <a:pt x="184" y="720"/>
                  </a:lnTo>
                  <a:lnTo>
                    <a:pt x="168" y="711"/>
                  </a:lnTo>
                  <a:lnTo>
                    <a:pt x="152" y="702"/>
                  </a:lnTo>
                  <a:lnTo>
                    <a:pt x="137" y="692"/>
                  </a:lnTo>
                  <a:lnTo>
                    <a:pt x="122" y="680"/>
                  </a:lnTo>
                  <a:lnTo>
                    <a:pt x="108" y="668"/>
                  </a:lnTo>
                  <a:lnTo>
                    <a:pt x="94" y="657"/>
                  </a:lnTo>
                  <a:lnTo>
                    <a:pt x="83" y="643"/>
                  </a:lnTo>
                  <a:lnTo>
                    <a:pt x="71" y="629"/>
                  </a:lnTo>
                  <a:lnTo>
                    <a:pt x="60" y="614"/>
                  </a:lnTo>
                  <a:lnTo>
                    <a:pt x="49" y="599"/>
                  </a:lnTo>
                  <a:lnTo>
                    <a:pt x="41" y="583"/>
                  </a:lnTo>
                  <a:lnTo>
                    <a:pt x="33" y="567"/>
                  </a:lnTo>
                  <a:lnTo>
                    <a:pt x="27" y="55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2" name="Freeform 18"/>
            <p:cNvSpPr>
              <a:spLocks/>
            </p:cNvSpPr>
            <p:nvPr/>
          </p:nvSpPr>
          <p:spPr bwMode="auto">
            <a:xfrm>
              <a:off x="6642100" y="899214"/>
              <a:ext cx="65804" cy="169761"/>
            </a:xfrm>
            <a:custGeom>
              <a:avLst/>
              <a:gdLst>
                <a:gd name="T0" fmla="*/ 2147483647 w 180"/>
                <a:gd name="T1" fmla="*/ 2147483647 h 464"/>
                <a:gd name="T2" fmla="*/ 0 w 180"/>
                <a:gd name="T3" fmla="*/ 2147483647 h 464"/>
                <a:gd name="T4" fmla="*/ 0 w 180"/>
                <a:gd name="T5" fmla="*/ 2147483647 h 464"/>
                <a:gd name="T6" fmla="*/ 2147483647 w 180"/>
                <a:gd name="T7" fmla="*/ 2147483647 h 464"/>
                <a:gd name="T8" fmla="*/ 2147483647 w 180"/>
                <a:gd name="T9" fmla="*/ 2147483647 h 464"/>
                <a:gd name="T10" fmla="*/ 2147483647 w 180"/>
                <a:gd name="T11" fmla="*/ 2147483647 h 464"/>
                <a:gd name="T12" fmla="*/ 2147483647 w 180"/>
                <a:gd name="T13" fmla="*/ 2147483647 h 464"/>
                <a:gd name="T14" fmla="*/ 2147483647 w 180"/>
                <a:gd name="T15" fmla="*/ 2147483647 h 464"/>
                <a:gd name="T16" fmla="*/ 2147483647 w 180"/>
                <a:gd name="T17" fmla="*/ 2147483647 h 464"/>
                <a:gd name="T18" fmla="*/ 2147483647 w 180"/>
                <a:gd name="T19" fmla="*/ 2147483647 h 464"/>
                <a:gd name="T20" fmla="*/ 2147483647 w 180"/>
                <a:gd name="T21" fmla="*/ 2147483647 h 464"/>
                <a:gd name="T22" fmla="*/ 2147483647 w 180"/>
                <a:gd name="T23" fmla="*/ 2147483647 h 464"/>
                <a:gd name="T24" fmla="*/ 2147483647 w 180"/>
                <a:gd name="T25" fmla="*/ 2147483647 h 464"/>
                <a:gd name="T26" fmla="*/ 2147483647 w 180"/>
                <a:gd name="T27" fmla="*/ 2147483647 h 464"/>
                <a:gd name="T28" fmla="*/ 2147483647 w 180"/>
                <a:gd name="T29" fmla="*/ 2147483647 h 464"/>
                <a:gd name="T30" fmla="*/ 2147483647 w 180"/>
                <a:gd name="T31" fmla="*/ 2147483647 h 464"/>
                <a:gd name="T32" fmla="*/ 2147483647 w 180"/>
                <a:gd name="T33" fmla="*/ 2147483647 h 464"/>
                <a:gd name="T34" fmla="*/ 2147483647 w 180"/>
                <a:gd name="T35" fmla="*/ 2147483647 h 464"/>
                <a:gd name="T36" fmla="*/ 2147483647 w 180"/>
                <a:gd name="T37" fmla="*/ 0 h 464"/>
                <a:gd name="T38" fmla="*/ 2147483647 w 180"/>
                <a:gd name="T39" fmla="*/ 2147483647 h 46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80"/>
                <a:gd name="T61" fmla="*/ 0 h 464"/>
                <a:gd name="T62" fmla="*/ 180 w 180"/>
                <a:gd name="T63" fmla="*/ 464 h 46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80" h="464">
                  <a:moveTo>
                    <a:pt x="173" y="1"/>
                  </a:moveTo>
                  <a:lnTo>
                    <a:pt x="0" y="17"/>
                  </a:lnTo>
                  <a:lnTo>
                    <a:pt x="0" y="43"/>
                  </a:lnTo>
                  <a:lnTo>
                    <a:pt x="5" y="43"/>
                  </a:lnTo>
                  <a:lnTo>
                    <a:pt x="29" y="46"/>
                  </a:lnTo>
                  <a:lnTo>
                    <a:pt x="46" y="48"/>
                  </a:lnTo>
                  <a:lnTo>
                    <a:pt x="58" y="53"/>
                  </a:lnTo>
                  <a:lnTo>
                    <a:pt x="63" y="55"/>
                  </a:lnTo>
                  <a:lnTo>
                    <a:pt x="66" y="57"/>
                  </a:lnTo>
                  <a:lnTo>
                    <a:pt x="69" y="60"/>
                  </a:lnTo>
                  <a:lnTo>
                    <a:pt x="72" y="63"/>
                  </a:lnTo>
                  <a:lnTo>
                    <a:pt x="73" y="68"/>
                  </a:lnTo>
                  <a:lnTo>
                    <a:pt x="74" y="73"/>
                  </a:lnTo>
                  <a:lnTo>
                    <a:pt x="75" y="85"/>
                  </a:lnTo>
                  <a:lnTo>
                    <a:pt x="75" y="102"/>
                  </a:lnTo>
                  <a:lnTo>
                    <a:pt x="75" y="464"/>
                  </a:lnTo>
                  <a:lnTo>
                    <a:pt x="180" y="464"/>
                  </a:lnTo>
                  <a:lnTo>
                    <a:pt x="180" y="0"/>
                  </a:lnTo>
                  <a:lnTo>
                    <a:pt x="173"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3" name="Freeform 20"/>
            <p:cNvSpPr>
              <a:spLocks/>
            </p:cNvSpPr>
            <p:nvPr/>
          </p:nvSpPr>
          <p:spPr bwMode="auto">
            <a:xfrm>
              <a:off x="6742538" y="947718"/>
              <a:ext cx="133341" cy="121258"/>
            </a:xfrm>
            <a:custGeom>
              <a:avLst/>
              <a:gdLst>
                <a:gd name="T0" fmla="*/ 2147483647 w 366"/>
                <a:gd name="T1" fmla="*/ 2147483647 h 327"/>
                <a:gd name="T2" fmla="*/ 2147483647 w 366"/>
                <a:gd name="T3" fmla="*/ 2147483647 h 327"/>
                <a:gd name="T4" fmla="*/ 2147483647 w 366"/>
                <a:gd name="T5" fmla="*/ 2147483647 h 327"/>
                <a:gd name="T6" fmla="*/ 2147483647 w 366"/>
                <a:gd name="T7" fmla="*/ 2147483647 h 327"/>
                <a:gd name="T8" fmla="*/ 2147483647 w 366"/>
                <a:gd name="T9" fmla="*/ 2147483647 h 327"/>
                <a:gd name="T10" fmla="*/ 2147483647 w 366"/>
                <a:gd name="T11" fmla="*/ 2147483647 h 327"/>
                <a:gd name="T12" fmla="*/ 2147483647 w 366"/>
                <a:gd name="T13" fmla="*/ 2147483647 h 327"/>
                <a:gd name="T14" fmla="*/ 2147483647 w 366"/>
                <a:gd name="T15" fmla="*/ 0 h 327"/>
                <a:gd name="T16" fmla="*/ 0 w 366"/>
                <a:gd name="T17" fmla="*/ 2147483647 h 327"/>
                <a:gd name="T18" fmla="*/ 2147483647 w 366"/>
                <a:gd name="T19" fmla="*/ 2147483647 h 327"/>
                <a:gd name="T20" fmla="*/ 2147483647 w 366"/>
                <a:gd name="T21" fmla="*/ 2147483647 h 327"/>
                <a:gd name="T22" fmla="*/ 2147483647 w 366"/>
                <a:gd name="T23" fmla="*/ 2147483647 h 327"/>
                <a:gd name="T24" fmla="*/ 2147483647 w 366"/>
                <a:gd name="T25" fmla="*/ 2147483647 h 327"/>
                <a:gd name="T26" fmla="*/ 2147483647 w 366"/>
                <a:gd name="T27" fmla="*/ 2147483647 h 327"/>
                <a:gd name="T28" fmla="*/ 2147483647 w 366"/>
                <a:gd name="T29" fmla="*/ 2147483647 h 327"/>
                <a:gd name="T30" fmla="*/ 2147483647 w 366"/>
                <a:gd name="T31" fmla="*/ 2147483647 h 327"/>
                <a:gd name="T32" fmla="*/ 2147483647 w 366"/>
                <a:gd name="T33" fmla="*/ 2147483647 h 327"/>
                <a:gd name="T34" fmla="*/ 2147483647 w 366"/>
                <a:gd name="T35" fmla="*/ 2147483647 h 327"/>
                <a:gd name="T36" fmla="*/ 2147483647 w 366"/>
                <a:gd name="T37" fmla="*/ 2147483647 h 327"/>
                <a:gd name="T38" fmla="*/ 2147483647 w 366"/>
                <a:gd name="T39" fmla="*/ 2147483647 h 327"/>
                <a:gd name="T40" fmla="*/ 2147483647 w 366"/>
                <a:gd name="T41" fmla="*/ 2147483647 h 327"/>
                <a:gd name="T42" fmla="*/ 2147483647 w 366"/>
                <a:gd name="T43" fmla="*/ 2147483647 h 327"/>
                <a:gd name="T44" fmla="*/ 2147483647 w 366"/>
                <a:gd name="T45" fmla="*/ 2147483647 h 327"/>
                <a:gd name="T46" fmla="*/ 2147483647 w 366"/>
                <a:gd name="T47" fmla="*/ 2147483647 h 327"/>
                <a:gd name="T48" fmla="*/ 2147483647 w 366"/>
                <a:gd name="T49" fmla="*/ 2147483647 h 327"/>
                <a:gd name="T50" fmla="*/ 2147483647 w 366"/>
                <a:gd name="T51" fmla="*/ 2147483647 h 327"/>
                <a:gd name="T52" fmla="*/ 2147483647 w 366"/>
                <a:gd name="T53" fmla="*/ 2147483647 h 327"/>
                <a:gd name="T54" fmla="*/ 2147483647 w 366"/>
                <a:gd name="T55" fmla="*/ 2147483647 h 327"/>
                <a:gd name="T56" fmla="*/ 2147483647 w 366"/>
                <a:gd name="T57" fmla="*/ 2147483647 h 327"/>
                <a:gd name="T58" fmla="*/ 2147483647 w 366"/>
                <a:gd name="T59" fmla="*/ 2147483647 h 327"/>
                <a:gd name="T60" fmla="*/ 2147483647 w 366"/>
                <a:gd name="T61" fmla="*/ 2147483647 h 327"/>
                <a:gd name="T62" fmla="*/ 2147483647 w 366"/>
                <a:gd name="T63" fmla="*/ 2147483647 h 327"/>
                <a:gd name="T64" fmla="*/ 2147483647 w 366"/>
                <a:gd name="T65" fmla="*/ 2147483647 h 327"/>
                <a:gd name="T66" fmla="*/ 2147483647 w 366"/>
                <a:gd name="T67" fmla="*/ 2147483647 h 327"/>
                <a:gd name="T68" fmla="*/ 2147483647 w 366"/>
                <a:gd name="T69" fmla="*/ 2147483647 h 327"/>
                <a:gd name="T70" fmla="*/ 2147483647 w 366"/>
                <a:gd name="T71" fmla="*/ 2147483647 h 327"/>
                <a:gd name="T72" fmla="*/ 2147483647 w 366"/>
                <a:gd name="T73" fmla="*/ 2147483647 h 327"/>
                <a:gd name="T74" fmla="*/ 2147483647 w 366"/>
                <a:gd name="T75" fmla="*/ 2147483647 h 327"/>
                <a:gd name="T76" fmla="*/ 2147483647 w 366"/>
                <a:gd name="T77" fmla="*/ 2147483647 h 327"/>
                <a:gd name="T78" fmla="*/ 2147483647 w 366"/>
                <a:gd name="T79" fmla="*/ 2147483647 h 327"/>
                <a:gd name="T80" fmla="*/ 2147483647 w 366"/>
                <a:gd name="T81" fmla="*/ 2147483647 h 327"/>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6"/>
                <a:gd name="T124" fmla="*/ 0 h 327"/>
                <a:gd name="T125" fmla="*/ 366 w 366"/>
                <a:gd name="T126" fmla="*/ 327 h 327"/>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6" h="327">
                  <a:moveTo>
                    <a:pt x="269" y="1"/>
                  </a:moveTo>
                  <a:lnTo>
                    <a:pt x="269" y="1"/>
                  </a:lnTo>
                  <a:lnTo>
                    <a:pt x="257" y="2"/>
                  </a:lnTo>
                  <a:lnTo>
                    <a:pt x="246" y="3"/>
                  </a:lnTo>
                  <a:lnTo>
                    <a:pt x="236" y="5"/>
                  </a:lnTo>
                  <a:lnTo>
                    <a:pt x="226" y="9"/>
                  </a:lnTo>
                  <a:lnTo>
                    <a:pt x="216" y="12"/>
                  </a:lnTo>
                  <a:lnTo>
                    <a:pt x="207" y="16"/>
                  </a:lnTo>
                  <a:lnTo>
                    <a:pt x="199" y="21"/>
                  </a:lnTo>
                  <a:lnTo>
                    <a:pt x="191" y="27"/>
                  </a:lnTo>
                  <a:lnTo>
                    <a:pt x="177" y="37"/>
                  </a:lnTo>
                  <a:lnTo>
                    <a:pt x="166" y="49"/>
                  </a:lnTo>
                  <a:lnTo>
                    <a:pt x="156" y="61"/>
                  </a:lnTo>
                  <a:lnTo>
                    <a:pt x="148" y="72"/>
                  </a:lnTo>
                  <a:lnTo>
                    <a:pt x="148" y="0"/>
                  </a:lnTo>
                  <a:lnTo>
                    <a:pt x="0" y="24"/>
                  </a:lnTo>
                  <a:lnTo>
                    <a:pt x="0" y="48"/>
                  </a:lnTo>
                  <a:lnTo>
                    <a:pt x="7" y="48"/>
                  </a:lnTo>
                  <a:lnTo>
                    <a:pt x="22" y="49"/>
                  </a:lnTo>
                  <a:lnTo>
                    <a:pt x="34" y="51"/>
                  </a:lnTo>
                  <a:lnTo>
                    <a:pt x="43" y="55"/>
                  </a:lnTo>
                  <a:lnTo>
                    <a:pt x="47" y="57"/>
                  </a:lnTo>
                  <a:lnTo>
                    <a:pt x="51" y="59"/>
                  </a:lnTo>
                  <a:lnTo>
                    <a:pt x="53" y="62"/>
                  </a:lnTo>
                  <a:lnTo>
                    <a:pt x="56" y="66"/>
                  </a:lnTo>
                  <a:lnTo>
                    <a:pt x="59" y="75"/>
                  </a:lnTo>
                  <a:lnTo>
                    <a:pt x="60" y="87"/>
                  </a:lnTo>
                  <a:lnTo>
                    <a:pt x="61" y="101"/>
                  </a:lnTo>
                  <a:lnTo>
                    <a:pt x="61" y="327"/>
                  </a:lnTo>
                  <a:lnTo>
                    <a:pt x="148" y="327"/>
                  </a:lnTo>
                  <a:lnTo>
                    <a:pt x="148" y="160"/>
                  </a:lnTo>
                  <a:lnTo>
                    <a:pt x="149" y="152"/>
                  </a:lnTo>
                  <a:lnTo>
                    <a:pt x="150" y="143"/>
                  </a:lnTo>
                  <a:lnTo>
                    <a:pt x="152" y="135"/>
                  </a:lnTo>
                  <a:lnTo>
                    <a:pt x="155" y="126"/>
                  </a:lnTo>
                  <a:lnTo>
                    <a:pt x="160" y="118"/>
                  </a:lnTo>
                  <a:lnTo>
                    <a:pt x="164" y="109"/>
                  </a:lnTo>
                  <a:lnTo>
                    <a:pt x="169" y="101"/>
                  </a:lnTo>
                  <a:lnTo>
                    <a:pt x="175" y="93"/>
                  </a:lnTo>
                  <a:lnTo>
                    <a:pt x="181" y="86"/>
                  </a:lnTo>
                  <a:lnTo>
                    <a:pt x="187" y="79"/>
                  </a:lnTo>
                  <a:lnTo>
                    <a:pt x="195" y="74"/>
                  </a:lnTo>
                  <a:lnTo>
                    <a:pt x="202" y="68"/>
                  </a:lnTo>
                  <a:lnTo>
                    <a:pt x="210" y="64"/>
                  </a:lnTo>
                  <a:lnTo>
                    <a:pt x="218" y="61"/>
                  </a:lnTo>
                  <a:lnTo>
                    <a:pt x="226" y="59"/>
                  </a:lnTo>
                  <a:lnTo>
                    <a:pt x="234" y="59"/>
                  </a:lnTo>
                  <a:lnTo>
                    <a:pt x="242" y="59"/>
                  </a:lnTo>
                  <a:lnTo>
                    <a:pt x="248" y="60"/>
                  </a:lnTo>
                  <a:lnTo>
                    <a:pt x="255" y="62"/>
                  </a:lnTo>
                  <a:lnTo>
                    <a:pt x="259" y="65"/>
                  </a:lnTo>
                  <a:lnTo>
                    <a:pt x="263" y="68"/>
                  </a:lnTo>
                  <a:lnTo>
                    <a:pt x="267" y="73"/>
                  </a:lnTo>
                  <a:lnTo>
                    <a:pt x="270" y="78"/>
                  </a:lnTo>
                  <a:lnTo>
                    <a:pt x="272" y="83"/>
                  </a:lnTo>
                  <a:lnTo>
                    <a:pt x="276" y="96"/>
                  </a:lnTo>
                  <a:lnTo>
                    <a:pt x="277" y="112"/>
                  </a:lnTo>
                  <a:lnTo>
                    <a:pt x="278" y="130"/>
                  </a:lnTo>
                  <a:lnTo>
                    <a:pt x="278" y="151"/>
                  </a:lnTo>
                  <a:lnTo>
                    <a:pt x="278" y="327"/>
                  </a:lnTo>
                  <a:lnTo>
                    <a:pt x="366" y="327"/>
                  </a:lnTo>
                  <a:lnTo>
                    <a:pt x="366" y="101"/>
                  </a:lnTo>
                  <a:lnTo>
                    <a:pt x="366" y="89"/>
                  </a:lnTo>
                  <a:lnTo>
                    <a:pt x="365" y="78"/>
                  </a:lnTo>
                  <a:lnTo>
                    <a:pt x="363" y="67"/>
                  </a:lnTo>
                  <a:lnTo>
                    <a:pt x="359" y="58"/>
                  </a:lnTo>
                  <a:lnTo>
                    <a:pt x="356" y="49"/>
                  </a:lnTo>
                  <a:lnTo>
                    <a:pt x="352" y="41"/>
                  </a:lnTo>
                  <a:lnTo>
                    <a:pt x="347" y="33"/>
                  </a:lnTo>
                  <a:lnTo>
                    <a:pt x="341" y="27"/>
                  </a:lnTo>
                  <a:lnTo>
                    <a:pt x="335" y="21"/>
                  </a:lnTo>
                  <a:lnTo>
                    <a:pt x="327" y="16"/>
                  </a:lnTo>
                  <a:lnTo>
                    <a:pt x="320" y="12"/>
                  </a:lnTo>
                  <a:lnTo>
                    <a:pt x="310" y="7"/>
                  </a:lnTo>
                  <a:lnTo>
                    <a:pt x="302" y="5"/>
                  </a:lnTo>
                  <a:lnTo>
                    <a:pt x="291" y="3"/>
                  </a:lnTo>
                  <a:lnTo>
                    <a:pt x="280" y="2"/>
                  </a:lnTo>
                  <a:lnTo>
                    <a:pt x="26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4" name="Freeform 22"/>
            <p:cNvSpPr>
              <a:spLocks/>
            </p:cNvSpPr>
            <p:nvPr/>
          </p:nvSpPr>
          <p:spPr bwMode="auto">
            <a:xfrm>
              <a:off x="6912244" y="949450"/>
              <a:ext cx="90048" cy="121258"/>
            </a:xfrm>
            <a:custGeom>
              <a:avLst/>
              <a:gdLst>
                <a:gd name="T0" fmla="*/ 2147483647 w 245"/>
                <a:gd name="T1" fmla="*/ 2147483647 h 334"/>
                <a:gd name="T2" fmla="*/ 2147483647 w 245"/>
                <a:gd name="T3" fmla="*/ 2147483647 h 334"/>
                <a:gd name="T4" fmla="*/ 2147483647 w 245"/>
                <a:gd name="T5" fmla="*/ 2147483647 h 334"/>
                <a:gd name="T6" fmla="*/ 2147483647 w 245"/>
                <a:gd name="T7" fmla="*/ 2147483647 h 334"/>
                <a:gd name="T8" fmla="*/ 2147483647 w 245"/>
                <a:gd name="T9" fmla="*/ 2147483647 h 334"/>
                <a:gd name="T10" fmla="*/ 2147483647 w 245"/>
                <a:gd name="T11" fmla="*/ 2147483647 h 334"/>
                <a:gd name="T12" fmla="*/ 2147483647 w 245"/>
                <a:gd name="T13" fmla="*/ 2147483647 h 334"/>
                <a:gd name="T14" fmla="*/ 2147483647 w 245"/>
                <a:gd name="T15" fmla="*/ 2147483647 h 334"/>
                <a:gd name="T16" fmla="*/ 2147483647 w 245"/>
                <a:gd name="T17" fmla="*/ 2147483647 h 334"/>
                <a:gd name="T18" fmla="*/ 2147483647 w 245"/>
                <a:gd name="T19" fmla="*/ 2147483647 h 334"/>
                <a:gd name="T20" fmla="*/ 2147483647 w 245"/>
                <a:gd name="T21" fmla="*/ 2147483647 h 334"/>
                <a:gd name="T22" fmla="*/ 2147483647 w 245"/>
                <a:gd name="T23" fmla="*/ 2147483647 h 334"/>
                <a:gd name="T24" fmla="*/ 2147483647 w 245"/>
                <a:gd name="T25" fmla="*/ 2147483647 h 334"/>
                <a:gd name="T26" fmla="*/ 2147483647 w 245"/>
                <a:gd name="T27" fmla="*/ 2147483647 h 334"/>
                <a:gd name="T28" fmla="*/ 2147483647 w 245"/>
                <a:gd name="T29" fmla="*/ 2147483647 h 334"/>
                <a:gd name="T30" fmla="*/ 2147483647 w 245"/>
                <a:gd name="T31" fmla="*/ 2147483647 h 334"/>
                <a:gd name="T32" fmla="*/ 2147483647 w 245"/>
                <a:gd name="T33" fmla="*/ 2147483647 h 334"/>
                <a:gd name="T34" fmla="*/ 0 w 245"/>
                <a:gd name="T35" fmla="*/ 2147483647 h 334"/>
                <a:gd name="T36" fmla="*/ 2147483647 w 245"/>
                <a:gd name="T37" fmla="*/ 2147483647 h 334"/>
                <a:gd name="T38" fmla="*/ 2147483647 w 245"/>
                <a:gd name="T39" fmla="*/ 2147483647 h 334"/>
                <a:gd name="T40" fmla="*/ 2147483647 w 245"/>
                <a:gd name="T41" fmla="*/ 2147483647 h 334"/>
                <a:gd name="T42" fmla="*/ 2147483647 w 245"/>
                <a:gd name="T43" fmla="*/ 2147483647 h 334"/>
                <a:gd name="T44" fmla="*/ 2147483647 w 245"/>
                <a:gd name="T45" fmla="*/ 2147483647 h 334"/>
                <a:gd name="T46" fmla="*/ 2147483647 w 245"/>
                <a:gd name="T47" fmla="*/ 2147483647 h 334"/>
                <a:gd name="T48" fmla="*/ 2147483647 w 245"/>
                <a:gd name="T49" fmla="*/ 2147483647 h 334"/>
                <a:gd name="T50" fmla="*/ 2147483647 w 245"/>
                <a:gd name="T51" fmla="*/ 2147483647 h 334"/>
                <a:gd name="T52" fmla="*/ 2147483647 w 245"/>
                <a:gd name="T53" fmla="*/ 2147483647 h 334"/>
                <a:gd name="T54" fmla="*/ 2147483647 w 245"/>
                <a:gd name="T55" fmla="*/ 2147483647 h 334"/>
                <a:gd name="T56" fmla="*/ 2147483647 w 245"/>
                <a:gd name="T57" fmla="*/ 2147483647 h 334"/>
                <a:gd name="T58" fmla="*/ 2147483647 w 245"/>
                <a:gd name="T59" fmla="*/ 2147483647 h 334"/>
                <a:gd name="T60" fmla="*/ 2147483647 w 245"/>
                <a:gd name="T61" fmla="*/ 2147483647 h 334"/>
                <a:gd name="T62" fmla="*/ 2147483647 w 245"/>
                <a:gd name="T63" fmla="*/ 2147483647 h 334"/>
                <a:gd name="T64" fmla="*/ 2147483647 w 245"/>
                <a:gd name="T65" fmla="*/ 2147483647 h 334"/>
                <a:gd name="T66" fmla="*/ 2147483647 w 245"/>
                <a:gd name="T67" fmla="*/ 2147483647 h 334"/>
                <a:gd name="T68" fmla="*/ 2147483647 w 245"/>
                <a:gd name="T69" fmla="*/ 2147483647 h 334"/>
                <a:gd name="T70" fmla="*/ 2147483647 w 245"/>
                <a:gd name="T71" fmla="*/ 2147483647 h 334"/>
                <a:gd name="T72" fmla="*/ 2147483647 w 245"/>
                <a:gd name="T73" fmla="*/ 2147483647 h 334"/>
                <a:gd name="T74" fmla="*/ 2147483647 w 245"/>
                <a:gd name="T75" fmla="*/ 2147483647 h 334"/>
                <a:gd name="T76" fmla="*/ 2147483647 w 245"/>
                <a:gd name="T77" fmla="*/ 2147483647 h 334"/>
                <a:gd name="T78" fmla="*/ 2147483647 w 245"/>
                <a:gd name="T79" fmla="*/ 2147483647 h 334"/>
                <a:gd name="T80" fmla="*/ 2147483647 w 245"/>
                <a:gd name="T81" fmla="*/ 2147483647 h 334"/>
                <a:gd name="T82" fmla="*/ 2147483647 w 245"/>
                <a:gd name="T83" fmla="*/ 2147483647 h 334"/>
                <a:gd name="T84" fmla="*/ 2147483647 w 245"/>
                <a:gd name="T85" fmla="*/ 2147483647 h 334"/>
                <a:gd name="T86" fmla="*/ 2147483647 w 245"/>
                <a:gd name="T87" fmla="*/ 2147483647 h 334"/>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245"/>
                <a:gd name="T133" fmla="*/ 0 h 334"/>
                <a:gd name="T134" fmla="*/ 245 w 245"/>
                <a:gd name="T135" fmla="*/ 334 h 334"/>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245" h="334">
                  <a:moveTo>
                    <a:pt x="145" y="127"/>
                  </a:moveTo>
                  <a:lnTo>
                    <a:pt x="145" y="127"/>
                  </a:lnTo>
                  <a:lnTo>
                    <a:pt x="120" y="115"/>
                  </a:lnTo>
                  <a:lnTo>
                    <a:pt x="109" y="108"/>
                  </a:lnTo>
                  <a:lnTo>
                    <a:pt x="100" y="102"/>
                  </a:lnTo>
                  <a:lnTo>
                    <a:pt x="91" y="95"/>
                  </a:lnTo>
                  <a:lnTo>
                    <a:pt x="86" y="88"/>
                  </a:lnTo>
                  <a:lnTo>
                    <a:pt x="82" y="80"/>
                  </a:lnTo>
                  <a:lnTo>
                    <a:pt x="81" y="76"/>
                  </a:lnTo>
                  <a:lnTo>
                    <a:pt x="81" y="72"/>
                  </a:lnTo>
                  <a:lnTo>
                    <a:pt x="81" y="67"/>
                  </a:lnTo>
                  <a:lnTo>
                    <a:pt x="82" y="63"/>
                  </a:lnTo>
                  <a:lnTo>
                    <a:pt x="84" y="59"/>
                  </a:lnTo>
                  <a:lnTo>
                    <a:pt x="86" y="56"/>
                  </a:lnTo>
                  <a:lnTo>
                    <a:pt x="91" y="50"/>
                  </a:lnTo>
                  <a:lnTo>
                    <a:pt x="99" y="47"/>
                  </a:lnTo>
                  <a:lnTo>
                    <a:pt x="106" y="44"/>
                  </a:lnTo>
                  <a:lnTo>
                    <a:pt x="114" y="43"/>
                  </a:lnTo>
                  <a:lnTo>
                    <a:pt x="127" y="42"/>
                  </a:lnTo>
                  <a:lnTo>
                    <a:pt x="140" y="43"/>
                  </a:lnTo>
                  <a:lnTo>
                    <a:pt x="153" y="45"/>
                  </a:lnTo>
                  <a:lnTo>
                    <a:pt x="165" y="48"/>
                  </a:lnTo>
                  <a:lnTo>
                    <a:pt x="176" y="52"/>
                  </a:lnTo>
                  <a:lnTo>
                    <a:pt x="186" y="58"/>
                  </a:lnTo>
                  <a:lnTo>
                    <a:pt x="195" y="62"/>
                  </a:lnTo>
                  <a:lnTo>
                    <a:pt x="209" y="70"/>
                  </a:lnTo>
                  <a:lnTo>
                    <a:pt x="223" y="78"/>
                  </a:lnTo>
                  <a:lnTo>
                    <a:pt x="223" y="67"/>
                  </a:lnTo>
                  <a:lnTo>
                    <a:pt x="223" y="13"/>
                  </a:lnTo>
                  <a:lnTo>
                    <a:pt x="211" y="11"/>
                  </a:lnTo>
                  <a:lnTo>
                    <a:pt x="197" y="8"/>
                  </a:lnTo>
                  <a:lnTo>
                    <a:pt x="179" y="4"/>
                  </a:lnTo>
                  <a:lnTo>
                    <a:pt x="156" y="1"/>
                  </a:lnTo>
                  <a:lnTo>
                    <a:pt x="132" y="0"/>
                  </a:lnTo>
                  <a:lnTo>
                    <a:pt x="117" y="1"/>
                  </a:lnTo>
                  <a:lnTo>
                    <a:pt x="103" y="2"/>
                  </a:lnTo>
                  <a:lnTo>
                    <a:pt x="89" y="4"/>
                  </a:lnTo>
                  <a:lnTo>
                    <a:pt x="76" y="6"/>
                  </a:lnTo>
                  <a:lnTo>
                    <a:pt x="65" y="11"/>
                  </a:lnTo>
                  <a:lnTo>
                    <a:pt x="54" y="15"/>
                  </a:lnTo>
                  <a:lnTo>
                    <a:pt x="44" y="19"/>
                  </a:lnTo>
                  <a:lnTo>
                    <a:pt x="35" y="26"/>
                  </a:lnTo>
                  <a:lnTo>
                    <a:pt x="27" y="32"/>
                  </a:lnTo>
                  <a:lnTo>
                    <a:pt x="20" y="39"/>
                  </a:lnTo>
                  <a:lnTo>
                    <a:pt x="14" y="47"/>
                  </a:lnTo>
                  <a:lnTo>
                    <a:pt x="9" y="56"/>
                  </a:lnTo>
                  <a:lnTo>
                    <a:pt x="6" y="64"/>
                  </a:lnTo>
                  <a:lnTo>
                    <a:pt x="3" y="74"/>
                  </a:lnTo>
                  <a:lnTo>
                    <a:pt x="0" y="85"/>
                  </a:lnTo>
                  <a:lnTo>
                    <a:pt x="0" y="95"/>
                  </a:lnTo>
                  <a:lnTo>
                    <a:pt x="0" y="105"/>
                  </a:lnTo>
                  <a:lnTo>
                    <a:pt x="3" y="113"/>
                  </a:lnTo>
                  <a:lnTo>
                    <a:pt x="6" y="122"/>
                  </a:lnTo>
                  <a:lnTo>
                    <a:pt x="9" y="131"/>
                  </a:lnTo>
                  <a:lnTo>
                    <a:pt x="13" y="137"/>
                  </a:lnTo>
                  <a:lnTo>
                    <a:pt x="19" y="144"/>
                  </a:lnTo>
                  <a:lnTo>
                    <a:pt x="25" y="151"/>
                  </a:lnTo>
                  <a:lnTo>
                    <a:pt x="31" y="157"/>
                  </a:lnTo>
                  <a:lnTo>
                    <a:pt x="46" y="168"/>
                  </a:lnTo>
                  <a:lnTo>
                    <a:pt x="62" y="178"/>
                  </a:lnTo>
                  <a:lnTo>
                    <a:pt x="79" y="187"/>
                  </a:lnTo>
                  <a:lnTo>
                    <a:pt x="97" y="196"/>
                  </a:lnTo>
                  <a:lnTo>
                    <a:pt x="122" y="209"/>
                  </a:lnTo>
                  <a:lnTo>
                    <a:pt x="134" y="215"/>
                  </a:lnTo>
                  <a:lnTo>
                    <a:pt x="144" y="221"/>
                  </a:lnTo>
                  <a:lnTo>
                    <a:pt x="152" y="229"/>
                  </a:lnTo>
                  <a:lnTo>
                    <a:pt x="159" y="236"/>
                  </a:lnTo>
                  <a:lnTo>
                    <a:pt x="162" y="241"/>
                  </a:lnTo>
                  <a:lnTo>
                    <a:pt x="163" y="245"/>
                  </a:lnTo>
                  <a:lnTo>
                    <a:pt x="164" y="249"/>
                  </a:lnTo>
                  <a:lnTo>
                    <a:pt x="165" y="255"/>
                  </a:lnTo>
                  <a:lnTo>
                    <a:pt x="164" y="263"/>
                  </a:lnTo>
                  <a:lnTo>
                    <a:pt x="161" y="271"/>
                  </a:lnTo>
                  <a:lnTo>
                    <a:pt x="156" y="277"/>
                  </a:lnTo>
                  <a:lnTo>
                    <a:pt x="149" y="282"/>
                  </a:lnTo>
                  <a:lnTo>
                    <a:pt x="141" y="287"/>
                  </a:lnTo>
                  <a:lnTo>
                    <a:pt x="131" y="290"/>
                  </a:lnTo>
                  <a:lnTo>
                    <a:pt x="119" y="292"/>
                  </a:lnTo>
                  <a:lnTo>
                    <a:pt x="106" y="292"/>
                  </a:lnTo>
                  <a:lnTo>
                    <a:pt x="91" y="292"/>
                  </a:lnTo>
                  <a:lnTo>
                    <a:pt x="77" y="289"/>
                  </a:lnTo>
                  <a:lnTo>
                    <a:pt x="63" y="286"/>
                  </a:lnTo>
                  <a:lnTo>
                    <a:pt x="51" y="280"/>
                  </a:lnTo>
                  <a:lnTo>
                    <a:pt x="39" y="275"/>
                  </a:lnTo>
                  <a:lnTo>
                    <a:pt x="28" y="270"/>
                  </a:lnTo>
                  <a:lnTo>
                    <a:pt x="10" y="259"/>
                  </a:lnTo>
                  <a:lnTo>
                    <a:pt x="1" y="254"/>
                  </a:lnTo>
                  <a:lnTo>
                    <a:pt x="1" y="321"/>
                  </a:lnTo>
                  <a:lnTo>
                    <a:pt x="8" y="322"/>
                  </a:lnTo>
                  <a:lnTo>
                    <a:pt x="24" y="326"/>
                  </a:lnTo>
                  <a:lnTo>
                    <a:pt x="45" y="329"/>
                  </a:lnTo>
                  <a:lnTo>
                    <a:pt x="72" y="333"/>
                  </a:lnTo>
                  <a:lnTo>
                    <a:pt x="87" y="334"/>
                  </a:lnTo>
                  <a:lnTo>
                    <a:pt x="103" y="334"/>
                  </a:lnTo>
                  <a:lnTo>
                    <a:pt x="119" y="334"/>
                  </a:lnTo>
                  <a:lnTo>
                    <a:pt x="135" y="333"/>
                  </a:lnTo>
                  <a:lnTo>
                    <a:pt x="149" y="331"/>
                  </a:lnTo>
                  <a:lnTo>
                    <a:pt x="163" y="327"/>
                  </a:lnTo>
                  <a:lnTo>
                    <a:pt x="176" y="324"/>
                  </a:lnTo>
                  <a:lnTo>
                    <a:pt x="187" y="319"/>
                  </a:lnTo>
                  <a:lnTo>
                    <a:pt x="198" y="314"/>
                  </a:lnTo>
                  <a:lnTo>
                    <a:pt x="208" y="308"/>
                  </a:lnTo>
                  <a:lnTo>
                    <a:pt x="216" y="302"/>
                  </a:lnTo>
                  <a:lnTo>
                    <a:pt x="224" y="294"/>
                  </a:lnTo>
                  <a:lnTo>
                    <a:pt x="230" y="287"/>
                  </a:lnTo>
                  <a:lnTo>
                    <a:pt x="236" y="278"/>
                  </a:lnTo>
                  <a:lnTo>
                    <a:pt x="240" y="269"/>
                  </a:lnTo>
                  <a:lnTo>
                    <a:pt x="242" y="259"/>
                  </a:lnTo>
                  <a:lnTo>
                    <a:pt x="244" y="248"/>
                  </a:lnTo>
                  <a:lnTo>
                    <a:pt x="245" y="236"/>
                  </a:lnTo>
                  <a:lnTo>
                    <a:pt x="244" y="226"/>
                  </a:lnTo>
                  <a:lnTo>
                    <a:pt x="242" y="216"/>
                  </a:lnTo>
                  <a:lnTo>
                    <a:pt x="240" y="206"/>
                  </a:lnTo>
                  <a:lnTo>
                    <a:pt x="236" y="198"/>
                  </a:lnTo>
                  <a:lnTo>
                    <a:pt x="231" y="189"/>
                  </a:lnTo>
                  <a:lnTo>
                    <a:pt x="226" y="182"/>
                  </a:lnTo>
                  <a:lnTo>
                    <a:pt x="219" y="174"/>
                  </a:lnTo>
                  <a:lnTo>
                    <a:pt x="212" y="168"/>
                  </a:lnTo>
                  <a:lnTo>
                    <a:pt x="197" y="156"/>
                  </a:lnTo>
                  <a:lnTo>
                    <a:pt x="180" y="146"/>
                  </a:lnTo>
                  <a:lnTo>
                    <a:pt x="162" y="136"/>
                  </a:lnTo>
                  <a:lnTo>
                    <a:pt x="145" y="127"/>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5" name="Freeform 24"/>
            <p:cNvSpPr>
              <a:spLocks noEditPoints="1"/>
            </p:cNvSpPr>
            <p:nvPr/>
          </p:nvSpPr>
          <p:spPr bwMode="auto">
            <a:xfrm>
              <a:off x="7017878" y="947718"/>
              <a:ext cx="138535" cy="169761"/>
            </a:xfrm>
            <a:custGeom>
              <a:avLst/>
              <a:gdLst>
                <a:gd name="T0" fmla="*/ 2147483647 w 376"/>
                <a:gd name="T1" fmla="*/ 2147483647 h 462"/>
                <a:gd name="T2" fmla="*/ 2147483647 w 376"/>
                <a:gd name="T3" fmla="*/ 2147483647 h 462"/>
                <a:gd name="T4" fmla="*/ 2147483647 w 376"/>
                <a:gd name="T5" fmla="*/ 2147483647 h 462"/>
                <a:gd name="T6" fmla="*/ 2147483647 w 376"/>
                <a:gd name="T7" fmla="*/ 2147483647 h 462"/>
                <a:gd name="T8" fmla="*/ 2147483647 w 376"/>
                <a:gd name="T9" fmla="*/ 2147483647 h 462"/>
                <a:gd name="T10" fmla="*/ 2147483647 w 376"/>
                <a:gd name="T11" fmla="*/ 2147483647 h 462"/>
                <a:gd name="T12" fmla="*/ 2147483647 w 376"/>
                <a:gd name="T13" fmla="*/ 2147483647 h 462"/>
                <a:gd name="T14" fmla="*/ 2147483647 w 376"/>
                <a:gd name="T15" fmla="*/ 2147483647 h 462"/>
                <a:gd name="T16" fmla="*/ 2147483647 w 376"/>
                <a:gd name="T17" fmla="*/ 2147483647 h 462"/>
                <a:gd name="T18" fmla="*/ 2147483647 w 376"/>
                <a:gd name="T19" fmla="*/ 2147483647 h 462"/>
                <a:gd name="T20" fmla="*/ 2147483647 w 376"/>
                <a:gd name="T21" fmla="*/ 2147483647 h 462"/>
                <a:gd name="T22" fmla="*/ 2147483647 w 376"/>
                <a:gd name="T23" fmla="*/ 2147483647 h 462"/>
                <a:gd name="T24" fmla="*/ 2147483647 w 376"/>
                <a:gd name="T25" fmla="*/ 2147483647 h 462"/>
                <a:gd name="T26" fmla="*/ 2147483647 w 376"/>
                <a:gd name="T27" fmla="*/ 2147483647 h 462"/>
                <a:gd name="T28" fmla="*/ 2147483647 w 376"/>
                <a:gd name="T29" fmla="*/ 2147483647 h 462"/>
                <a:gd name="T30" fmla="*/ 2147483647 w 376"/>
                <a:gd name="T31" fmla="*/ 2147483647 h 462"/>
                <a:gd name="T32" fmla="*/ 2147483647 w 376"/>
                <a:gd name="T33" fmla="*/ 2147483647 h 462"/>
                <a:gd name="T34" fmla="*/ 2147483647 w 376"/>
                <a:gd name="T35" fmla="*/ 2147483647 h 462"/>
                <a:gd name="T36" fmla="*/ 2147483647 w 376"/>
                <a:gd name="T37" fmla="*/ 2147483647 h 462"/>
                <a:gd name="T38" fmla="*/ 2147483647 w 376"/>
                <a:gd name="T39" fmla="*/ 2147483647 h 462"/>
                <a:gd name="T40" fmla="*/ 2147483647 w 376"/>
                <a:gd name="T41" fmla="*/ 2147483647 h 462"/>
                <a:gd name="T42" fmla="*/ 2147483647 w 376"/>
                <a:gd name="T43" fmla="*/ 2147483647 h 462"/>
                <a:gd name="T44" fmla="*/ 2147483647 w 376"/>
                <a:gd name="T45" fmla="*/ 2147483647 h 462"/>
                <a:gd name="T46" fmla="*/ 2147483647 w 376"/>
                <a:gd name="T47" fmla="*/ 2147483647 h 462"/>
                <a:gd name="T48" fmla="*/ 2147483647 w 376"/>
                <a:gd name="T49" fmla="*/ 2147483647 h 462"/>
                <a:gd name="T50" fmla="*/ 2147483647 w 376"/>
                <a:gd name="T51" fmla="*/ 2147483647 h 462"/>
                <a:gd name="T52" fmla="*/ 2147483647 w 376"/>
                <a:gd name="T53" fmla="*/ 2147483647 h 462"/>
                <a:gd name="T54" fmla="*/ 2147483647 w 376"/>
                <a:gd name="T55" fmla="*/ 2147483647 h 462"/>
                <a:gd name="T56" fmla="*/ 2147483647 w 376"/>
                <a:gd name="T57" fmla="*/ 2147483647 h 462"/>
                <a:gd name="T58" fmla="*/ 2147483647 w 376"/>
                <a:gd name="T59" fmla="*/ 2147483647 h 462"/>
                <a:gd name="T60" fmla="*/ 2147483647 w 376"/>
                <a:gd name="T61" fmla="*/ 2147483647 h 462"/>
                <a:gd name="T62" fmla="*/ 2147483647 w 376"/>
                <a:gd name="T63" fmla="*/ 2147483647 h 462"/>
                <a:gd name="T64" fmla="*/ 2147483647 w 376"/>
                <a:gd name="T65" fmla="*/ 2147483647 h 462"/>
                <a:gd name="T66" fmla="*/ 2147483647 w 376"/>
                <a:gd name="T67" fmla="*/ 2147483647 h 462"/>
                <a:gd name="T68" fmla="*/ 2147483647 w 376"/>
                <a:gd name="T69" fmla="*/ 2147483647 h 462"/>
                <a:gd name="T70" fmla="*/ 2147483647 w 376"/>
                <a:gd name="T71" fmla="*/ 2147483647 h 462"/>
                <a:gd name="T72" fmla="*/ 2147483647 w 376"/>
                <a:gd name="T73" fmla="*/ 2147483647 h 462"/>
                <a:gd name="T74" fmla="*/ 2147483647 w 376"/>
                <a:gd name="T75" fmla="*/ 2147483647 h 462"/>
                <a:gd name="T76" fmla="*/ 2147483647 w 376"/>
                <a:gd name="T77" fmla="*/ 2147483647 h 462"/>
                <a:gd name="T78" fmla="*/ 2147483647 w 376"/>
                <a:gd name="T79" fmla="*/ 2147483647 h 462"/>
                <a:gd name="T80" fmla="*/ 2147483647 w 376"/>
                <a:gd name="T81" fmla="*/ 2147483647 h 462"/>
                <a:gd name="T82" fmla="*/ 2147483647 w 376"/>
                <a:gd name="T83" fmla="*/ 2147483647 h 462"/>
                <a:gd name="T84" fmla="*/ 2147483647 w 376"/>
                <a:gd name="T85" fmla="*/ 2147483647 h 462"/>
                <a:gd name="T86" fmla="*/ 2147483647 w 376"/>
                <a:gd name="T87" fmla="*/ 2147483647 h 462"/>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376"/>
                <a:gd name="T133" fmla="*/ 0 h 462"/>
                <a:gd name="T134" fmla="*/ 376 w 376"/>
                <a:gd name="T135" fmla="*/ 462 h 462"/>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376" h="462">
                  <a:moveTo>
                    <a:pt x="215" y="49"/>
                  </a:moveTo>
                  <a:lnTo>
                    <a:pt x="215" y="49"/>
                  </a:lnTo>
                  <a:lnTo>
                    <a:pt x="225" y="50"/>
                  </a:lnTo>
                  <a:lnTo>
                    <a:pt x="234" y="52"/>
                  </a:lnTo>
                  <a:lnTo>
                    <a:pt x="243" y="56"/>
                  </a:lnTo>
                  <a:lnTo>
                    <a:pt x="250" y="60"/>
                  </a:lnTo>
                  <a:lnTo>
                    <a:pt x="256" y="66"/>
                  </a:lnTo>
                  <a:lnTo>
                    <a:pt x="262" y="73"/>
                  </a:lnTo>
                  <a:lnTo>
                    <a:pt x="266" y="80"/>
                  </a:lnTo>
                  <a:lnTo>
                    <a:pt x="270" y="88"/>
                  </a:lnTo>
                  <a:lnTo>
                    <a:pt x="274" y="96"/>
                  </a:lnTo>
                  <a:lnTo>
                    <a:pt x="276" y="106"/>
                  </a:lnTo>
                  <a:lnTo>
                    <a:pt x="279" y="125"/>
                  </a:lnTo>
                  <a:lnTo>
                    <a:pt x="281" y="144"/>
                  </a:lnTo>
                  <a:lnTo>
                    <a:pt x="281" y="164"/>
                  </a:lnTo>
                  <a:lnTo>
                    <a:pt x="280" y="193"/>
                  </a:lnTo>
                  <a:lnTo>
                    <a:pt x="277" y="218"/>
                  </a:lnTo>
                  <a:lnTo>
                    <a:pt x="275" y="229"/>
                  </a:lnTo>
                  <a:lnTo>
                    <a:pt x="271" y="238"/>
                  </a:lnTo>
                  <a:lnTo>
                    <a:pt x="268" y="248"/>
                  </a:lnTo>
                  <a:lnTo>
                    <a:pt x="265" y="257"/>
                  </a:lnTo>
                  <a:lnTo>
                    <a:pt x="261" y="263"/>
                  </a:lnTo>
                  <a:lnTo>
                    <a:pt x="255" y="270"/>
                  </a:lnTo>
                  <a:lnTo>
                    <a:pt x="250" y="275"/>
                  </a:lnTo>
                  <a:lnTo>
                    <a:pt x="245" y="279"/>
                  </a:lnTo>
                  <a:lnTo>
                    <a:pt x="237" y="282"/>
                  </a:lnTo>
                  <a:lnTo>
                    <a:pt x="231" y="284"/>
                  </a:lnTo>
                  <a:lnTo>
                    <a:pt x="223" y="287"/>
                  </a:lnTo>
                  <a:lnTo>
                    <a:pt x="215" y="287"/>
                  </a:lnTo>
                  <a:lnTo>
                    <a:pt x="205" y="287"/>
                  </a:lnTo>
                  <a:lnTo>
                    <a:pt x="196" y="284"/>
                  </a:lnTo>
                  <a:lnTo>
                    <a:pt x="188" y="281"/>
                  </a:lnTo>
                  <a:lnTo>
                    <a:pt x="181" y="278"/>
                  </a:lnTo>
                  <a:lnTo>
                    <a:pt x="174" y="273"/>
                  </a:lnTo>
                  <a:lnTo>
                    <a:pt x="169" y="267"/>
                  </a:lnTo>
                  <a:lnTo>
                    <a:pt x="164" y="261"/>
                  </a:lnTo>
                  <a:lnTo>
                    <a:pt x="159" y="255"/>
                  </a:lnTo>
                  <a:lnTo>
                    <a:pt x="156" y="247"/>
                  </a:lnTo>
                  <a:lnTo>
                    <a:pt x="153" y="240"/>
                  </a:lnTo>
                  <a:lnTo>
                    <a:pt x="149" y="224"/>
                  </a:lnTo>
                  <a:lnTo>
                    <a:pt x="146" y="206"/>
                  </a:lnTo>
                  <a:lnTo>
                    <a:pt x="146" y="189"/>
                  </a:lnTo>
                  <a:lnTo>
                    <a:pt x="146" y="161"/>
                  </a:lnTo>
                  <a:lnTo>
                    <a:pt x="146" y="148"/>
                  </a:lnTo>
                  <a:lnTo>
                    <a:pt x="149" y="130"/>
                  </a:lnTo>
                  <a:lnTo>
                    <a:pt x="152" y="111"/>
                  </a:lnTo>
                  <a:lnTo>
                    <a:pt x="154" y="102"/>
                  </a:lnTo>
                  <a:lnTo>
                    <a:pt x="157" y="93"/>
                  </a:lnTo>
                  <a:lnTo>
                    <a:pt x="161" y="84"/>
                  </a:lnTo>
                  <a:lnTo>
                    <a:pt x="166" y="76"/>
                  </a:lnTo>
                  <a:lnTo>
                    <a:pt x="171" y="68"/>
                  </a:lnTo>
                  <a:lnTo>
                    <a:pt x="177" y="62"/>
                  </a:lnTo>
                  <a:lnTo>
                    <a:pt x="185" y="57"/>
                  </a:lnTo>
                  <a:lnTo>
                    <a:pt x="193" y="52"/>
                  </a:lnTo>
                  <a:lnTo>
                    <a:pt x="203" y="50"/>
                  </a:lnTo>
                  <a:lnTo>
                    <a:pt x="215" y="49"/>
                  </a:lnTo>
                  <a:close/>
                  <a:moveTo>
                    <a:pt x="239" y="1"/>
                  </a:moveTo>
                  <a:lnTo>
                    <a:pt x="239" y="1"/>
                  </a:lnTo>
                  <a:lnTo>
                    <a:pt x="228" y="2"/>
                  </a:lnTo>
                  <a:lnTo>
                    <a:pt x="215" y="4"/>
                  </a:lnTo>
                  <a:lnTo>
                    <a:pt x="203" y="7"/>
                  </a:lnTo>
                  <a:lnTo>
                    <a:pt x="191" y="13"/>
                  </a:lnTo>
                  <a:lnTo>
                    <a:pt x="180" y="19"/>
                  </a:lnTo>
                  <a:lnTo>
                    <a:pt x="169" y="27"/>
                  </a:lnTo>
                  <a:lnTo>
                    <a:pt x="158" y="36"/>
                  </a:lnTo>
                  <a:lnTo>
                    <a:pt x="147" y="46"/>
                  </a:lnTo>
                  <a:lnTo>
                    <a:pt x="147" y="0"/>
                  </a:lnTo>
                  <a:lnTo>
                    <a:pt x="140" y="1"/>
                  </a:lnTo>
                  <a:lnTo>
                    <a:pt x="0" y="24"/>
                  </a:lnTo>
                  <a:lnTo>
                    <a:pt x="0" y="48"/>
                  </a:lnTo>
                  <a:lnTo>
                    <a:pt x="6" y="48"/>
                  </a:lnTo>
                  <a:lnTo>
                    <a:pt x="21" y="49"/>
                  </a:lnTo>
                  <a:lnTo>
                    <a:pt x="33" y="51"/>
                  </a:lnTo>
                  <a:lnTo>
                    <a:pt x="42" y="55"/>
                  </a:lnTo>
                  <a:lnTo>
                    <a:pt x="46" y="57"/>
                  </a:lnTo>
                  <a:lnTo>
                    <a:pt x="49" y="59"/>
                  </a:lnTo>
                  <a:lnTo>
                    <a:pt x="51" y="62"/>
                  </a:lnTo>
                  <a:lnTo>
                    <a:pt x="53" y="65"/>
                  </a:lnTo>
                  <a:lnTo>
                    <a:pt x="57" y="75"/>
                  </a:lnTo>
                  <a:lnTo>
                    <a:pt x="59" y="87"/>
                  </a:lnTo>
                  <a:lnTo>
                    <a:pt x="59" y="101"/>
                  </a:lnTo>
                  <a:lnTo>
                    <a:pt x="59" y="462"/>
                  </a:lnTo>
                  <a:lnTo>
                    <a:pt x="146" y="462"/>
                  </a:lnTo>
                  <a:lnTo>
                    <a:pt x="146" y="297"/>
                  </a:lnTo>
                  <a:lnTo>
                    <a:pt x="153" y="305"/>
                  </a:lnTo>
                  <a:lnTo>
                    <a:pt x="160" y="311"/>
                  </a:lnTo>
                  <a:lnTo>
                    <a:pt x="169" y="318"/>
                  </a:lnTo>
                  <a:lnTo>
                    <a:pt x="180" y="324"/>
                  </a:lnTo>
                  <a:lnTo>
                    <a:pt x="190" y="328"/>
                  </a:lnTo>
                  <a:lnTo>
                    <a:pt x="204" y="332"/>
                  </a:lnTo>
                  <a:lnTo>
                    <a:pt x="219" y="334"/>
                  </a:lnTo>
                  <a:lnTo>
                    <a:pt x="236" y="335"/>
                  </a:lnTo>
                  <a:lnTo>
                    <a:pt x="253" y="335"/>
                  </a:lnTo>
                  <a:lnTo>
                    <a:pt x="268" y="333"/>
                  </a:lnTo>
                  <a:lnTo>
                    <a:pt x="283" y="328"/>
                  </a:lnTo>
                  <a:lnTo>
                    <a:pt x="297" y="324"/>
                  </a:lnTo>
                  <a:lnTo>
                    <a:pt x="309" y="318"/>
                  </a:lnTo>
                  <a:lnTo>
                    <a:pt x="321" y="310"/>
                  </a:lnTo>
                  <a:lnTo>
                    <a:pt x="331" y="302"/>
                  </a:lnTo>
                  <a:lnTo>
                    <a:pt x="341" y="291"/>
                  </a:lnTo>
                  <a:lnTo>
                    <a:pt x="348" y="280"/>
                  </a:lnTo>
                  <a:lnTo>
                    <a:pt x="356" y="267"/>
                  </a:lnTo>
                  <a:lnTo>
                    <a:pt x="362" y="252"/>
                  </a:lnTo>
                  <a:lnTo>
                    <a:pt x="368" y="237"/>
                  </a:lnTo>
                  <a:lnTo>
                    <a:pt x="371" y="220"/>
                  </a:lnTo>
                  <a:lnTo>
                    <a:pt x="374" y="203"/>
                  </a:lnTo>
                  <a:lnTo>
                    <a:pt x="375" y="184"/>
                  </a:lnTo>
                  <a:lnTo>
                    <a:pt x="376" y="164"/>
                  </a:lnTo>
                  <a:lnTo>
                    <a:pt x="375" y="144"/>
                  </a:lnTo>
                  <a:lnTo>
                    <a:pt x="374" y="127"/>
                  </a:lnTo>
                  <a:lnTo>
                    <a:pt x="371" y="110"/>
                  </a:lnTo>
                  <a:lnTo>
                    <a:pt x="367" y="94"/>
                  </a:lnTo>
                  <a:lnTo>
                    <a:pt x="362" y="80"/>
                  </a:lnTo>
                  <a:lnTo>
                    <a:pt x="356" y="66"/>
                  </a:lnTo>
                  <a:lnTo>
                    <a:pt x="348" y="55"/>
                  </a:lnTo>
                  <a:lnTo>
                    <a:pt x="340" y="44"/>
                  </a:lnTo>
                  <a:lnTo>
                    <a:pt x="331" y="34"/>
                  </a:lnTo>
                  <a:lnTo>
                    <a:pt x="321" y="26"/>
                  </a:lnTo>
                  <a:lnTo>
                    <a:pt x="310" y="18"/>
                  </a:lnTo>
                  <a:lnTo>
                    <a:pt x="297" y="12"/>
                  </a:lnTo>
                  <a:lnTo>
                    <a:pt x="284" y="7"/>
                  </a:lnTo>
                  <a:lnTo>
                    <a:pt x="270" y="4"/>
                  </a:lnTo>
                  <a:lnTo>
                    <a:pt x="255" y="2"/>
                  </a:lnTo>
                  <a:lnTo>
                    <a:pt x="239" y="1"/>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6" name="Freeform 27"/>
            <p:cNvSpPr>
              <a:spLocks/>
            </p:cNvSpPr>
            <p:nvPr/>
          </p:nvSpPr>
          <p:spPr bwMode="auto">
            <a:xfrm>
              <a:off x="7178925" y="947718"/>
              <a:ext cx="51951" cy="121258"/>
            </a:xfrm>
            <a:custGeom>
              <a:avLst/>
              <a:gdLst>
                <a:gd name="T0" fmla="*/ 0 w 145"/>
                <a:gd name="T1" fmla="*/ 2147483647 h 327"/>
                <a:gd name="T2" fmla="*/ 0 w 145"/>
                <a:gd name="T3" fmla="*/ 2147483647 h 327"/>
                <a:gd name="T4" fmla="*/ 2147483647 w 145"/>
                <a:gd name="T5" fmla="*/ 2147483647 h 327"/>
                <a:gd name="T6" fmla="*/ 2147483647 w 145"/>
                <a:gd name="T7" fmla="*/ 2147483647 h 327"/>
                <a:gd name="T8" fmla="*/ 2147483647 w 145"/>
                <a:gd name="T9" fmla="*/ 2147483647 h 327"/>
                <a:gd name="T10" fmla="*/ 2147483647 w 145"/>
                <a:gd name="T11" fmla="*/ 2147483647 h 327"/>
                <a:gd name="T12" fmla="*/ 2147483647 w 145"/>
                <a:gd name="T13" fmla="*/ 2147483647 h 327"/>
                <a:gd name="T14" fmla="*/ 2147483647 w 145"/>
                <a:gd name="T15" fmla="*/ 2147483647 h 327"/>
                <a:gd name="T16" fmla="*/ 2147483647 w 145"/>
                <a:gd name="T17" fmla="*/ 2147483647 h 327"/>
                <a:gd name="T18" fmla="*/ 2147483647 w 145"/>
                <a:gd name="T19" fmla="*/ 2147483647 h 327"/>
                <a:gd name="T20" fmla="*/ 2147483647 w 145"/>
                <a:gd name="T21" fmla="*/ 2147483647 h 327"/>
                <a:gd name="T22" fmla="*/ 2147483647 w 145"/>
                <a:gd name="T23" fmla="*/ 2147483647 h 327"/>
                <a:gd name="T24" fmla="*/ 2147483647 w 145"/>
                <a:gd name="T25" fmla="*/ 2147483647 h 327"/>
                <a:gd name="T26" fmla="*/ 2147483647 w 145"/>
                <a:gd name="T27" fmla="*/ 2147483647 h 327"/>
                <a:gd name="T28" fmla="*/ 2147483647 w 145"/>
                <a:gd name="T29" fmla="*/ 2147483647 h 327"/>
                <a:gd name="T30" fmla="*/ 2147483647 w 145"/>
                <a:gd name="T31" fmla="*/ 2147483647 h 327"/>
                <a:gd name="T32" fmla="*/ 2147483647 w 145"/>
                <a:gd name="T33" fmla="*/ 0 h 327"/>
                <a:gd name="T34" fmla="*/ 2147483647 w 145"/>
                <a:gd name="T35" fmla="*/ 2147483647 h 327"/>
                <a:gd name="T36" fmla="*/ 0 w 145"/>
                <a:gd name="T37" fmla="*/ 2147483647 h 327"/>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5"/>
                <a:gd name="T58" fmla="*/ 0 h 327"/>
                <a:gd name="T59" fmla="*/ 145 w 145"/>
                <a:gd name="T60" fmla="*/ 327 h 327"/>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5" h="327">
                  <a:moveTo>
                    <a:pt x="0" y="24"/>
                  </a:moveTo>
                  <a:lnTo>
                    <a:pt x="0" y="48"/>
                  </a:lnTo>
                  <a:lnTo>
                    <a:pt x="6" y="48"/>
                  </a:lnTo>
                  <a:lnTo>
                    <a:pt x="21" y="49"/>
                  </a:lnTo>
                  <a:lnTo>
                    <a:pt x="32" y="51"/>
                  </a:lnTo>
                  <a:lnTo>
                    <a:pt x="42" y="55"/>
                  </a:lnTo>
                  <a:lnTo>
                    <a:pt x="45" y="57"/>
                  </a:lnTo>
                  <a:lnTo>
                    <a:pt x="48" y="59"/>
                  </a:lnTo>
                  <a:lnTo>
                    <a:pt x="51" y="62"/>
                  </a:lnTo>
                  <a:lnTo>
                    <a:pt x="53" y="65"/>
                  </a:lnTo>
                  <a:lnTo>
                    <a:pt x="57" y="75"/>
                  </a:lnTo>
                  <a:lnTo>
                    <a:pt x="58" y="87"/>
                  </a:lnTo>
                  <a:lnTo>
                    <a:pt x="58" y="101"/>
                  </a:lnTo>
                  <a:lnTo>
                    <a:pt x="58" y="327"/>
                  </a:lnTo>
                  <a:lnTo>
                    <a:pt x="145" y="327"/>
                  </a:lnTo>
                  <a:lnTo>
                    <a:pt x="145" y="0"/>
                  </a:lnTo>
                  <a:lnTo>
                    <a:pt x="139" y="1"/>
                  </a:lnTo>
                  <a:lnTo>
                    <a:pt x="0" y="2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7" name="Freeform 29"/>
            <p:cNvSpPr>
              <a:spLocks/>
            </p:cNvSpPr>
            <p:nvPr/>
          </p:nvSpPr>
          <p:spPr bwMode="auto">
            <a:xfrm>
              <a:off x="7196241" y="899214"/>
              <a:ext cx="39829" cy="36378"/>
            </a:xfrm>
            <a:custGeom>
              <a:avLst/>
              <a:gdLst>
                <a:gd name="T0" fmla="*/ 2147483647 w 108"/>
                <a:gd name="T1" fmla="*/ 2147483647 h 96"/>
                <a:gd name="T2" fmla="*/ 2147483647 w 108"/>
                <a:gd name="T3" fmla="*/ 2147483647 h 96"/>
                <a:gd name="T4" fmla="*/ 2147483647 w 108"/>
                <a:gd name="T5" fmla="*/ 2147483647 h 96"/>
                <a:gd name="T6" fmla="*/ 2147483647 w 108"/>
                <a:gd name="T7" fmla="*/ 2147483647 h 96"/>
                <a:gd name="T8" fmla="*/ 2147483647 w 108"/>
                <a:gd name="T9" fmla="*/ 2147483647 h 96"/>
                <a:gd name="T10" fmla="*/ 2147483647 w 108"/>
                <a:gd name="T11" fmla="*/ 2147483647 h 96"/>
                <a:gd name="T12" fmla="*/ 2147483647 w 108"/>
                <a:gd name="T13" fmla="*/ 2147483647 h 96"/>
                <a:gd name="T14" fmla="*/ 2147483647 w 108"/>
                <a:gd name="T15" fmla="*/ 2147483647 h 96"/>
                <a:gd name="T16" fmla="*/ 2147483647 w 108"/>
                <a:gd name="T17" fmla="*/ 2147483647 h 96"/>
                <a:gd name="T18" fmla="*/ 2147483647 w 108"/>
                <a:gd name="T19" fmla="*/ 2147483647 h 96"/>
                <a:gd name="T20" fmla="*/ 2147483647 w 108"/>
                <a:gd name="T21" fmla="*/ 2147483647 h 96"/>
                <a:gd name="T22" fmla="*/ 2147483647 w 108"/>
                <a:gd name="T23" fmla="*/ 2147483647 h 96"/>
                <a:gd name="T24" fmla="*/ 2147483647 w 108"/>
                <a:gd name="T25" fmla="*/ 2147483647 h 96"/>
                <a:gd name="T26" fmla="*/ 2147483647 w 108"/>
                <a:gd name="T27" fmla="*/ 2147483647 h 96"/>
                <a:gd name="T28" fmla="*/ 2147483647 w 108"/>
                <a:gd name="T29" fmla="*/ 2147483647 h 96"/>
                <a:gd name="T30" fmla="*/ 2147483647 w 108"/>
                <a:gd name="T31" fmla="*/ 2147483647 h 96"/>
                <a:gd name="T32" fmla="*/ 2147483647 w 108"/>
                <a:gd name="T33" fmla="*/ 2147483647 h 96"/>
                <a:gd name="T34" fmla="*/ 2147483647 w 108"/>
                <a:gd name="T35" fmla="*/ 2147483647 h 96"/>
                <a:gd name="T36" fmla="*/ 2147483647 w 108"/>
                <a:gd name="T37" fmla="*/ 0 h 96"/>
                <a:gd name="T38" fmla="*/ 2147483647 w 108"/>
                <a:gd name="T39" fmla="*/ 0 h 96"/>
                <a:gd name="T40" fmla="*/ 2147483647 w 108"/>
                <a:gd name="T41" fmla="*/ 2147483647 h 96"/>
                <a:gd name="T42" fmla="*/ 2147483647 w 108"/>
                <a:gd name="T43" fmla="*/ 2147483647 h 96"/>
                <a:gd name="T44" fmla="*/ 2147483647 w 108"/>
                <a:gd name="T45" fmla="*/ 2147483647 h 96"/>
                <a:gd name="T46" fmla="*/ 2147483647 w 108"/>
                <a:gd name="T47" fmla="*/ 2147483647 h 96"/>
                <a:gd name="T48" fmla="*/ 2147483647 w 108"/>
                <a:gd name="T49" fmla="*/ 2147483647 h 96"/>
                <a:gd name="T50" fmla="*/ 2147483647 w 108"/>
                <a:gd name="T51" fmla="*/ 2147483647 h 96"/>
                <a:gd name="T52" fmla="*/ 2147483647 w 108"/>
                <a:gd name="T53" fmla="*/ 2147483647 h 96"/>
                <a:gd name="T54" fmla="*/ 0 w 108"/>
                <a:gd name="T55" fmla="*/ 2147483647 h 96"/>
                <a:gd name="T56" fmla="*/ 0 w 108"/>
                <a:gd name="T57" fmla="*/ 2147483647 h 96"/>
                <a:gd name="T58" fmla="*/ 2147483647 w 108"/>
                <a:gd name="T59" fmla="*/ 2147483647 h 96"/>
                <a:gd name="T60" fmla="*/ 2147483647 w 108"/>
                <a:gd name="T61" fmla="*/ 2147483647 h 96"/>
                <a:gd name="T62" fmla="*/ 2147483647 w 108"/>
                <a:gd name="T63" fmla="*/ 2147483647 h 96"/>
                <a:gd name="T64" fmla="*/ 2147483647 w 108"/>
                <a:gd name="T65" fmla="*/ 2147483647 h 96"/>
                <a:gd name="T66" fmla="*/ 2147483647 w 108"/>
                <a:gd name="T67" fmla="*/ 2147483647 h 96"/>
                <a:gd name="T68" fmla="*/ 2147483647 w 108"/>
                <a:gd name="T69" fmla="*/ 2147483647 h 96"/>
                <a:gd name="T70" fmla="*/ 2147483647 w 108"/>
                <a:gd name="T71" fmla="*/ 2147483647 h 96"/>
                <a:gd name="T72" fmla="*/ 2147483647 w 108"/>
                <a:gd name="T73" fmla="*/ 2147483647 h 9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w 108"/>
                <a:gd name="T112" fmla="*/ 0 h 96"/>
                <a:gd name="T113" fmla="*/ 108 w 108"/>
                <a:gd name="T114" fmla="*/ 96 h 9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08" h="96">
                  <a:moveTo>
                    <a:pt x="53" y="96"/>
                  </a:moveTo>
                  <a:lnTo>
                    <a:pt x="53" y="96"/>
                  </a:lnTo>
                  <a:lnTo>
                    <a:pt x="63" y="94"/>
                  </a:lnTo>
                  <a:lnTo>
                    <a:pt x="74" y="92"/>
                  </a:lnTo>
                  <a:lnTo>
                    <a:pt x="84" y="88"/>
                  </a:lnTo>
                  <a:lnTo>
                    <a:pt x="91" y="82"/>
                  </a:lnTo>
                  <a:lnTo>
                    <a:pt x="99" y="74"/>
                  </a:lnTo>
                  <a:lnTo>
                    <a:pt x="103" y="67"/>
                  </a:lnTo>
                  <a:lnTo>
                    <a:pt x="106" y="57"/>
                  </a:lnTo>
                  <a:lnTo>
                    <a:pt x="108" y="47"/>
                  </a:lnTo>
                  <a:lnTo>
                    <a:pt x="107" y="39"/>
                  </a:lnTo>
                  <a:lnTo>
                    <a:pt x="104" y="29"/>
                  </a:lnTo>
                  <a:lnTo>
                    <a:pt x="99" y="22"/>
                  </a:lnTo>
                  <a:lnTo>
                    <a:pt x="92" y="14"/>
                  </a:lnTo>
                  <a:lnTo>
                    <a:pt x="84" y="9"/>
                  </a:lnTo>
                  <a:lnTo>
                    <a:pt x="74" y="5"/>
                  </a:lnTo>
                  <a:lnTo>
                    <a:pt x="64" y="1"/>
                  </a:lnTo>
                  <a:lnTo>
                    <a:pt x="54" y="0"/>
                  </a:lnTo>
                  <a:lnTo>
                    <a:pt x="43" y="1"/>
                  </a:lnTo>
                  <a:lnTo>
                    <a:pt x="32" y="5"/>
                  </a:lnTo>
                  <a:lnTo>
                    <a:pt x="24" y="9"/>
                  </a:lnTo>
                  <a:lnTo>
                    <a:pt x="15" y="14"/>
                  </a:lnTo>
                  <a:lnTo>
                    <a:pt x="9" y="22"/>
                  </a:lnTo>
                  <a:lnTo>
                    <a:pt x="5" y="29"/>
                  </a:lnTo>
                  <a:lnTo>
                    <a:pt x="1" y="39"/>
                  </a:lnTo>
                  <a:lnTo>
                    <a:pt x="0" y="47"/>
                  </a:lnTo>
                  <a:lnTo>
                    <a:pt x="1" y="57"/>
                  </a:lnTo>
                  <a:lnTo>
                    <a:pt x="5" y="67"/>
                  </a:lnTo>
                  <a:lnTo>
                    <a:pt x="9" y="74"/>
                  </a:lnTo>
                  <a:lnTo>
                    <a:pt x="15" y="82"/>
                  </a:lnTo>
                  <a:lnTo>
                    <a:pt x="23" y="88"/>
                  </a:lnTo>
                  <a:lnTo>
                    <a:pt x="32" y="92"/>
                  </a:lnTo>
                  <a:lnTo>
                    <a:pt x="42" y="94"/>
                  </a:lnTo>
                  <a:lnTo>
                    <a:pt x="53" y="96"/>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8" name="Freeform 31"/>
            <p:cNvSpPr>
              <a:spLocks/>
            </p:cNvSpPr>
            <p:nvPr/>
          </p:nvSpPr>
          <p:spPr bwMode="auto">
            <a:xfrm>
              <a:off x="7262046" y="947718"/>
              <a:ext cx="102170" cy="121258"/>
            </a:xfrm>
            <a:custGeom>
              <a:avLst/>
              <a:gdLst>
                <a:gd name="T0" fmla="*/ 2147483647 w 282"/>
                <a:gd name="T1" fmla="*/ 2147483647 h 327"/>
                <a:gd name="T2" fmla="*/ 2147483647 w 282"/>
                <a:gd name="T3" fmla="*/ 2147483647 h 327"/>
                <a:gd name="T4" fmla="*/ 2147483647 w 282"/>
                <a:gd name="T5" fmla="*/ 2147483647 h 327"/>
                <a:gd name="T6" fmla="*/ 2147483647 w 282"/>
                <a:gd name="T7" fmla="*/ 2147483647 h 327"/>
                <a:gd name="T8" fmla="*/ 2147483647 w 282"/>
                <a:gd name="T9" fmla="*/ 2147483647 h 327"/>
                <a:gd name="T10" fmla="*/ 2147483647 w 282"/>
                <a:gd name="T11" fmla="*/ 2147483647 h 327"/>
                <a:gd name="T12" fmla="*/ 2147483647 w 282"/>
                <a:gd name="T13" fmla="*/ 2147483647 h 327"/>
                <a:gd name="T14" fmla="*/ 2147483647 w 282"/>
                <a:gd name="T15" fmla="*/ 2147483647 h 327"/>
                <a:gd name="T16" fmla="*/ 2147483647 w 282"/>
                <a:gd name="T17" fmla="*/ 2147483647 h 327"/>
                <a:gd name="T18" fmla="*/ 2147483647 w 282"/>
                <a:gd name="T19" fmla="*/ 2147483647 h 327"/>
                <a:gd name="T20" fmla="*/ 2147483647 w 282"/>
                <a:gd name="T21" fmla="*/ 2147483647 h 327"/>
                <a:gd name="T22" fmla="*/ 2147483647 w 282"/>
                <a:gd name="T23" fmla="*/ 2147483647 h 327"/>
                <a:gd name="T24" fmla="*/ 2147483647 w 282"/>
                <a:gd name="T25" fmla="*/ 2147483647 h 327"/>
                <a:gd name="T26" fmla="*/ 2147483647 w 282"/>
                <a:gd name="T27" fmla="*/ 2147483647 h 327"/>
                <a:gd name="T28" fmla="*/ 2147483647 w 282"/>
                <a:gd name="T29" fmla="*/ 2147483647 h 327"/>
                <a:gd name="T30" fmla="*/ 2147483647 w 282"/>
                <a:gd name="T31" fmla="*/ 2147483647 h 327"/>
                <a:gd name="T32" fmla="*/ 2147483647 w 282"/>
                <a:gd name="T33" fmla="*/ 2147483647 h 327"/>
                <a:gd name="T34" fmla="*/ 2147483647 w 282"/>
                <a:gd name="T35" fmla="*/ 2147483647 h 327"/>
                <a:gd name="T36" fmla="*/ 2147483647 w 282"/>
                <a:gd name="T37" fmla="*/ 2147483647 h 327"/>
                <a:gd name="T38" fmla="*/ 2147483647 w 282"/>
                <a:gd name="T39" fmla="*/ 0 h 327"/>
                <a:gd name="T40" fmla="*/ 0 w 282"/>
                <a:gd name="T41" fmla="*/ 2147483647 h 327"/>
                <a:gd name="T42" fmla="*/ 0 w 282"/>
                <a:gd name="T43" fmla="*/ 2147483647 h 327"/>
                <a:gd name="T44" fmla="*/ 2147483647 w 282"/>
                <a:gd name="T45" fmla="*/ 2147483647 h 327"/>
                <a:gd name="T46" fmla="*/ 2147483647 w 282"/>
                <a:gd name="T47" fmla="*/ 2147483647 h 327"/>
                <a:gd name="T48" fmla="*/ 2147483647 w 282"/>
                <a:gd name="T49" fmla="*/ 2147483647 h 327"/>
                <a:gd name="T50" fmla="*/ 2147483647 w 282"/>
                <a:gd name="T51" fmla="*/ 2147483647 h 327"/>
                <a:gd name="T52" fmla="*/ 2147483647 w 282"/>
                <a:gd name="T53" fmla="*/ 2147483647 h 327"/>
                <a:gd name="T54" fmla="*/ 2147483647 w 282"/>
                <a:gd name="T55" fmla="*/ 2147483647 h 327"/>
                <a:gd name="T56" fmla="*/ 2147483647 w 282"/>
                <a:gd name="T57" fmla="*/ 2147483647 h 327"/>
                <a:gd name="T58" fmla="*/ 2147483647 w 282"/>
                <a:gd name="T59" fmla="*/ 2147483647 h 327"/>
                <a:gd name="T60" fmla="*/ 2147483647 w 282"/>
                <a:gd name="T61" fmla="*/ 2147483647 h 327"/>
                <a:gd name="T62" fmla="*/ 2147483647 w 282"/>
                <a:gd name="T63" fmla="*/ 2147483647 h 327"/>
                <a:gd name="T64" fmla="*/ 2147483647 w 282"/>
                <a:gd name="T65" fmla="*/ 2147483647 h 327"/>
                <a:gd name="T66" fmla="*/ 2147483647 w 282"/>
                <a:gd name="T67" fmla="*/ 2147483647 h 327"/>
                <a:gd name="T68" fmla="*/ 2147483647 w 282"/>
                <a:gd name="T69" fmla="*/ 2147483647 h 327"/>
                <a:gd name="T70" fmla="*/ 2147483647 w 282"/>
                <a:gd name="T71" fmla="*/ 2147483647 h 327"/>
                <a:gd name="T72" fmla="*/ 2147483647 w 282"/>
                <a:gd name="T73" fmla="*/ 2147483647 h 327"/>
                <a:gd name="T74" fmla="*/ 2147483647 w 282"/>
                <a:gd name="T75" fmla="*/ 2147483647 h 327"/>
                <a:gd name="T76" fmla="*/ 2147483647 w 282"/>
                <a:gd name="T77" fmla="*/ 2147483647 h 327"/>
                <a:gd name="T78" fmla="*/ 2147483647 w 282"/>
                <a:gd name="T79" fmla="*/ 2147483647 h 327"/>
                <a:gd name="T80" fmla="*/ 2147483647 w 282"/>
                <a:gd name="T81" fmla="*/ 2147483647 h 327"/>
                <a:gd name="T82" fmla="*/ 2147483647 w 282"/>
                <a:gd name="T83" fmla="*/ 2147483647 h 327"/>
                <a:gd name="T84" fmla="*/ 2147483647 w 282"/>
                <a:gd name="T85" fmla="*/ 2147483647 h 327"/>
                <a:gd name="T86" fmla="*/ 2147483647 w 282"/>
                <a:gd name="T87" fmla="*/ 2147483647 h 327"/>
                <a:gd name="T88" fmla="*/ 2147483647 w 282"/>
                <a:gd name="T89" fmla="*/ 2147483647 h 327"/>
                <a:gd name="T90" fmla="*/ 2147483647 w 282"/>
                <a:gd name="T91" fmla="*/ 2147483647 h 327"/>
                <a:gd name="T92" fmla="*/ 2147483647 w 282"/>
                <a:gd name="T93" fmla="*/ 2147483647 h 327"/>
                <a:gd name="T94" fmla="*/ 2147483647 w 282"/>
                <a:gd name="T95" fmla="*/ 2147483647 h 327"/>
                <a:gd name="T96" fmla="*/ 2147483647 w 282"/>
                <a:gd name="T97" fmla="*/ 2147483647 h 327"/>
                <a:gd name="T98" fmla="*/ 2147483647 w 282"/>
                <a:gd name="T99" fmla="*/ 2147483647 h 327"/>
                <a:gd name="T100" fmla="*/ 2147483647 w 282"/>
                <a:gd name="T101" fmla="*/ 2147483647 h 327"/>
                <a:gd name="T102" fmla="*/ 2147483647 w 282"/>
                <a:gd name="T103" fmla="*/ 2147483647 h 327"/>
                <a:gd name="T104" fmla="*/ 2147483647 w 282"/>
                <a:gd name="T105" fmla="*/ 2147483647 h 327"/>
                <a:gd name="T106" fmla="*/ 2147483647 w 282"/>
                <a:gd name="T107" fmla="*/ 2147483647 h 327"/>
                <a:gd name="T108" fmla="*/ 2147483647 w 282"/>
                <a:gd name="T109" fmla="*/ 2147483647 h 327"/>
                <a:gd name="T110" fmla="*/ 2147483647 w 282"/>
                <a:gd name="T111" fmla="*/ 2147483647 h 327"/>
                <a:gd name="T112" fmla="*/ 2147483647 w 282"/>
                <a:gd name="T113" fmla="*/ 2147483647 h 327"/>
                <a:gd name="T114" fmla="*/ 2147483647 w 282"/>
                <a:gd name="T115" fmla="*/ 2147483647 h 327"/>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282"/>
                <a:gd name="T175" fmla="*/ 0 h 327"/>
                <a:gd name="T176" fmla="*/ 282 w 282"/>
                <a:gd name="T177" fmla="*/ 327 h 327"/>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282" h="327">
                  <a:moveTo>
                    <a:pt x="282" y="74"/>
                  </a:moveTo>
                  <a:lnTo>
                    <a:pt x="282" y="5"/>
                  </a:lnTo>
                  <a:lnTo>
                    <a:pt x="277" y="4"/>
                  </a:lnTo>
                  <a:lnTo>
                    <a:pt x="256" y="2"/>
                  </a:lnTo>
                  <a:lnTo>
                    <a:pt x="236" y="1"/>
                  </a:lnTo>
                  <a:lnTo>
                    <a:pt x="226" y="2"/>
                  </a:lnTo>
                  <a:lnTo>
                    <a:pt x="218" y="3"/>
                  </a:lnTo>
                  <a:lnTo>
                    <a:pt x="210" y="5"/>
                  </a:lnTo>
                  <a:lnTo>
                    <a:pt x="203" y="7"/>
                  </a:lnTo>
                  <a:lnTo>
                    <a:pt x="195" y="11"/>
                  </a:lnTo>
                  <a:lnTo>
                    <a:pt x="189" y="14"/>
                  </a:lnTo>
                  <a:lnTo>
                    <a:pt x="177" y="24"/>
                  </a:lnTo>
                  <a:lnTo>
                    <a:pt x="168" y="33"/>
                  </a:lnTo>
                  <a:lnTo>
                    <a:pt x="159" y="44"/>
                  </a:lnTo>
                  <a:lnTo>
                    <a:pt x="152" y="56"/>
                  </a:lnTo>
                  <a:lnTo>
                    <a:pt x="146" y="66"/>
                  </a:lnTo>
                  <a:lnTo>
                    <a:pt x="146" y="0"/>
                  </a:lnTo>
                  <a:lnTo>
                    <a:pt x="0" y="24"/>
                  </a:lnTo>
                  <a:lnTo>
                    <a:pt x="0" y="48"/>
                  </a:lnTo>
                  <a:lnTo>
                    <a:pt x="5" y="48"/>
                  </a:lnTo>
                  <a:lnTo>
                    <a:pt x="20" y="49"/>
                  </a:lnTo>
                  <a:lnTo>
                    <a:pt x="33" y="51"/>
                  </a:lnTo>
                  <a:lnTo>
                    <a:pt x="41" y="55"/>
                  </a:lnTo>
                  <a:lnTo>
                    <a:pt x="46" y="57"/>
                  </a:lnTo>
                  <a:lnTo>
                    <a:pt x="49" y="59"/>
                  </a:lnTo>
                  <a:lnTo>
                    <a:pt x="51" y="62"/>
                  </a:lnTo>
                  <a:lnTo>
                    <a:pt x="53" y="65"/>
                  </a:lnTo>
                  <a:lnTo>
                    <a:pt x="56" y="75"/>
                  </a:lnTo>
                  <a:lnTo>
                    <a:pt x="59" y="87"/>
                  </a:lnTo>
                  <a:lnTo>
                    <a:pt x="59" y="101"/>
                  </a:lnTo>
                  <a:lnTo>
                    <a:pt x="59" y="327"/>
                  </a:lnTo>
                  <a:lnTo>
                    <a:pt x="146" y="327"/>
                  </a:lnTo>
                  <a:lnTo>
                    <a:pt x="146" y="164"/>
                  </a:lnTo>
                  <a:lnTo>
                    <a:pt x="147" y="152"/>
                  </a:lnTo>
                  <a:lnTo>
                    <a:pt x="149" y="138"/>
                  </a:lnTo>
                  <a:lnTo>
                    <a:pt x="150" y="130"/>
                  </a:lnTo>
                  <a:lnTo>
                    <a:pt x="154" y="123"/>
                  </a:lnTo>
                  <a:lnTo>
                    <a:pt x="157" y="116"/>
                  </a:lnTo>
                  <a:lnTo>
                    <a:pt x="161" y="108"/>
                  </a:lnTo>
                  <a:lnTo>
                    <a:pt x="167" y="101"/>
                  </a:lnTo>
                  <a:lnTo>
                    <a:pt x="173" y="94"/>
                  </a:lnTo>
                  <a:lnTo>
                    <a:pt x="180" y="88"/>
                  </a:lnTo>
                  <a:lnTo>
                    <a:pt x="189" y="82"/>
                  </a:lnTo>
                  <a:lnTo>
                    <a:pt x="199" y="78"/>
                  </a:lnTo>
                  <a:lnTo>
                    <a:pt x="210" y="75"/>
                  </a:lnTo>
                  <a:lnTo>
                    <a:pt x="223" y="73"/>
                  </a:lnTo>
                  <a:lnTo>
                    <a:pt x="238" y="72"/>
                  </a:lnTo>
                  <a:lnTo>
                    <a:pt x="246" y="73"/>
                  </a:lnTo>
                  <a:lnTo>
                    <a:pt x="253" y="74"/>
                  </a:lnTo>
                  <a:lnTo>
                    <a:pt x="268" y="78"/>
                  </a:lnTo>
                  <a:lnTo>
                    <a:pt x="282" y="81"/>
                  </a:lnTo>
                  <a:lnTo>
                    <a:pt x="282" y="7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19" name="Freeform 33"/>
            <p:cNvSpPr>
              <a:spLocks noEditPoints="1"/>
            </p:cNvSpPr>
            <p:nvPr/>
          </p:nvSpPr>
          <p:spPr bwMode="auto">
            <a:xfrm>
              <a:off x="7378070" y="949450"/>
              <a:ext cx="114292"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1" y="41"/>
                  </a:lnTo>
                  <a:lnTo>
                    <a:pt x="196" y="44"/>
                  </a:lnTo>
                  <a:lnTo>
                    <a:pt x="201" y="47"/>
                  </a:lnTo>
                  <a:lnTo>
                    <a:pt x="206" y="51"/>
                  </a:lnTo>
                  <a:lnTo>
                    <a:pt x="209" y="56"/>
                  </a:lnTo>
                  <a:lnTo>
                    <a:pt x="214" y="66"/>
                  </a:lnTo>
                  <a:lnTo>
                    <a:pt x="218" y="77"/>
                  </a:lnTo>
                  <a:lnTo>
                    <a:pt x="220" y="88"/>
                  </a:lnTo>
                  <a:lnTo>
                    <a:pt x="222" y="100"/>
                  </a:lnTo>
                  <a:lnTo>
                    <a:pt x="95" y="100"/>
                  </a:lnTo>
                  <a:lnTo>
                    <a:pt x="98" y="91"/>
                  </a:lnTo>
                  <a:lnTo>
                    <a:pt x="100" y="80"/>
                  </a:lnTo>
                  <a:lnTo>
                    <a:pt x="105" y="70"/>
                  </a:lnTo>
                  <a:lnTo>
                    <a:pt x="111" y="59"/>
                  </a:lnTo>
                  <a:lnTo>
                    <a:pt x="115" y="55"/>
                  </a:lnTo>
                  <a:lnTo>
                    <a:pt x="120" y="49"/>
                  </a:lnTo>
                  <a:lnTo>
                    <a:pt x="125" y="46"/>
                  </a:lnTo>
                  <a:lnTo>
                    <a:pt x="131" y="42"/>
                  </a:lnTo>
                  <a:lnTo>
                    <a:pt x="137" y="40"/>
                  </a:lnTo>
                  <a:lnTo>
                    <a:pt x="145" y="38"/>
                  </a:lnTo>
                  <a:lnTo>
                    <a:pt x="152" y="35"/>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3" y="19"/>
                  </a:lnTo>
                  <a:lnTo>
                    <a:pt x="241" y="13"/>
                  </a:lnTo>
                  <a:lnTo>
                    <a:pt x="228" y="9"/>
                  </a:lnTo>
                  <a:lnTo>
                    <a:pt x="214" y="5"/>
                  </a:lnTo>
                  <a:lnTo>
                    <a:pt x="198" y="2"/>
                  </a:lnTo>
                  <a:lnTo>
                    <a:pt x="182" y="1"/>
                  </a:lnTo>
                  <a:lnTo>
                    <a:pt x="165" y="0"/>
                  </a:lnTo>
                  <a:lnTo>
                    <a:pt x="145"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6" y="104"/>
                  </a:lnTo>
                  <a:lnTo>
                    <a:pt x="2" y="120"/>
                  </a:lnTo>
                  <a:lnTo>
                    <a:pt x="1" y="137"/>
                  </a:lnTo>
                  <a:lnTo>
                    <a:pt x="0" y="156"/>
                  </a:lnTo>
                  <a:lnTo>
                    <a:pt x="1" y="177"/>
                  </a:lnTo>
                  <a:lnTo>
                    <a:pt x="4" y="196"/>
                  </a:lnTo>
                  <a:lnTo>
                    <a:pt x="8" y="214"/>
                  </a:lnTo>
                  <a:lnTo>
                    <a:pt x="13" y="231"/>
                  </a:lnTo>
                  <a:lnTo>
                    <a:pt x="21" y="247"/>
                  </a:lnTo>
                  <a:lnTo>
                    <a:pt x="29" y="261"/>
                  </a:lnTo>
                  <a:lnTo>
                    <a:pt x="39" y="275"/>
                  </a:lnTo>
                  <a:lnTo>
                    <a:pt x="51" y="287"/>
                  </a:lnTo>
                  <a:lnTo>
                    <a:pt x="63" y="297"/>
                  </a:lnTo>
                  <a:lnTo>
                    <a:pt x="78" y="307"/>
                  </a:lnTo>
                  <a:lnTo>
                    <a:pt x="93" y="316"/>
                  </a:lnTo>
                  <a:lnTo>
                    <a:pt x="110" y="322"/>
                  </a:lnTo>
                  <a:lnTo>
                    <a:pt x="129" y="327"/>
                  </a:lnTo>
                  <a:lnTo>
                    <a:pt x="148" y="331"/>
                  </a:lnTo>
                  <a:lnTo>
                    <a:pt x="169" y="333"/>
                  </a:lnTo>
                  <a:lnTo>
                    <a:pt x="191" y="334"/>
                  </a:lnTo>
                  <a:lnTo>
                    <a:pt x="210" y="334"/>
                  </a:lnTo>
                  <a:lnTo>
                    <a:pt x="227" y="332"/>
                  </a:lnTo>
                  <a:lnTo>
                    <a:pt x="243" y="329"/>
                  </a:lnTo>
                  <a:lnTo>
                    <a:pt x="258" y="327"/>
                  </a:lnTo>
                  <a:lnTo>
                    <a:pt x="282" y="321"/>
                  </a:lnTo>
                  <a:lnTo>
                    <a:pt x="297" y="316"/>
                  </a:lnTo>
                  <a:lnTo>
                    <a:pt x="303" y="314"/>
                  </a:lnTo>
                  <a:lnTo>
                    <a:pt x="303" y="272"/>
                  </a:lnTo>
                  <a:lnTo>
                    <a:pt x="294" y="275"/>
                  </a:lnTo>
                  <a:lnTo>
                    <a:pt x="281" y="279"/>
                  </a:lnTo>
                  <a:lnTo>
                    <a:pt x="265" y="282"/>
                  </a:lnTo>
                  <a:lnTo>
                    <a:pt x="246" y="285"/>
                  </a:lnTo>
                  <a:lnTo>
                    <a:pt x="226" y="286"/>
                  </a:lnTo>
                  <a:lnTo>
                    <a:pt x="209" y="285"/>
                  </a:lnTo>
                  <a:lnTo>
                    <a:pt x="194" y="282"/>
                  </a:lnTo>
                  <a:lnTo>
                    <a:pt x="180" y="278"/>
                  </a:lnTo>
                  <a:lnTo>
                    <a:pt x="166" y="273"/>
                  </a:lnTo>
                  <a:lnTo>
                    <a:pt x="154" y="265"/>
                  </a:lnTo>
                  <a:lnTo>
                    <a:pt x="145" y="258"/>
                  </a:lnTo>
                  <a:lnTo>
                    <a:pt x="135" y="248"/>
                  </a:lnTo>
                  <a:lnTo>
                    <a:pt x="126" y="239"/>
                  </a:lnTo>
                  <a:lnTo>
                    <a:pt x="119" y="228"/>
                  </a:lnTo>
                  <a:lnTo>
                    <a:pt x="114" y="216"/>
                  </a:lnTo>
                  <a:lnTo>
                    <a:pt x="108" y="203"/>
                  </a:lnTo>
                  <a:lnTo>
                    <a:pt x="104" y="192"/>
                  </a:lnTo>
                  <a:lnTo>
                    <a:pt x="101" y="178"/>
                  </a:lnTo>
                  <a:lnTo>
                    <a:pt x="98" y="165"/>
                  </a:lnTo>
                  <a:lnTo>
                    <a:pt x="97"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0" name="Freeform 36"/>
            <p:cNvSpPr>
              <a:spLocks/>
            </p:cNvSpPr>
            <p:nvPr/>
          </p:nvSpPr>
          <p:spPr bwMode="auto">
            <a:xfrm>
              <a:off x="7686311" y="894018"/>
              <a:ext cx="133340" cy="174958"/>
            </a:xfrm>
            <a:custGeom>
              <a:avLst/>
              <a:gdLst>
                <a:gd name="T0" fmla="*/ 2147483647 w 365"/>
                <a:gd name="T1" fmla="*/ 2147483647 h 475"/>
                <a:gd name="T2" fmla="*/ 2147483647 w 365"/>
                <a:gd name="T3" fmla="*/ 2147483647 h 475"/>
                <a:gd name="T4" fmla="*/ 2147483647 w 365"/>
                <a:gd name="T5" fmla="*/ 2147483647 h 475"/>
                <a:gd name="T6" fmla="*/ 2147483647 w 365"/>
                <a:gd name="T7" fmla="*/ 2147483647 h 475"/>
                <a:gd name="T8" fmla="*/ 2147483647 w 365"/>
                <a:gd name="T9" fmla="*/ 2147483647 h 475"/>
                <a:gd name="T10" fmla="*/ 2147483647 w 365"/>
                <a:gd name="T11" fmla="*/ 2147483647 h 475"/>
                <a:gd name="T12" fmla="*/ 2147483647 w 365"/>
                <a:gd name="T13" fmla="*/ 2147483647 h 475"/>
                <a:gd name="T14" fmla="*/ 2147483647 w 365"/>
                <a:gd name="T15" fmla="*/ 0 h 475"/>
                <a:gd name="T16" fmla="*/ 0 w 365"/>
                <a:gd name="T17" fmla="*/ 2147483647 h 475"/>
                <a:gd name="T18" fmla="*/ 2147483647 w 365"/>
                <a:gd name="T19" fmla="*/ 2147483647 h 475"/>
                <a:gd name="T20" fmla="*/ 2147483647 w 365"/>
                <a:gd name="T21" fmla="*/ 2147483647 h 475"/>
                <a:gd name="T22" fmla="*/ 2147483647 w 365"/>
                <a:gd name="T23" fmla="*/ 2147483647 h 475"/>
                <a:gd name="T24" fmla="*/ 2147483647 w 365"/>
                <a:gd name="T25" fmla="*/ 2147483647 h 475"/>
                <a:gd name="T26" fmla="*/ 2147483647 w 365"/>
                <a:gd name="T27" fmla="*/ 2147483647 h 475"/>
                <a:gd name="T28" fmla="*/ 2147483647 w 365"/>
                <a:gd name="T29" fmla="*/ 2147483647 h 475"/>
                <a:gd name="T30" fmla="*/ 2147483647 w 365"/>
                <a:gd name="T31" fmla="*/ 2147483647 h 475"/>
                <a:gd name="T32" fmla="*/ 2147483647 w 365"/>
                <a:gd name="T33" fmla="*/ 2147483647 h 475"/>
                <a:gd name="T34" fmla="*/ 2147483647 w 365"/>
                <a:gd name="T35" fmla="*/ 2147483647 h 475"/>
                <a:gd name="T36" fmla="*/ 2147483647 w 365"/>
                <a:gd name="T37" fmla="*/ 2147483647 h 475"/>
                <a:gd name="T38" fmla="*/ 2147483647 w 365"/>
                <a:gd name="T39" fmla="*/ 2147483647 h 475"/>
                <a:gd name="T40" fmla="*/ 2147483647 w 365"/>
                <a:gd name="T41" fmla="*/ 2147483647 h 475"/>
                <a:gd name="T42" fmla="*/ 2147483647 w 365"/>
                <a:gd name="T43" fmla="*/ 2147483647 h 475"/>
                <a:gd name="T44" fmla="*/ 2147483647 w 365"/>
                <a:gd name="T45" fmla="*/ 2147483647 h 475"/>
                <a:gd name="T46" fmla="*/ 2147483647 w 365"/>
                <a:gd name="T47" fmla="*/ 2147483647 h 475"/>
                <a:gd name="T48" fmla="*/ 2147483647 w 365"/>
                <a:gd name="T49" fmla="*/ 2147483647 h 475"/>
                <a:gd name="T50" fmla="*/ 2147483647 w 365"/>
                <a:gd name="T51" fmla="*/ 2147483647 h 475"/>
                <a:gd name="T52" fmla="*/ 2147483647 w 365"/>
                <a:gd name="T53" fmla="*/ 2147483647 h 475"/>
                <a:gd name="T54" fmla="*/ 2147483647 w 365"/>
                <a:gd name="T55" fmla="*/ 2147483647 h 475"/>
                <a:gd name="T56" fmla="*/ 2147483647 w 365"/>
                <a:gd name="T57" fmla="*/ 2147483647 h 475"/>
                <a:gd name="T58" fmla="*/ 2147483647 w 365"/>
                <a:gd name="T59" fmla="*/ 2147483647 h 475"/>
                <a:gd name="T60" fmla="*/ 2147483647 w 365"/>
                <a:gd name="T61" fmla="*/ 2147483647 h 475"/>
                <a:gd name="T62" fmla="*/ 2147483647 w 365"/>
                <a:gd name="T63" fmla="*/ 2147483647 h 475"/>
                <a:gd name="T64" fmla="*/ 2147483647 w 365"/>
                <a:gd name="T65" fmla="*/ 2147483647 h 475"/>
                <a:gd name="T66" fmla="*/ 2147483647 w 365"/>
                <a:gd name="T67" fmla="*/ 2147483647 h 475"/>
                <a:gd name="T68" fmla="*/ 2147483647 w 365"/>
                <a:gd name="T69" fmla="*/ 2147483647 h 475"/>
                <a:gd name="T70" fmla="*/ 2147483647 w 365"/>
                <a:gd name="T71" fmla="*/ 2147483647 h 475"/>
                <a:gd name="T72" fmla="*/ 2147483647 w 365"/>
                <a:gd name="T73" fmla="*/ 2147483647 h 475"/>
                <a:gd name="T74" fmla="*/ 2147483647 w 365"/>
                <a:gd name="T75" fmla="*/ 2147483647 h 475"/>
                <a:gd name="T76" fmla="*/ 2147483647 w 365"/>
                <a:gd name="T77" fmla="*/ 2147483647 h 475"/>
                <a:gd name="T78" fmla="*/ 2147483647 w 365"/>
                <a:gd name="T79" fmla="*/ 2147483647 h 475"/>
                <a:gd name="T80" fmla="*/ 2147483647 w 365"/>
                <a:gd name="T81" fmla="*/ 2147483647 h 475"/>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w 365"/>
                <a:gd name="T124" fmla="*/ 0 h 475"/>
                <a:gd name="T125" fmla="*/ 365 w 365"/>
                <a:gd name="T126" fmla="*/ 475 h 475"/>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T123" t="T124" r="T125" b="T126"/>
              <a:pathLst>
                <a:path w="365" h="475">
                  <a:moveTo>
                    <a:pt x="266" y="149"/>
                  </a:moveTo>
                  <a:lnTo>
                    <a:pt x="266" y="149"/>
                  </a:lnTo>
                  <a:lnTo>
                    <a:pt x="255" y="150"/>
                  </a:lnTo>
                  <a:lnTo>
                    <a:pt x="244" y="151"/>
                  </a:lnTo>
                  <a:lnTo>
                    <a:pt x="233" y="153"/>
                  </a:lnTo>
                  <a:lnTo>
                    <a:pt x="224" y="157"/>
                  </a:lnTo>
                  <a:lnTo>
                    <a:pt x="214" y="160"/>
                  </a:lnTo>
                  <a:lnTo>
                    <a:pt x="206" y="164"/>
                  </a:lnTo>
                  <a:lnTo>
                    <a:pt x="197" y="168"/>
                  </a:lnTo>
                  <a:lnTo>
                    <a:pt x="189" y="174"/>
                  </a:lnTo>
                  <a:lnTo>
                    <a:pt x="176" y="184"/>
                  </a:lnTo>
                  <a:lnTo>
                    <a:pt x="164" y="196"/>
                  </a:lnTo>
                  <a:lnTo>
                    <a:pt x="154" y="208"/>
                  </a:lnTo>
                  <a:lnTo>
                    <a:pt x="147" y="220"/>
                  </a:lnTo>
                  <a:lnTo>
                    <a:pt x="147" y="0"/>
                  </a:lnTo>
                  <a:lnTo>
                    <a:pt x="139" y="2"/>
                  </a:lnTo>
                  <a:lnTo>
                    <a:pt x="0" y="19"/>
                  </a:lnTo>
                  <a:lnTo>
                    <a:pt x="0" y="43"/>
                  </a:lnTo>
                  <a:lnTo>
                    <a:pt x="7" y="43"/>
                  </a:lnTo>
                  <a:lnTo>
                    <a:pt x="21" y="45"/>
                  </a:lnTo>
                  <a:lnTo>
                    <a:pt x="32" y="47"/>
                  </a:lnTo>
                  <a:lnTo>
                    <a:pt x="42" y="51"/>
                  </a:lnTo>
                  <a:lnTo>
                    <a:pt x="45" y="53"/>
                  </a:lnTo>
                  <a:lnTo>
                    <a:pt x="48" y="55"/>
                  </a:lnTo>
                  <a:lnTo>
                    <a:pt x="52" y="58"/>
                  </a:lnTo>
                  <a:lnTo>
                    <a:pt x="54" y="62"/>
                  </a:lnTo>
                  <a:lnTo>
                    <a:pt x="57" y="71"/>
                  </a:lnTo>
                  <a:lnTo>
                    <a:pt x="58" y="83"/>
                  </a:lnTo>
                  <a:lnTo>
                    <a:pt x="59" y="98"/>
                  </a:lnTo>
                  <a:lnTo>
                    <a:pt x="59" y="475"/>
                  </a:lnTo>
                  <a:lnTo>
                    <a:pt x="147" y="475"/>
                  </a:lnTo>
                  <a:lnTo>
                    <a:pt x="147" y="313"/>
                  </a:lnTo>
                  <a:lnTo>
                    <a:pt x="147" y="302"/>
                  </a:lnTo>
                  <a:lnTo>
                    <a:pt x="149" y="291"/>
                  </a:lnTo>
                  <a:lnTo>
                    <a:pt x="151" y="281"/>
                  </a:lnTo>
                  <a:lnTo>
                    <a:pt x="154" y="271"/>
                  </a:lnTo>
                  <a:lnTo>
                    <a:pt x="158" y="261"/>
                  </a:lnTo>
                  <a:lnTo>
                    <a:pt x="163" y="253"/>
                  </a:lnTo>
                  <a:lnTo>
                    <a:pt x="168" y="244"/>
                  </a:lnTo>
                  <a:lnTo>
                    <a:pt x="173" y="237"/>
                  </a:lnTo>
                  <a:lnTo>
                    <a:pt x="180" y="230"/>
                  </a:lnTo>
                  <a:lnTo>
                    <a:pt x="186" y="224"/>
                  </a:lnTo>
                  <a:lnTo>
                    <a:pt x="193" y="220"/>
                  </a:lnTo>
                  <a:lnTo>
                    <a:pt x="200" y="214"/>
                  </a:lnTo>
                  <a:lnTo>
                    <a:pt x="208" y="211"/>
                  </a:lnTo>
                  <a:lnTo>
                    <a:pt x="214" y="209"/>
                  </a:lnTo>
                  <a:lnTo>
                    <a:pt x="222" y="207"/>
                  </a:lnTo>
                  <a:lnTo>
                    <a:pt x="229" y="207"/>
                  </a:lnTo>
                  <a:lnTo>
                    <a:pt x="238" y="207"/>
                  </a:lnTo>
                  <a:lnTo>
                    <a:pt x="245" y="208"/>
                  </a:lnTo>
                  <a:lnTo>
                    <a:pt x="251" y="210"/>
                  </a:lnTo>
                  <a:lnTo>
                    <a:pt x="257" y="213"/>
                  </a:lnTo>
                  <a:lnTo>
                    <a:pt x="262" y="216"/>
                  </a:lnTo>
                  <a:lnTo>
                    <a:pt x="265" y="220"/>
                  </a:lnTo>
                  <a:lnTo>
                    <a:pt x="269" y="224"/>
                  </a:lnTo>
                  <a:lnTo>
                    <a:pt x="272" y="229"/>
                  </a:lnTo>
                  <a:lnTo>
                    <a:pt x="275" y="240"/>
                  </a:lnTo>
                  <a:lnTo>
                    <a:pt x="277" y="251"/>
                  </a:lnTo>
                  <a:lnTo>
                    <a:pt x="277" y="264"/>
                  </a:lnTo>
                  <a:lnTo>
                    <a:pt x="277" y="275"/>
                  </a:lnTo>
                  <a:lnTo>
                    <a:pt x="277" y="475"/>
                  </a:lnTo>
                  <a:lnTo>
                    <a:pt x="365" y="475"/>
                  </a:lnTo>
                  <a:lnTo>
                    <a:pt x="365" y="266"/>
                  </a:lnTo>
                  <a:lnTo>
                    <a:pt x="365" y="251"/>
                  </a:lnTo>
                  <a:lnTo>
                    <a:pt x="364" y="232"/>
                  </a:lnTo>
                  <a:lnTo>
                    <a:pt x="363" y="223"/>
                  </a:lnTo>
                  <a:lnTo>
                    <a:pt x="360" y="213"/>
                  </a:lnTo>
                  <a:lnTo>
                    <a:pt x="357" y="204"/>
                  </a:lnTo>
                  <a:lnTo>
                    <a:pt x="353" y="194"/>
                  </a:lnTo>
                  <a:lnTo>
                    <a:pt x="348" y="185"/>
                  </a:lnTo>
                  <a:lnTo>
                    <a:pt x="341" y="177"/>
                  </a:lnTo>
                  <a:lnTo>
                    <a:pt x="333" y="169"/>
                  </a:lnTo>
                  <a:lnTo>
                    <a:pt x="323" y="163"/>
                  </a:lnTo>
                  <a:lnTo>
                    <a:pt x="312" y="158"/>
                  </a:lnTo>
                  <a:lnTo>
                    <a:pt x="300" y="153"/>
                  </a:lnTo>
                  <a:lnTo>
                    <a:pt x="284" y="150"/>
                  </a:lnTo>
                  <a:lnTo>
                    <a:pt x="266" y="149"/>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1" name="Freeform 38"/>
            <p:cNvSpPr>
              <a:spLocks noEditPoints="1"/>
            </p:cNvSpPr>
            <p:nvPr/>
          </p:nvSpPr>
          <p:spPr bwMode="auto">
            <a:xfrm>
              <a:off x="7850821" y="949450"/>
              <a:ext cx="114292" cy="121258"/>
            </a:xfrm>
            <a:custGeom>
              <a:avLst/>
              <a:gdLst>
                <a:gd name="T0" fmla="*/ 2147483647 w 310"/>
                <a:gd name="T1" fmla="*/ 2147483647 h 334"/>
                <a:gd name="T2" fmla="*/ 2147483647 w 310"/>
                <a:gd name="T3" fmla="*/ 2147483647 h 334"/>
                <a:gd name="T4" fmla="*/ 2147483647 w 310"/>
                <a:gd name="T5" fmla="*/ 2147483647 h 334"/>
                <a:gd name="T6" fmla="*/ 2147483647 w 310"/>
                <a:gd name="T7" fmla="*/ 2147483647 h 334"/>
                <a:gd name="T8" fmla="*/ 2147483647 w 310"/>
                <a:gd name="T9" fmla="*/ 2147483647 h 334"/>
                <a:gd name="T10" fmla="*/ 2147483647 w 310"/>
                <a:gd name="T11" fmla="*/ 2147483647 h 334"/>
                <a:gd name="T12" fmla="*/ 2147483647 w 310"/>
                <a:gd name="T13" fmla="*/ 2147483647 h 334"/>
                <a:gd name="T14" fmla="*/ 2147483647 w 310"/>
                <a:gd name="T15" fmla="*/ 2147483647 h 334"/>
                <a:gd name="T16" fmla="*/ 2147483647 w 310"/>
                <a:gd name="T17" fmla="*/ 2147483647 h 334"/>
                <a:gd name="T18" fmla="*/ 2147483647 w 310"/>
                <a:gd name="T19" fmla="*/ 2147483647 h 334"/>
                <a:gd name="T20" fmla="*/ 2147483647 w 310"/>
                <a:gd name="T21" fmla="*/ 2147483647 h 334"/>
                <a:gd name="T22" fmla="*/ 2147483647 w 310"/>
                <a:gd name="T23" fmla="*/ 2147483647 h 334"/>
                <a:gd name="T24" fmla="*/ 2147483647 w 310"/>
                <a:gd name="T25" fmla="*/ 2147483647 h 334"/>
                <a:gd name="T26" fmla="*/ 2147483647 w 310"/>
                <a:gd name="T27" fmla="*/ 2147483647 h 334"/>
                <a:gd name="T28" fmla="*/ 2147483647 w 310"/>
                <a:gd name="T29" fmla="*/ 2147483647 h 334"/>
                <a:gd name="T30" fmla="*/ 2147483647 w 310"/>
                <a:gd name="T31" fmla="*/ 2147483647 h 334"/>
                <a:gd name="T32" fmla="*/ 2147483647 w 310"/>
                <a:gd name="T33" fmla="*/ 2147483647 h 334"/>
                <a:gd name="T34" fmla="*/ 2147483647 w 310"/>
                <a:gd name="T35" fmla="*/ 2147483647 h 334"/>
                <a:gd name="T36" fmla="*/ 2147483647 w 310"/>
                <a:gd name="T37" fmla="*/ 2147483647 h 334"/>
                <a:gd name="T38" fmla="*/ 2147483647 w 310"/>
                <a:gd name="T39" fmla="*/ 2147483647 h 334"/>
                <a:gd name="T40" fmla="*/ 2147483647 w 310"/>
                <a:gd name="T41" fmla="*/ 2147483647 h 334"/>
                <a:gd name="T42" fmla="*/ 2147483647 w 310"/>
                <a:gd name="T43" fmla="*/ 2147483647 h 334"/>
                <a:gd name="T44" fmla="*/ 2147483647 w 310"/>
                <a:gd name="T45" fmla="*/ 2147483647 h 334"/>
                <a:gd name="T46" fmla="*/ 2147483647 w 310"/>
                <a:gd name="T47" fmla="*/ 0 h 334"/>
                <a:gd name="T48" fmla="*/ 2147483647 w 310"/>
                <a:gd name="T49" fmla="*/ 2147483647 h 334"/>
                <a:gd name="T50" fmla="*/ 2147483647 w 310"/>
                <a:gd name="T51" fmla="*/ 2147483647 h 334"/>
                <a:gd name="T52" fmla="*/ 2147483647 w 310"/>
                <a:gd name="T53" fmla="*/ 2147483647 h 334"/>
                <a:gd name="T54" fmla="*/ 2147483647 w 310"/>
                <a:gd name="T55" fmla="*/ 2147483647 h 334"/>
                <a:gd name="T56" fmla="*/ 2147483647 w 310"/>
                <a:gd name="T57" fmla="*/ 2147483647 h 334"/>
                <a:gd name="T58" fmla="*/ 2147483647 w 310"/>
                <a:gd name="T59" fmla="*/ 2147483647 h 334"/>
                <a:gd name="T60" fmla="*/ 2147483647 w 310"/>
                <a:gd name="T61" fmla="*/ 2147483647 h 334"/>
                <a:gd name="T62" fmla="*/ 0 w 310"/>
                <a:gd name="T63" fmla="*/ 2147483647 h 334"/>
                <a:gd name="T64" fmla="*/ 2147483647 w 310"/>
                <a:gd name="T65" fmla="*/ 2147483647 h 334"/>
                <a:gd name="T66" fmla="*/ 2147483647 w 310"/>
                <a:gd name="T67" fmla="*/ 2147483647 h 334"/>
                <a:gd name="T68" fmla="*/ 2147483647 w 310"/>
                <a:gd name="T69" fmla="*/ 2147483647 h 334"/>
                <a:gd name="T70" fmla="*/ 2147483647 w 310"/>
                <a:gd name="T71" fmla="*/ 2147483647 h 334"/>
                <a:gd name="T72" fmla="*/ 2147483647 w 310"/>
                <a:gd name="T73" fmla="*/ 2147483647 h 334"/>
                <a:gd name="T74" fmla="*/ 2147483647 w 310"/>
                <a:gd name="T75" fmla="*/ 2147483647 h 334"/>
                <a:gd name="T76" fmla="*/ 2147483647 w 310"/>
                <a:gd name="T77" fmla="*/ 2147483647 h 334"/>
                <a:gd name="T78" fmla="*/ 2147483647 w 310"/>
                <a:gd name="T79" fmla="*/ 2147483647 h 334"/>
                <a:gd name="T80" fmla="*/ 2147483647 w 310"/>
                <a:gd name="T81" fmla="*/ 2147483647 h 334"/>
                <a:gd name="T82" fmla="*/ 2147483647 w 310"/>
                <a:gd name="T83" fmla="*/ 2147483647 h 334"/>
                <a:gd name="T84" fmla="*/ 2147483647 w 310"/>
                <a:gd name="T85" fmla="*/ 2147483647 h 334"/>
                <a:gd name="T86" fmla="*/ 2147483647 w 310"/>
                <a:gd name="T87" fmla="*/ 2147483647 h 334"/>
                <a:gd name="T88" fmla="*/ 2147483647 w 310"/>
                <a:gd name="T89" fmla="*/ 2147483647 h 334"/>
                <a:gd name="T90" fmla="*/ 2147483647 w 310"/>
                <a:gd name="T91" fmla="*/ 2147483647 h 334"/>
                <a:gd name="T92" fmla="*/ 2147483647 w 310"/>
                <a:gd name="T93" fmla="*/ 2147483647 h 334"/>
                <a:gd name="T94" fmla="*/ 2147483647 w 310"/>
                <a:gd name="T95" fmla="*/ 2147483647 h 334"/>
                <a:gd name="T96" fmla="*/ 2147483647 w 310"/>
                <a:gd name="T97" fmla="*/ 2147483647 h 334"/>
                <a:gd name="T98" fmla="*/ 2147483647 w 310"/>
                <a:gd name="T99" fmla="*/ 2147483647 h 334"/>
                <a:gd name="T100" fmla="*/ 2147483647 w 310"/>
                <a:gd name="T101" fmla="*/ 2147483647 h 334"/>
                <a:gd name="T102" fmla="*/ 2147483647 w 310"/>
                <a:gd name="T103" fmla="*/ 2147483647 h 334"/>
                <a:gd name="T104" fmla="*/ 2147483647 w 310"/>
                <a:gd name="T105" fmla="*/ 2147483647 h 334"/>
                <a:gd name="T106" fmla="*/ 2147483647 w 310"/>
                <a:gd name="T107" fmla="*/ 2147483647 h 334"/>
                <a:gd name="T108" fmla="*/ 2147483647 w 310"/>
                <a:gd name="T109" fmla="*/ 2147483647 h 334"/>
                <a:gd name="T110" fmla="*/ 2147483647 w 310"/>
                <a:gd name="T111" fmla="*/ 2147483647 h 334"/>
                <a:gd name="T112" fmla="*/ 2147483647 w 310"/>
                <a:gd name="T113" fmla="*/ 2147483647 h 334"/>
                <a:gd name="T114" fmla="*/ 2147483647 w 310"/>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10"/>
                <a:gd name="T175" fmla="*/ 0 h 334"/>
                <a:gd name="T176" fmla="*/ 310 w 310"/>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10" h="334">
                  <a:moveTo>
                    <a:pt x="162" y="35"/>
                  </a:moveTo>
                  <a:lnTo>
                    <a:pt x="162" y="35"/>
                  </a:lnTo>
                  <a:lnTo>
                    <a:pt x="170" y="35"/>
                  </a:lnTo>
                  <a:lnTo>
                    <a:pt x="178" y="36"/>
                  </a:lnTo>
                  <a:lnTo>
                    <a:pt x="184" y="39"/>
                  </a:lnTo>
                  <a:lnTo>
                    <a:pt x="190" y="41"/>
                  </a:lnTo>
                  <a:lnTo>
                    <a:pt x="196" y="44"/>
                  </a:lnTo>
                  <a:lnTo>
                    <a:pt x="201" y="47"/>
                  </a:lnTo>
                  <a:lnTo>
                    <a:pt x="205" y="51"/>
                  </a:lnTo>
                  <a:lnTo>
                    <a:pt x="209" y="56"/>
                  </a:lnTo>
                  <a:lnTo>
                    <a:pt x="215" y="66"/>
                  </a:lnTo>
                  <a:lnTo>
                    <a:pt x="218" y="77"/>
                  </a:lnTo>
                  <a:lnTo>
                    <a:pt x="220" y="88"/>
                  </a:lnTo>
                  <a:lnTo>
                    <a:pt x="221" y="100"/>
                  </a:lnTo>
                  <a:lnTo>
                    <a:pt x="96" y="100"/>
                  </a:lnTo>
                  <a:lnTo>
                    <a:pt x="97" y="91"/>
                  </a:lnTo>
                  <a:lnTo>
                    <a:pt x="101" y="80"/>
                  </a:lnTo>
                  <a:lnTo>
                    <a:pt x="105" y="70"/>
                  </a:lnTo>
                  <a:lnTo>
                    <a:pt x="111" y="59"/>
                  </a:lnTo>
                  <a:lnTo>
                    <a:pt x="116" y="55"/>
                  </a:lnTo>
                  <a:lnTo>
                    <a:pt x="120" y="49"/>
                  </a:lnTo>
                  <a:lnTo>
                    <a:pt x="125" y="46"/>
                  </a:lnTo>
                  <a:lnTo>
                    <a:pt x="131" y="42"/>
                  </a:lnTo>
                  <a:lnTo>
                    <a:pt x="137" y="40"/>
                  </a:lnTo>
                  <a:lnTo>
                    <a:pt x="144" y="38"/>
                  </a:lnTo>
                  <a:lnTo>
                    <a:pt x="153" y="35"/>
                  </a:lnTo>
                  <a:lnTo>
                    <a:pt x="162" y="35"/>
                  </a:lnTo>
                  <a:close/>
                  <a:moveTo>
                    <a:pt x="310" y="133"/>
                  </a:moveTo>
                  <a:lnTo>
                    <a:pt x="310" y="133"/>
                  </a:lnTo>
                  <a:lnTo>
                    <a:pt x="309" y="117"/>
                  </a:lnTo>
                  <a:lnTo>
                    <a:pt x="307" y="102"/>
                  </a:lnTo>
                  <a:lnTo>
                    <a:pt x="305" y="88"/>
                  </a:lnTo>
                  <a:lnTo>
                    <a:pt x="300" y="75"/>
                  </a:lnTo>
                  <a:lnTo>
                    <a:pt x="295" y="63"/>
                  </a:lnTo>
                  <a:lnTo>
                    <a:pt x="289" y="52"/>
                  </a:lnTo>
                  <a:lnTo>
                    <a:pt x="281" y="43"/>
                  </a:lnTo>
                  <a:lnTo>
                    <a:pt x="273" y="33"/>
                  </a:lnTo>
                  <a:lnTo>
                    <a:pt x="263" y="26"/>
                  </a:lnTo>
                  <a:lnTo>
                    <a:pt x="252" y="19"/>
                  </a:lnTo>
                  <a:lnTo>
                    <a:pt x="241" y="13"/>
                  </a:lnTo>
                  <a:lnTo>
                    <a:pt x="228" y="9"/>
                  </a:lnTo>
                  <a:lnTo>
                    <a:pt x="214" y="5"/>
                  </a:lnTo>
                  <a:lnTo>
                    <a:pt x="198" y="2"/>
                  </a:lnTo>
                  <a:lnTo>
                    <a:pt x="182" y="1"/>
                  </a:lnTo>
                  <a:lnTo>
                    <a:pt x="165" y="0"/>
                  </a:lnTo>
                  <a:lnTo>
                    <a:pt x="144" y="1"/>
                  </a:lnTo>
                  <a:lnTo>
                    <a:pt x="126" y="3"/>
                  </a:lnTo>
                  <a:lnTo>
                    <a:pt x="109" y="5"/>
                  </a:lnTo>
                  <a:lnTo>
                    <a:pt x="93" y="10"/>
                  </a:lnTo>
                  <a:lnTo>
                    <a:pt x="78" y="16"/>
                  </a:lnTo>
                  <a:lnTo>
                    <a:pt x="64" y="23"/>
                  </a:lnTo>
                  <a:lnTo>
                    <a:pt x="53" y="30"/>
                  </a:lnTo>
                  <a:lnTo>
                    <a:pt x="42" y="40"/>
                  </a:lnTo>
                  <a:lnTo>
                    <a:pt x="32" y="50"/>
                  </a:lnTo>
                  <a:lnTo>
                    <a:pt x="24" y="61"/>
                  </a:lnTo>
                  <a:lnTo>
                    <a:pt x="16" y="74"/>
                  </a:lnTo>
                  <a:lnTo>
                    <a:pt x="11" y="88"/>
                  </a:lnTo>
                  <a:lnTo>
                    <a:pt x="7" y="104"/>
                  </a:lnTo>
                  <a:lnTo>
                    <a:pt x="3" y="120"/>
                  </a:lnTo>
                  <a:lnTo>
                    <a:pt x="1" y="137"/>
                  </a:lnTo>
                  <a:lnTo>
                    <a:pt x="0" y="156"/>
                  </a:lnTo>
                  <a:lnTo>
                    <a:pt x="1" y="177"/>
                  </a:lnTo>
                  <a:lnTo>
                    <a:pt x="3" y="196"/>
                  </a:lnTo>
                  <a:lnTo>
                    <a:pt x="8" y="214"/>
                  </a:lnTo>
                  <a:lnTo>
                    <a:pt x="13" y="231"/>
                  </a:lnTo>
                  <a:lnTo>
                    <a:pt x="20" y="247"/>
                  </a:lnTo>
                  <a:lnTo>
                    <a:pt x="29" y="261"/>
                  </a:lnTo>
                  <a:lnTo>
                    <a:pt x="40" y="275"/>
                  </a:lnTo>
                  <a:lnTo>
                    <a:pt x="51" y="287"/>
                  </a:lnTo>
                  <a:lnTo>
                    <a:pt x="64" y="297"/>
                  </a:lnTo>
                  <a:lnTo>
                    <a:pt x="78" y="307"/>
                  </a:lnTo>
                  <a:lnTo>
                    <a:pt x="94" y="316"/>
                  </a:lnTo>
                  <a:lnTo>
                    <a:pt x="110" y="322"/>
                  </a:lnTo>
                  <a:lnTo>
                    <a:pt x="129" y="327"/>
                  </a:lnTo>
                  <a:lnTo>
                    <a:pt x="149" y="331"/>
                  </a:lnTo>
                  <a:lnTo>
                    <a:pt x="169" y="333"/>
                  </a:lnTo>
                  <a:lnTo>
                    <a:pt x="190" y="334"/>
                  </a:lnTo>
                  <a:lnTo>
                    <a:pt x="210" y="334"/>
                  </a:lnTo>
                  <a:lnTo>
                    <a:pt x="227" y="332"/>
                  </a:lnTo>
                  <a:lnTo>
                    <a:pt x="244" y="329"/>
                  </a:lnTo>
                  <a:lnTo>
                    <a:pt x="258" y="327"/>
                  </a:lnTo>
                  <a:lnTo>
                    <a:pt x="282" y="321"/>
                  </a:lnTo>
                  <a:lnTo>
                    <a:pt x="297" y="316"/>
                  </a:lnTo>
                  <a:lnTo>
                    <a:pt x="303" y="314"/>
                  </a:lnTo>
                  <a:lnTo>
                    <a:pt x="303" y="272"/>
                  </a:lnTo>
                  <a:lnTo>
                    <a:pt x="294" y="275"/>
                  </a:lnTo>
                  <a:lnTo>
                    <a:pt x="281" y="279"/>
                  </a:lnTo>
                  <a:lnTo>
                    <a:pt x="265" y="282"/>
                  </a:lnTo>
                  <a:lnTo>
                    <a:pt x="247" y="285"/>
                  </a:lnTo>
                  <a:lnTo>
                    <a:pt x="226" y="286"/>
                  </a:lnTo>
                  <a:lnTo>
                    <a:pt x="210" y="285"/>
                  </a:lnTo>
                  <a:lnTo>
                    <a:pt x="194" y="282"/>
                  </a:lnTo>
                  <a:lnTo>
                    <a:pt x="180" y="278"/>
                  </a:lnTo>
                  <a:lnTo>
                    <a:pt x="167" y="273"/>
                  </a:lnTo>
                  <a:lnTo>
                    <a:pt x="155" y="265"/>
                  </a:lnTo>
                  <a:lnTo>
                    <a:pt x="144" y="258"/>
                  </a:lnTo>
                  <a:lnTo>
                    <a:pt x="135" y="248"/>
                  </a:lnTo>
                  <a:lnTo>
                    <a:pt x="126" y="239"/>
                  </a:lnTo>
                  <a:lnTo>
                    <a:pt x="120" y="228"/>
                  </a:lnTo>
                  <a:lnTo>
                    <a:pt x="113" y="216"/>
                  </a:lnTo>
                  <a:lnTo>
                    <a:pt x="108" y="203"/>
                  </a:lnTo>
                  <a:lnTo>
                    <a:pt x="104" y="192"/>
                  </a:lnTo>
                  <a:lnTo>
                    <a:pt x="101" y="178"/>
                  </a:lnTo>
                  <a:lnTo>
                    <a:pt x="98" y="165"/>
                  </a:lnTo>
                  <a:lnTo>
                    <a:pt x="96" y="152"/>
                  </a:lnTo>
                  <a:lnTo>
                    <a:pt x="95" y="139"/>
                  </a:lnTo>
                  <a:lnTo>
                    <a:pt x="310" y="139"/>
                  </a:lnTo>
                  <a:lnTo>
                    <a:pt x="310"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2" name="Freeform 41"/>
            <p:cNvSpPr>
              <a:spLocks/>
            </p:cNvSpPr>
            <p:nvPr/>
          </p:nvSpPr>
          <p:spPr bwMode="auto">
            <a:xfrm>
              <a:off x="758414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59"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79" y="426"/>
                  </a:lnTo>
                  <a:lnTo>
                    <a:pt x="191" y="426"/>
                  </a:lnTo>
                  <a:lnTo>
                    <a:pt x="204" y="425"/>
                  </a:lnTo>
                  <a:lnTo>
                    <a:pt x="231" y="420"/>
                  </a:lnTo>
                  <a:lnTo>
                    <a:pt x="235" y="420"/>
                  </a:lnTo>
                  <a:lnTo>
                    <a:pt x="235" y="381"/>
                  </a:lnTo>
                  <a:lnTo>
                    <a:pt x="228"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3" name="Freeform 43"/>
            <p:cNvSpPr>
              <a:spLocks/>
            </p:cNvSpPr>
            <p:nvPr/>
          </p:nvSpPr>
          <p:spPr bwMode="auto">
            <a:xfrm>
              <a:off x="8044771" y="900947"/>
              <a:ext cx="192218" cy="168029"/>
            </a:xfrm>
            <a:custGeom>
              <a:avLst/>
              <a:gdLst>
                <a:gd name="T0" fmla="*/ 2147483647 w 525"/>
                <a:gd name="T1" fmla="*/ 0 h 455"/>
                <a:gd name="T2" fmla="*/ 2147483647 w 525"/>
                <a:gd name="T3" fmla="*/ 0 h 455"/>
                <a:gd name="T4" fmla="*/ 2147483647 w 525"/>
                <a:gd name="T5" fmla="*/ 0 h 455"/>
                <a:gd name="T6" fmla="*/ 2147483647 w 525"/>
                <a:gd name="T7" fmla="*/ 2147483647 h 455"/>
                <a:gd name="T8" fmla="*/ 2147483647 w 525"/>
                <a:gd name="T9" fmla="*/ 2147483647 h 455"/>
                <a:gd name="T10" fmla="*/ 2147483647 w 525"/>
                <a:gd name="T11" fmla="*/ 0 h 455"/>
                <a:gd name="T12" fmla="*/ 0 w 525"/>
                <a:gd name="T13" fmla="*/ 0 h 455"/>
                <a:gd name="T14" fmla="*/ 0 w 525"/>
                <a:gd name="T15" fmla="*/ 2147483647 h 455"/>
                <a:gd name="T16" fmla="*/ 2147483647 w 525"/>
                <a:gd name="T17" fmla="*/ 2147483647 h 455"/>
                <a:gd name="T18" fmla="*/ 2147483647 w 525"/>
                <a:gd name="T19" fmla="*/ 2147483647 h 455"/>
                <a:gd name="T20" fmla="*/ 2147483647 w 525"/>
                <a:gd name="T21" fmla="*/ 2147483647 h 455"/>
                <a:gd name="T22" fmla="*/ 2147483647 w 525"/>
                <a:gd name="T23" fmla="*/ 2147483647 h 455"/>
                <a:gd name="T24" fmla="*/ 2147483647 w 525"/>
                <a:gd name="T25" fmla="*/ 2147483647 h 455"/>
                <a:gd name="T26" fmla="*/ 2147483647 w 525"/>
                <a:gd name="T27" fmla="*/ 2147483647 h 455"/>
                <a:gd name="T28" fmla="*/ 2147483647 w 525"/>
                <a:gd name="T29" fmla="*/ 2147483647 h 455"/>
                <a:gd name="T30" fmla="*/ 2147483647 w 525"/>
                <a:gd name="T31" fmla="*/ 2147483647 h 455"/>
                <a:gd name="T32" fmla="*/ 2147483647 w 525"/>
                <a:gd name="T33" fmla="*/ 2147483647 h 455"/>
                <a:gd name="T34" fmla="*/ 2147483647 w 525"/>
                <a:gd name="T35" fmla="*/ 2147483647 h 455"/>
                <a:gd name="T36" fmla="*/ 2147483647 w 525"/>
                <a:gd name="T37" fmla="*/ 2147483647 h 455"/>
                <a:gd name="T38" fmla="*/ 2147483647 w 525"/>
                <a:gd name="T39" fmla="*/ 2147483647 h 455"/>
                <a:gd name="T40" fmla="*/ 2147483647 w 525"/>
                <a:gd name="T41" fmla="*/ 2147483647 h 455"/>
                <a:gd name="T42" fmla="*/ 2147483647 w 525"/>
                <a:gd name="T43" fmla="*/ 2147483647 h 455"/>
                <a:gd name="T44" fmla="*/ 2147483647 w 525"/>
                <a:gd name="T45" fmla="*/ 2147483647 h 455"/>
                <a:gd name="T46" fmla="*/ 2147483647 w 525"/>
                <a:gd name="T47" fmla="*/ 2147483647 h 455"/>
                <a:gd name="T48" fmla="*/ 2147483647 w 525"/>
                <a:gd name="T49" fmla="*/ 2147483647 h 455"/>
                <a:gd name="T50" fmla="*/ 2147483647 w 525"/>
                <a:gd name="T51" fmla="*/ 2147483647 h 455"/>
                <a:gd name="T52" fmla="*/ 2147483647 w 525"/>
                <a:gd name="T53" fmla="*/ 2147483647 h 455"/>
                <a:gd name="T54" fmla="*/ 2147483647 w 525"/>
                <a:gd name="T55" fmla="*/ 0 h 455"/>
                <a:gd name="T56" fmla="*/ 2147483647 w 525"/>
                <a:gd name="T57" fmla="*/ 0 h 45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525"/>
                <a:gd name="T88" fmla="*/ 0 h 455"/>
                <a:gd name="T89" fmla="*/ 525 w 525"/>
                <a:gd name="T90" fmla="*/ 455 h 45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525" h="455">
                  <a:moveTo>
                    <a:pt x="519" y="0"/>
                  </a:moveTo>
                  <a:lnTo>
                    <a:pt x="431" y="0"/>
                  </a:lnTo>
                  <a:lnTo>
                    <a:pt x="431" y="346"/>
                  </a:lnTo>
                  <a:lnTo>
                    <a:pt x="202" y="0"/>
                  </a:lnTo>
                  <a:lnTo>
                    <a:pt x="0" y="0"/>
                  </a:lnTo>
                  <a:lnTo>
                    <a:pt x="0" y="25"/>
                  </a:lnTo>
                  <a:lnTo>
                    <a:pt x="17" y="29"/>
                  </a:lnTo>
                  <a:lnTo>
                    <a:pt x="36" y="32"/>
                  </a:lnTo>
                  <a:lnTo>
                    <a:pt x="49" y="35"/>
                  </a:lnTo>
                  <a:lnTo>
                    <a:pt x="59" y="38"/>
                  </a:lnTo>
                  <a:lnTo>
                    <a:pt x="63" y="40"/>
                  </a:lnTo>
                  <a:lnTo>
                    <a:pt x="67" y="44"/>
                  </a:lnTo>
                  <a:lnTo>
                    <a:pt x="69" y="47"/>
                  </a:lnTo>
                  <a:lnTo>
                    <a:pt x="71" y="50"/>
                  </a:lnTo>
                  <a:lnTo>
                    <a:pt x="74" y="60"/>
                  </a:lnTo>
                  <a:lnTo>
                    <a:pt x="75" y="72"/>
                  </a:lnTo>
                  <a:lnTo>
                    <a:pt x="75" y="90"/>
                  </a:lnTo>
                  <a:lnTo>
                    <a:pt x="75" y="455"/>
                  </a:lnTo>
                  <a:lnTo>
                    <a:pt x="169" y="455"/>
                  </a:lnTo>
                  <a:lnTo>
                    <a:pt x="169" y="93"/>
                  </a:lnTo>
                  <a:lnTo>
                    <a:pt x="408" y="455"/>
                  </a:lnTo>
                  <a:lnTo>
                    <a:pt x="525" y="455"/>
                  </a:lnTo>
                  <a:lnTo>
                    <a:pt x="525" y="0"/>
                  </a:lnTo>
                  <a:lnTo>
                    <a:pt x="51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4" name="Freeform 45"/>
            <p:cNvSpPr>
              <a:spLocks noEditPoints="1"/>
            </p:cNvSpPr>
            <p:nvPr/>
          </p:nvSpPr>
          <p:spPr bwMode="auto">
            <a:xfrm>
              <a:off x="8268159" y="949450"/>
              <a:ext cx="112559" cy="121258"/>
            </a:xfrm>
            <a:custGeom>
              <a:avLst/>
              <a:gdLst>
                <a:gd name="T0" fmla="*/ 2147483647 w 309"/>
                <a:gd name="T1" fmla="*/ 2147483647 h 334"/>
                <a:gd name="T2" fmla="*/ 2147483647 w 309"/>
                <a:gd name="T3" fmla="*/ 2147483647 h 334"/>
                <a:gd name="T4" fmla="*/ 2147483647 w 309"/>
                <a:gd name="T5" fmla="*/ 2147483647 h 334"/>
                <a:gd name="T6" fmla="*/ 2147483647 w 309"/>
                <a:gd name="T7" fmla="*/ 2147483647 h 334"/>
                <a:gd name="T8" fmla="*/ 2147483647 w 309"/>
                <a:gd name="T9" fmla="*/ 2147483647 h 334"/>
                <a:gd name="T10" fmla="*/ 2147483647 w 309"/>
                <a:gd name="T11" fmla="*/ 2147483647 h 334"/>
                <a:gd name="T12" fmla="*/ 2147483647 w 309"/>
                <a:gd name="T13" fmla="*/ 2147483647 h 334"/>
                <a:gd name="T14" fmla="*/ 2147483647 w 309"/>
                <a:gd name="T15" fmla="*/ 2147483647 h 334"/>
                <a:gd name="T16" fmla="*/ 2147483647 w 309"/>
                <a:gd name="T17" fmla="*/ 2147483647 h 334"/>
                <a:gd name="T18" fmla="*/ 2147483647 w 309"/>
                <a:gd name="T19" fmla="*/ 2147483647 h 334"/>
                <a:gd name="T20" fmla="*/ 2147483647 w 309"/>
                <a:gd name="T21" fmla="*/ 2147483647 h 334"/>
                <a:gd name="T22" fmla="*/ 2147483647 w 309"/>
                <a:gd name="T23" fmla="*/ 2147483647 h 334"/>
                <a:gd name="T24" fmla="*/ 2147483647 w 309"/>
                <a:gd name="T25" fmla="*/ 2147483647 h 334"/>
                <a:gd name="T26" fmla="*/ 2147483647 w 309"/>
                <a:gd name="T27" fmla="*/ 2147483647 h 334"/>
                <a:gd name="T28" fmla="*/ 2147483647 w 309"/>
                <a:gd name="T29" fmla="*/ 2147483647 h 334"/>
                <a:gd name="T30" fmla="*/ 2147483647 w 309"/>
                <a:gd name="T31" fmla="*/ 2147483647 h 334"/>
                <a:gd name="T32" fmla="*/ 2147483647 w 309"/>
                <a:gd name="T33" fmla="*/ 2147483647 h 334"/>
                <a:gd name="T34" fmla="*/ 2147483647 w 309"/>
                <a:gd name="T35" fmla="*/ 2147483647 h 334"/>
                <a:gd name="T36" fmla="*/ 2147483647 w 309"/>
                <a:gd name="T37" fmla="*/ 2147483647 h 334"/>
                <a:gd name="T38" fmla="*/ 2147483647 w 309"/>
                <a:gd name="T39" fmla="*/ 2147483647 h 334"/>
                <a:gd name="T40" fmla="*/ 2147483647 w 309"/>
                <a:gd name="T41" fmla="*/ 2147483647 h 334"/>
                <a:gd name="T42" fmla="*/ 2147483647 w 309"/>
                <a:gd name="T43" fmla="*/ 2147483647 h 334"/>
                <a:gd name="T44" fmla="*/ 2147483647 w 309"/>
                <a:gd name="T45" fmla="*/ 2147483647 h 334"/>
                <a:gd name="T46" fmla="*/ 2147483647 w 309"/>
                <a:gd name="T47" fmla="*/ 0 h 334"/>
                <a:gd name="T48" fmla="*/ 2147483647 w 309"/>
                <a:gd name="T49" fmla="*/ 2147483647 h 334"/>
                <a:gd name="T50" fmla="*/ 2147483647 w 309"/>
                <a:gd name="T51" fmla="*/ 2147483647 h 334"/>
                <a:gd name="T52" fmla="*/ 2147483647 w 309"/>
                <a:gd name="T53" fmla="*/ 2147483647 h 334"/>
                <a:gd name="T54" fmla="*/ 2147483647 w 309"/>
                <a:gd name="T55" fmla="*/ 2147483647 h 334"/>
                <a:gd name="T56" fmla="*/ 2147483647 w 309"/>
                <a:gd name="T57" fmla="*/ 2147483647 h 334"/>
                <a:gd name="T58" fmla="*/ 2147483647 w 309"/>
                <a:gd name="T59" fmla="*/ 2147483647 h 334"/>
                <a:gd name="T60" fmla="*/ 2147483647 w 309"/>
                <a:gd name="T61" fmla="*/ 2147483647 h 334"/>
                <a:gd name="T62" fmla="*/ 0 w 309"/>
                <a:gd name="T63" fmla="*/ 2147483647 h 334"/>
                <a:gd name="T64" fmla="*/ 2147483647 w 309"/>
                <a:gd name="T65" fmla="*/ 2147483647 h 334"/>
                <a:gd name="T66" fmla="*/ 2147483647 w 309"/>
                <a:gd name="T67" fmla="*/ 2147483647 h 334"/>
                <a:gd name="T68" fmla="*/ 2147483647 w 309"/>
                <a:gd name="T69" fmla="*/ 2147483647 h 334"/>
                <a:gd name="T70" fmla="*/ 2147483647 w 309"/>
                <a:gd name="T71" fmla="*/ 2147483647 h 334"/>
                <a:gd name="T72" fmla="*/ 2147483647 w 309"/>
                <a:gd name="T73" fmla="*/ 2147483647 h 334"/>
                <a:gd name="T74" fmla="*/ 2147483647 w 309"/>
                <a:gd name="T75" fmla="*/ 2147483647 h 334"/>
                <a:gd name="T76" fmla="*/ 2147483647 w 309"/>
                <a:gd name="T77" fmla="*/ 2147483647 h 334"/>
                <a:gd name="T78" fmla="*/ 2147483647 w 309"/>
                <a:gd name="T79" fmla="*/ 2147483647 h 334"/>
                <a:gd name="T80" fmla="*/ 2147483647 w 309"/>
                <a:gd name="T81" fmla="*/ 2147483647 h 334"/>
                <a:gd name="T82" fmla="*/ 2147483647 w 309"/>
                <a:gd name="T83" fmla="*/ 2147483647 h 334"/>
                <a:gd name="T84" fmla="*/ 2147483647 w 309"/>
                <a:gd name="T85" fmla="*/ 2147483647 h 334"/>
                <a:gd name="T86" fmla="*/ 2147483647 w 309"/>
                <a:gd name="T87" fmla="*/ 2147483647 h 334"/>
                <a:gd name="T88" fmla="*/ 2147483647 w 309"/>
                <a:gd name="T89" fmla="*/ 2147483647 h 334"/>
                <a:gd name="T90" fmla="*/ 2147483647 w 309"/>
                <a:gd name="T91" fmla="*/ 2147483647 h 334"/>
                <a:gd name="T92" fmla="*/ 2147483647 w 309"/>
                <a:gd name="T93" fmla="*/ 2147483647 h 334"/>
                <a:gd name="T94" fmla="*/ 2147483647 w 309"/>
                <a:gd name="T95" fmla="*/ 2147483647 h 334"/>
                <a:gd name="T96" fmla="*/ 2147483647 w 309"/>
                <a:gd name="T97" fmla="*/ 2147483647 h 334"/>
                <a:gd name="T98" fmla="*/ 2147483647 w 309"/>
                <a:gd name="T99" fmla="*/ 2147483647 h 334"/>
                <a:gd name="T100" fmla="*/ 2147483647 w 309"/>
                <a:gd name="T101" fmla="*/ 2147483647 h 334"/>
                <a:gd name="T102" fmla="*/ 2147483647 w 309"/>
                <a:gd name="T103" fmla="*/ 2147483647 h 334"/>
                <a:gd name="T104" fmla="*/ 2147483647 w 309"/>
                <a:gd name="T105" fmla="*/ 2147483647 h 334"/>
                <a:gd name="T106" fmla="*/ 2147483647 w 309"/>
                <a:gd name="T107" fmla="*/ 2147483647 h 334"/>
                <a:gd name="T108" fmla="*/ 2147483647 w 309"/>
                <a:gd name="T109" fmla="*/ 2147483647 h 334"/>
                <a:gd name="T110" fmla="*/ 2147483647 w 309"/>
                <a:gd name="T111" fmla="*/ 2147483647 h 334"/>
                <a:gd name="T112" fmla="*/ 2147483647 w 309"/>
                <a:gd name="T113" fmla="*/ 2147483647 h 334"/>
                <a:gd name="T114" fmla="*/ 2147483647 w 309"/>
                <a:gd name="T115" fmla="*/ 2147483647 h 334"/>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w 309"/>
                <a:gd name="T175" fmla="*/ 0 h 334"/>
                <a:gd name="T176" fmla="*/ 309 w 309"/>
                <a:gd name="T177" fmla="*/ 334 h 334"/>
              </a:gdLst>
              <a:ahLst/>
              <a:cxnLst>
                <a:cxn ang="T116">
                  <a:pos x="T0" y="T1"/>
                </a:cxn>
                <a:cxn ang="T117">
                  <a:pos x="T2" y="T3"/>
                </a:cxn>
                <a:cxn ang="T118">
                  <a:pos x="T4" y="T5"/>
                </a:cxn>
                <a:cxn ang="T119">
                  <a:pos x="T6" y="T7"/>
                </a:cxn>
                <a:cxn ang="T120">
                  <a:pos x="T8" y="T9"/>
                </a:cxn>
                <a:cxn ang="T121">
                  <a:pos x="T10" y="T11"/>
                </a:cxn>
                <a:cxn ang="T122">
                  <a:pos x="T12" y="T13"/>
                </a:cxn>
                <a:cxn ang="T123">
                  <a:pos x="T14" y="T15"/>
                </a:cxn>
                <a:cxn ang="T124">
                  <a:pos x="T16" y="T17"/>
                </a:cxn>
                <a:cxn ang="T125">
                  <a:pos x="T18" y="T19"/>
                </a:cxn>
                <a:cxn ang="T126">
                  <a:pos x="T20" y="T21"/>
                </a:cxn>
                <a:cxn ang="T127">
                  <a:pos x="T22" y="T23"/>
                </a:cxn>
                <a:cxn ang="T128">
                  <a:pos x="T24" y="T25"/>
                </a:cxn>
                <a:cxn ang="T129">
                  <a:pos x="T26" y="T27"/>
                </a:cxn>
                <a:cxn ang="T130">
                  <a:pos x="T28" y="T29"/>
                </a:cxn>
                <a:cxn ang="T131">
                  <a:pos x="T30" y="T31"/>
                </a:cxn>
                <a:cxn ang="T132">
                  <a:pos x="T32" y="T33"/>
                </a:cxn>
                <a:cxn ang="T133">
                  <a:pos x="T34" y="T35"/>
                </a:cxn>
                <a:cxn ang="T134">
                  <a:pos x="T36" y="T37"/>
                </a:cxn>
                <a:cxn ang="T135">
                  <a:pos x="T38" y="T39"/>
                </a:cxn>
                <a:cxn ang="T136">
                  <a:pos x="T40" y="T41"/>
                </a:cxn>
                <a:cxn ang="T137">
                  <a:pos x="T42" y="T43"/>
                </a:cxn>
                <a:cxn ang="T138">
                  <a:pos x="T44" y="T45"/>
                </a:cxn>
                <a:cxn ang="T139">
                  <a:pos x="T46" y="T47"/>
                </a:cxn>
                <a:cxn ang="T140">
                  <a:pos x="T48" y="T49"/>
                </a:cxn>
                <a:cxn ang="T141">
                  <a:pos x="T50" y="T51"/>
                </a:cxn>
                <a:cxn ang="T142">
                  <a:pos x="T52" y="T53"/>
                </a:cxn>
                <a:cxn ang="T143">
                  <a:pos x="T54" y="T55"/>
                </a:cxn>
                <a:cxn ang="T144">
                  <a:pos x="T56" y="T57"/>
                </a:cxn>
                <a:cxn ang="T145">
                  <a:pos x="T58" y="T59"/>
                </a:cxn>
                <a:cxn ang="T146">
                  <a:pos x="T60" y="T61"/>
                </a:cxn>
                <a:cxn ang="T147">
                  <a:pos x="T62" y="T63"/>
                </a:cxn>
                <a:cxn ang="T148">
                  <a:pos x="T64" y="T65"/>
                </a:cxn>
                <a:cxn ang="T149">
                  <a:pos x="T66" y="T67"/>
                </a:cxn>
                <a:cxn ang="T150">
                  <a:pos x="T68" y="T69"/>
                </a:cxn>
                <a:cxn ang="T151">
                  <a:pos x="T70" y="T71"/>
                </a:cxn>
                <a:cxn ang="T152">
                  <a:pos x="T72" y="T73"/>
                </a:cxn>
                <a:cxn ang="T153">
                  <a:pos x="T74" y="T75"/>
                </a:cxn>
                <a:cxn ang="T154">
                  <a:pos x="T76" y="T77"/>
                </a:cxn>
                <a:cxn ang="T155">
                  <a:pos x="T78" y="T79"/>
                </a:cxn>
                <a:cxn ang="T156">
                  <a:pos x="T80" y="T81"/>
                </a:cxn>
                <a:cxn ang="T157">
                  <a:pos x="T82" y="T83"/>
                </a:cxn>
                <a:cxn ang="T158">
                  <a:pos x="T84" y="T85"/>
                </a:cxn>
                <a:cxn ang="T159">
                  <a:pos x="T86" y="T87"/>
                </a:cxn>
                <a:cxn ang="T160">
                  <a:pos x="T88" y="T89"/>
                </a:cxn>
                <a:cxn ang="T161">
                  <a:pos x="T90" y="T91"/>
                </a:cxn>
                <a:cxn ang="T162">
                  <a:pos x="T92" y="T93"/>
                </a:cxn>
                <a:cxn ang="T163">
                  <a:pos x="T94" y="T95"/>
                </a:cxn>
                <a:cxn ang="T164">
                  <a:pos x="T96" y="T97"/>
                </a:cxn>
                <a:cxn ang="T165">
                  <a:pos x="T98" y="T99"/>
                </a:cxn>
                <a:cxn ang="T166">
                  <a:pos x="T100" y="T101"/>
                </a:cxn>
                <a:cxn ang="T167">
                  <a:pos x="T102" y="T103"/>
                </a:cxn>
                <a:cxn ang="T168">
                  <a:pos x="T104" y="T105"/>
                </a:cxn>
                <a:cxn ang="T169">
                  <a:pos x="T106" y="T107"/>
                </a:cxn>
                <a:cxn ang="T170">
                  <a:pos x="T108" y="T109"/>
                </a:cxn>
                <a:cxn ang="T171">
                  <a:pos x="T110" y="T111"/>
                </a:cxn>
                <a:cxn ang="T172">
                  <a:pos x="T112" y="T113"/>
                </a:cxn>
                <a:cxn ang="T173">
                  <a:pos x="T114" y="T115"/>
                </a:cxn>
              </a:cxnLst>
              <a:rect l="T174" t="T175" r="T176" b="T177"/>
              <a:pathLst>
                <a:path w="309" h="334">
                  <a:moveTo>
                    <a:pt x="162" y="35"/>
                  </a:moveTo>
                  <a:lnTo>
                    <a:pt x="162" y="35"/>
                  </a:lnTo>
                  <a:lnTo>
                    <a:pt x="170" y="35"/>
                  </a:lnTo>
                  <a:lnTo>
                    <a:pt x="178" y="36"/>
                  </a:lnTo>
                  <a:lnTo>
                    <a:pt x="184" y="39"/>
                  </a:lnTo>
                  <a:lnTo>
                    <a:pt x="190" y="41"/>
                  </a:lnTo>
                  <a:lnTo>
                    <a:pt x="196" y="44"/>
                  </a:lnTo>
                  <a:lnTo>
                    <a:pt x="201" y="48"/>
                  </a:lnTo>
                  <a:lnTo>
                    <a:pt x="204" y="51"/>
                  </a:lnTo>
                  <a:lnTo>
                    <a:pt x="209" y="56"/>
                  </a:lnTo>
                  <a:lnTo>
                    <a:pt x="214" y="66"/>
                  </a:lnTo>
                  <a:lnTo>
                    <a:pt x="218" y="77"/>
                  </a:lnTo>
                  <a:lnTo>
                    <a:pt x="220" y="89"/>
                  </a:lnTo>
                  <a:lnTo>
                    <a:pt x="221" y="101"/>
                  </a:lnTo>
                  <a:lnTo>
                    <a:pt x="95" y="101"/>
                  </a:lnTo>
                  <a:lnTo>
                    <a:pt x="97" y="91"/>
                  </a:lnTo>
                  <a:lnTo>
                    <a:pt x="100" y="80"/>
                  </a:lnTo>
                  <a:lnTo>
                    <a:pt x="105" y="70"/>
                  </a:lnTo>
                  <a:lnTo>
                    <a:pt x="111" y="59"/>
                  </a:lnTo>
                  <a:lnTo>
                    <a:pt x="115" y="55"/>
                  </a:lnTo>
                  <a:lnTo>
                    <a:pt x="120" y="50"/>
                  </a:lnTo>
                  <a:lnTo>
                    <a:pt x="124" y="46"/>
                  </a:lnTo>
                  <a:lnTo>
                    <a:pt x="131" y="43"/>
                  </a:lnTo>
                  <a:lnTo>
                    <a:pt x="137" y="40"/>
                  </a:lnTo>
                  <a:lnTo>
                    <a:pt x="144" y="38"/>
                  </a:lnTo>
                  <a:lnTo>
                    <a:pt x="152" y="36"/>
                  </a:lnTo>
                  <a:lnTo>
                    <a:pt x="162" y="35"/>
                  </a:lnTo>
                  <a:close/>
                  <a:moveTo>
                    <a:pt x="309" y="133"/>
                  </a:moveTo>
                  <a:lnTo>
                    <a:pt x="309" y="133"/>
                  </a:lnTo>
                  <a:lnTo>
                    <a:pt x="309" y="117"/>
                  </a:lnTo>
                  <a:lnTo>
                    <a:pt x="307" y="102"/>
                  </a:lnTo>
                  <a:lnTo>
                    <a:pt x="305" y="88"/>
                  </a:lnTo>
                  <a:lnTo>
                    <a:pt x="301" y="75"/>
                  </a:lnTo>
                  <a:lnTo>
                    <a:pt x="295" y="63"/>
                  </a:lnTo>
                  <a:lnTo>
                    <a:pt x="289" y="52"/>
                  </a:lnTo>
                  <a:lnTo>
                    <a:pt x="281" y="43"/>
                  </a:lnTo>
                  <a:lnTo>
                    <a:pt x="273" y="33"/>
                  </a:lnTo>
                  <a:lnTo>
                    <a:pt x="263" y="26"/>
                  </a:lnTo>
                  <a:lnTo>
                    <a:pt x="252" y="19"/>
                  </a:lnTo>
                  <a:lnTo>
                    <a:pt x="241" y="14"/>
                  </a:lnTo>
                  <a:lnTo>
                    <a:pt x="228" y="9"/>
                  </a:lnTo>
                  <a:lnTo>
                    <a:pt x="213" y="5"/>
                  </a:lnTo>
                  <a:lnTo>
                    <a:pt x="198" y="2"/>
                  </a:lnTo>
                  <a:lnTo>
                    <a:pt x="182" y="1"/>
                  </a:lnTo>
                  <a:lnTo>
                    <a:pt x="164" y="0"/>
                  </a:lnTo>
                  <a:lnTo>
                    <a:pt x="144" y="1"/>
                  </a:lnTo>
                  <a:lnTo>
                    <a:pt x="126" y="3"/>
                  </a:lnTo>
                  <a:lnTo>
                    <a:pt x="109" y="6"/>
                  </a:lnTo>
                  <a:lnTo>
                    <a:pt x="93" y="11"/>
                  </a:lnTo>
                  <a:lnTo>
                    <a:pt x="78" y="16"/>
                  </a:lnTo>
                  <a:lnTo>
                    <a:pt x="64" y="23"/>
                  </a:lnTo>
                  <a:lnTo>
                    <a:pt x="53" y="30"/>
                  </a:lnTo>
                  <a:lnTo>
                    <a:pt x="42" y="40"/>
                  </a:lnTo>
                  <a:lnTo>
                    <a:pt x="32" y="50"/>
                  </a:lnTo>
                  <a:lnTo>
                    <a:pt x="24" y="62"/>
                  </a:lnTo>
                  <a:lnTo>
                    <a:pt x="16" y="75"/>
                  </a:lnTo>
                  <a:lnTo>
                    <a:pt x="11" y="89"/>
                  </a:lnTo>
                  <a:lnTo>
                    <a:pt x="6" y="104"/>
                  </a:lnTo>
                  <a:lnTo>
                    <a:pt x="2" y="120"/>
                  </a:lnTo>
                  <a:lnTo>
                    <a:pt x="1" y="138"/>
                  </a:lnTo>
                  <a:lnTo>
                    <a:pt x="0" y="156"/>
                  </a:lnTo>
                  <a:lnTo>
                    <a:pt x="1" y="177"/>
                  </a:lnTo>
                  <a:lnTo>
                    <a:pt x="3" y="196"/>
                  </a:lnTo>
                  <a:lnTo>
                    <a:pt x="8" y="214"/>
                  </a:lnTo>
                  <a:lnTo>
                    <a:pt x="13" y="231"/>
                  </a:lnTo>
                  <a:lnTo>
                    <a:pt x="21" y="247"/>
                  </a:lnTo>
                  <a:lnTo>
                    <a:pt x="29" y="261"/>
                  </a:lnTo>
                  <a:lnTo>
                    <a:pt x="39" y="275"/>
                  </a:lnTo>
                  <a:lnTo>
                    <a:pt x="50" y="287"/>
                  </a:lnTo>
                  <a:lnTo>
                    <a:pt x="63" y="297"/>
                  </a:lnTo>
                  <a:lnTo>
                    <a:pt x="78" y="307"/>
                  </a:lnTo>
                  <a:lnTo>
                    <a:pt x="93" y="316"/>
                  </a:lnTo>
                  <a:lnTo>
                    <a:pt x="110" y="322"/>
                  </a:lnTo>
                  <a:lnTo>
                    <a:pt x="128" y="327"/>
                  </a:lnTo>
                  <a:lnTo>
                    <a:pt x="148" y="331"/>
                  </a:lnTo>
                  <a:lnTo>
                    <a:pt x="169" y="334"/>
                  </a:lnTo>
                  <a:lnTo>
                    <a:pt x="190" y="334"/>
                  </a:lnTo>
                  <a:lnTo>
                    <a:pt x="210" y="334"/>
                  </a:lnTo>
                  <a:lnTo>
                    <a:pt x="227" y="332"/>
                  </a:lnTo>
                  <a:lnTo>
                    <a:pt x="243" y="329"/>
                  </a:lnTo>
                  <a:lnTo>
                    <a:pt x="258" y="327"/>
                  </a:lnTo>
                  <a:lnTo>
                    <a:pt x="281" y="321"/>
                  </a:lnTo>
                  <a:lnTo>
                    <a:pt x="297" y="317"/>
                  </a:lnTo>
                  <a:lnTo>
                    <a:pt x="303" y="314"/>
                  </a:lnTo>
                  <a:lnTo>
                    <a:pt x="303" y="273"/>
                  </a:lnTo>
                  <a:lnTo>
                    <a:pt x="294" y="275"/>
                  </a:lnTo>
                  <a:lnTo>
                    <a:pt x="281" y="279"/>
                  </a:lnTo>
                  <a:lnTo>
                    <a:pt x="265" y="282"/>
                  </a:lnTo>
                  <a:lnTo>
                    <a:pt x="246" y="286"/>
                  </a:lnTo>
                  <a:lnTo>
                    <a:pt x="226" y="286"/>
                  </a:lnTo>
                  <a:lnTo>
                    <a:pt x="209" y="286"/>
                  </a:lnTo>
                  <a:lnTo>
                    <a:pt x="194" y="282"/>
                  </a:lnTo>
                  <a:lnTo>
                    <a:pt x="180" y="278"/>
                  </a:lnTo>
                  <a:lnTo>
                    <a:pt x="166" y="273"/>
                  </a:lnTo>
                  <a:lnTo>
                    <a:pt x="154" y="266"/>
                  </a:lnTo>
                  <a:lnTo>
                    <a:pt x="144" y="258"/>
                  </a:lnTo>
                  <a:lnTo>
                    <a:pt x="135" y="248"/>
                  </a:lnTo>
                  <a:lnTo>
                    <a:pt x="126" y="239"/>
                  </a:lnTo>
                  <a:lnTo>
                    <a:pt x="119" y="228"/>
                  </a:lnTo>
                  <a:lnTo>
                    <a:pt x="112" y="216"/>
                  </a:lnTo>
                  <a:lnTo>
                    <a:pt x="108" y="203"/>
                  </a:lnTo>
                  <a:lnTo>
                    <a:pt x="104" y="192"/>
                  </a:lnTo>
                  <a:lnTo>
                    <a:pt x="101" y="179"/>
                  </a:lnTo>
                  <a:lnTo>
                    <a:pt x="97" y="165"/>
                  </a:lnTo>
                  <a:lnTo>
                    <a:pt x="96" y="152"/>
                  </a:lnTo>
                  <a:lnTo>
                    <a:pt x="95" y="139"/>
                  </a:lnTo>
                  <a:lnTo>
                    <a:pt x="309" y="139"/>
                  </a:lnTo>
                  <a:lnTo>
                    <a:pt x="309" y="133"/>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5" name="Freeform 48"/>
            <p:cNvSpPr>
              <a:spLocks/>
            </p:cNvSpPr>
            <p:nvPr/>
          </p:nvSpPr>
          <p:spPr bwMode="auto">
            <a:xfrm>
              <a:off x="8536571" y="916537"/>
              <a:ext cx="88317" cy="154172"/>
            </a:xfrm>
            <a:custGeom>
              <a:avLst/>
              <a:gdLst>
                <a:gd name="T0" fmla="*/ 2147483647 w 245"/>
                <a:gd name="T1" fmla="*/ 0 h 426"/>
                <a:gd name="T2" fmla="*/ 2147483647 w 245"/>
                <a:gd name="T3" fmla="*/ 0 h 426"/>
                <a:gd name="T4" fmla="*/ 2147483647 w 245"/>
                <a:gd name="T5" fmla="*/ 2147483647 h 426"/>
                <a:gd name="T6" fmla="*/ 2147483647 w 245"/>
                <a:gd name="T7" fmla="*/ 2147483647 h 426"/>
                <a:gd name="T8" fmla="*/ 0 w 245"/>
                <a:gd name="T9" fmla="*/ 2147483647 h 426"/>
                <a:gd name="T10" fmla="*/ 0 w 245"/>
                <a:gd name="T11" fmla="*/ 2147483647 h 426"/>
                <a:gd name="T12" fmla="*/ 0 w 245"/>
                <a:gd name="T13" fmla="*/ 2147483647 h 426"/>
                <a:gd name="T14" fmla="*/ 2147483647 w 245"/>
                <a:gd name="T15" fmla="*/ 2147483647 h 426"/>
                <a:gd name="T16" fmla="*/ 2147483647 w 245"/>
                <a:gd name="T17" fmla="*/ 2147483647 h 426"/>
                <a:gd name="T18" fmla="*/ 2147483647 w 245"/>
                <a:gd name="T19" fmla="*/ 2147483647 h 426"/>
                <a:gd name="T20" fmla="*/ 2147483647 w 245"/>
                <a:gd name="T21" fmla="*/ 2147483647 h 426"/>
                <a:gd name="T22" fmla="*/ 2147483647 w 245"/>
                <a:gd name="T23" fmla="*/ 2147483647 h 426"/>
                <a:gd name="T24" fmla="*/ 2147483647 w 245"/>
                <a:gd name="T25" fmla="*/ 2147483647 h 426"/>
                <a:gd name="T26" fmla="*/ 2147483647 w 245"/>
                <a:gd name="T27" fmla="*/ 2147483647 h 426"/>
                <a:gd name="T28" fmla="*/ 2147483647 w 245"/>
                <a:gd name="T29" fmla="*/ 2147483647 h 426"/>
                <a:gd name="T30" fmla="*/ 2147483647 w 245"/>
                <a:gd name="T31" fmla="*/ 2147483647 h 426"/>
                <a:gd name="T32" fmla="*/ 2147483647 w 245"/>
                <a:gd name="T33" fmla="*/ 2147483647 h 426"/>
                <a:gd name="T34" fmla="*/ 2147483647 w 245"/>
                <a:gd name="T35" fmla="*/ 2147483647 h 426"/>
                <a:gd name="T36" fmla="*/ 2147483647 w 245"/>
                <a:gd name="T37" fmla="*/ 2147483647 h 426"/>
                <a:gd name="T38" fmla="*/ 2147483647 w 245"/>
                <a:gd name="T39" fmla="*/ 2147483647 h 426"/>
                <a:gd name="T40" fmla="*/ 2147483647 w 245"/>
                <a:gd name="T41" fmla="*/ 2147483647 h 426"/>
                <a:gd name="T42" fmla="*/ 2147483647 w 245"/>
                <a:gd name="T43" fmla="*/ 2147483647 h 426"/>
                <a:gd name="T44" fmla="*/ 2147483647 w 245"/>
                <a:gd name="T45" fmla="*/ 2147483647 h 426"/>
                <a:gd name="T46" fmla="*/ 2147483647 w 245"/>
                <a:gd name="T47" fmla="*/ 2147483647 h 426"/>
                <a:gd name="T48" fmla="*/ 2147483647 w 245"/>
                <a:gd name="T49" fmla="*/ 2147483647 h 426"/>
                <a:gd name="T50" fmla="*/ 2147483647 w 245"/>
                <a:gd name="T51" fmla="*/ 2147483647 h 426"/>
                <a:gd name="T52" fmla="*/ 2147483647 w 245"/>
                <a:gd name="T53" fmla="*/ 2147483647 h 426"/>
                <a:gd name="T54" fmla="*/ 2147483647 w 245"/>
                <a:gd name="T55" fmla="*/ 2147483647 h 426"/>
                <a:gd name="T56" fmla="*/ 2147483647 w 245"/>
                <a:gd name="T57" fmla="*/ 2147483647 h 426"/>
                <a:gd name="T58" fmla="*/ 2147483647 w 245"/>
                <a:gd name="T59" fmla="*/ 2147483647 h 426"/>
                <a:gd name="T60" fmla="*/ 2147483647 w 245"/>
                <a:gd name="T61" fmla="*/ 2147483647 h 426"/>
                <a:gd name="T62" fmla="*/ 2147483647 w 245"/>
                <a:gd name="T63" fmla="*/ 2147483647 h 426"/>
                <a:gd name="T64" fmla="*/ 2147483647 w 245"/>
                <a:gd name="T65" fmla="*/ 2147483647 h 426"/>
                <a:gd name="T66" fmla="*/ 2147483647 w 245"/>
                <a:gd name="T67" fmla="*/ 2147483647 h 426"/>
                <a:gd name="T68" fmla="*/ 2147483647 w 245"/>
                <a:gd name="T69" fmla="*/ 2147483647 h 426"/>
                <a:gd name="T70" fmla="*/ 2147483647 w 245"/>
                <a:gd name="T71" fmla="*/ 2147483647 h 426"/>
                <a:gd name="T72" fmla="*/ 2147483647 w 245"/>
                <a:gd name="T73" fmla="*/ 2147483647 h 426"/>
                <a:gd name="T74" fmla="*/ 2147483647 w 245"/>
                <a:gd name="T75" fmla="*/ 2147483647 h 426"/>
                <a:gd name="T76" fmla="*/ 2147483647 w 245"/>
                <a:gd name="T77" fmla="*/ 2147483647 h 426"/>
                <a:gd name="T78" fmla="*/ 2147483647 w 245"/>
                <a:gd name="T79" fmla="*/ 2147483647 h 426"/>
                <a:gd name="T80" fmla="*/ 2147483647 w 245"/>
                <a:gd name="T81" fmla="*/ 2147483647 h 426"/>
                <a:gd name="T82" fmla="*/ 2147483647 w 245"/>
                <a:gd name="T83" fmla="*/ 2147483647 h 426"/>
                <a:gd name="T84" fmla="*/ 2147483647 w 245"/>
                <a:gd name="T85" fmla="*/ 2147483647 h 426"/>
                <a:gd name="T86" fmla="*/ 2147483647 w 245"/>
                <a:gd name="T87" fmla="*/ 2147483647 h 426"/>
                <a:gd name="T88" fmla="*/ 2147483647 w 245"/>
                <a:gd name="T89" fmla="*/ 2147483647 h 426"/>
                <a:gd name="T90" fmla="*/ 2147483647 w 245"/>
                <a:gd name="T91" fmla="*/ 2147483647 h 426"/>
                <a:gd name="T92" fmla="*/ 2147483647 w 245"/>
                <a:gd name="T93" fmla="*/ 2147483647 h 426"/>
                <a:gd name="T94" fmla="*/ 2147483647 w 245"/>
                <a:gd name="T95" fmla="*/ 2147483647 h 426"/>
                <a:gd name="T96" fmla="*/ 2147483647 w 245"/>
                <a:gd name="T97" fmla="*/ 2147483647 h 426"/>
                <a:gd name="T98" fmla="*/ 2147483647 w 245"/>
                <a:gd name="T99" fmla="*/ 2147483647 h 426"/>
                <a:gd name="T100" fmla="*/ 2147483647 w 245"/>
                <a:gd name="T101" fmla="*/ 2147483647 h 426"/>
                <a:gd name="T102" fmla="*/ 2147483647 w 245"/>
                <a:gd name="T103" fmla="*/ 2147483647 h 426"/>
                <a:gd name="T104" fmla="*/ 2147483647 w 245"/>
                <a:gd name="T105" fmla="*/ 2147483647 h 426"/>
                <a:gd name="T106" fmla="*/ 2147483647 w 245"/>
                <a:gd name="T107" fmla="*/ 2147483647 h 426"/>
                <a:gd name="T108" fmla="*/ 2147483647 w 245"/>
                <a:gd name="T109" fmla="*/ 2147483647 h 426"/>
                <a:gd name="T110" fmla="*/ 2147483647 w 245"/>
                <a:gd name="T111" fmla="*/ 0 h 426"/>
                <a:gd name="T112" fmla="*/ 2147483647 w 245"/>
                <a:gd name="T113" fmla="*/ 0 h 42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w 245"/>
                <a:gd name="T172" fmla="*/ 0 h 426"/>
                <a:gd name="T173" fmla="*/ 245 w 245"/>
                <a:gd name="T174" fmla="*/ 426 h 42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T171" t="T172" r="T173" b="T174"/>
              <a:pathLst>
                <a:path w="245" h="426">
                  <a:moveTo>
                    <a:pt x="59" y="0"/>
                  </a:moveTo>
                  <a:lnTo>
                    <a:pt x="59" y="0"/>
                  </a:lnTo>
                  <a:lnTo>
                    <a:pt x="59" y="100"/>
                  </a:lnTo>
                  <a:lnTo>
                    <a:pt x="0" y="100"/>
                  </a:lnTo>
                  <a:lnTo>
                    <a:pt x="0" y="139"/>
                  </a:lnTo>
                  <a:lnTo>
                    <a:pt x="59" y="139"/>
                  </a:lnTo>
                  <a:lnTo>
                    <a:pt x="59" y="335"/>
                  </a:lnTo>
                  <a:lnTo>
                    <a:pt x="60" y="350"/>
                  </a:lnTo>
                  <a:lnTo>
                    <a:pt x="61" y="363"/>
                  </a:lnTo>
                  <a:lnTo>
                    <a:pt x="64" y="374"/>
                  </a:lnTo>
                  <a:lnTo>
                    <a:pt x="69" y="385"/>
                  </a:lnTo>
                  <a:lnTo>
                    <a:pt x="74" y="394"/>
                  </a:lnTo>
                  <a:lnTo>
                    <a:pt x="79" y="401"/>
                  </a:lnTo>
                  <a:lnTo>
                    <a:pt x="87" y="408"/>
                  </a:lnTo>
                  <a:lnTo>
                    <a:pt x="94" y="412"/>
                  </a:lnTo>
                  <a:lnTo>
                    <a:pt x="103" y="416"/>
                  </a:lnTo>
                  <a:lnTo>
                    <a:pt x="112" y="419"/>
                  </a:lnTo>
                  <a:lnTo>
                    <a:pt x="122" y="421"/>
                  </a:lnTo>
                  <a:lnTo>
                    <a:pt x="133" y="424"/>
                  </a:lnTo>
                  <a:lnTo>
                    <a:pt x="155" y="426"/>
                  </a:lnTo>
                  <a:lnTo>
                    <a:pt x="180" y="426"/>
                  </a:lnTo>
                  <a:lnTo>
                    <a:pt x="192" y="426"/>
                  </a:lnTo>
                  <a:lnTo>
                    <a:pt x="204" y="425"/>
                  </a:lnTo>
                  <a:lnTo>
                    <a:pt x="231" y="420"/>
                  </a:lnTo>
                  <a:lnTo>
                    <a:pt x="236" y="420"/>
                  </a:lnTo>
                  <a:lnTo>
                    <a:pt x="236" y="381"/>
                  </a:lnTo>
                  <a:lnTo>
                    <a:pt x="229" y="382"/>
                  </a:lnTo>
                  <a:lnTo>
                    <a:pt x="216" y="384"/>
                  </a:lnTo>
                  <a:lnTo>
                    <a:pt x="202" y="385"/>
                  </a:lnTo>
                  <a:lnTo>
                    <a:pt x="184" y="384"/>
                  </a:lnTo>
                  <a:lnTo>
                    <a:pt x="171" y="382"/>
                  </a:lnTo>
                  <a:lnTo>
                    <a:pt x="166" y="380"/>
                  </a:lnTo>
                  <a:lnTo>
                    <a:pt x="162" y="378"/>
                  </a:lnTo>
                  <a:lnTo>
                    <a:pt x="157" y="374"/>
                  </a:lnTo>
                  <a:lnTo>
                    <a:pt x="154" y="371"/>
                  </a:lnTo>
                  <a:lnTo>
                    <a:pt x="152" y="368"/>
                  </a:lnTo>
                  <a:lnTo>
                    <a:pt x="150" y="363"/>
                  </a:lnTo>
                  <a:lnTo>
                    <a:pt x="148" y="353"/>
                  </a:lnTo>
                  <a:lnTo>
                    <a:pt x="147" y="340"/>
                  </a:lnTo>
                  <a:lnTo>
                    <a:pt x="147" y="324"/>
                  </a:lnTo>
                  <a:lnTo>
                    <a:pt x="147" y="139"/>
                  </a:lnTo>
                  <a:lnTo>
                    <a:pt x="245" y="139"/>
                  </a:lnTo>
                  <a:lnTo>
                    <a:pt x="245" y="100"/>
                  </a:lnTo>
                  <a:lnTo>
                    <a:pt x="147" y="100"/>
                  </a:lnTo>
                  <a:lnTo>
                    <a:pt x="147" y="0"/>
                  </a:lnTo>
                  <a:lnTo>
                    <a:pt x="59" y="0"/>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6" name="Freeform 50"/>
            <p:cNvSpPr>
              <a:spLocks/>
            </p:cNvSpPr>
            <p:nvPr/>
          </p:nvSpPr>
          <p:spPr bwMode="auto">
            <a:xfrm>
              <a:off x="8384182" y="951182"/>
              <a:ext cx="140268" cy="117794"/>
            </a:xfrm>
            <a:custGeom>
              <a:avLst/>
              <a:gdLst>
                <a:gd name="T0" fmla="*/ 2147483647 w 387"/>
                <a:gd name="T1" fmla="*/ 2147483647 h 319"/>
                <a:gd name="T2" fmla="*/ 2147483647 w 387"/>
                <a:gd name="T3" fmla="*/ 0 h 319"/>
                <a:gd name="T4" fmla="*/ 2147483647 w 387"/>
                <a:gd name="T5" fmla="*/ 0 h 319"/>
                <a:gd name="T6" fmla="*/ 2147483647 w 387"/>
                <a:gd name="T7" fmla="*/ 2147483647 h 319"/>
                <a:gd name="T8" fmla="*/ 2147483647 w 387"/>
                <a:gd name="T9" fmla="*/ 0 h 319"/>
                <a:gd name="T10" fmla="*/ 0 w 387"/>
                <a:gd name="T11" fmla="*/ 0 h 319"/>
                <a:gd name="T12" fmla="*/ 0 w 387"/>
                <a:gd name="T13" fmla="*/ 2147483647 h 319"/>
                <a:gd name="T14" fmla="*/ 2147483647 w 387"/>
                <a:gd name="T15" fmla="*/ 2147483647 h 319"/>
                <a:gd name="T16" fmla="*/ 2147483647 w 387"/>
                <a:gd name="T17" fmla="*/ 2147483647 h 319"/>
                <a:gd name="T18" fmla="*/ 2147483647 w 387"/>
                <a:gd name="T19" fmla="*/ 2147483647 h 319"/>
                <a:gd name="T20" fmla="*/ 2147483647 w 387"/>
                <a:gd name="T21" fmla="*/ 2147483647 h 319"/>
                <a:gd name="T22" fmla="*/ 2147483647 w 387"/>
                <a:gd name="T23" fmla="*/ 2147483647 h 319"/>
                <a:gd name="T24" fmla="*/ 2147483647 w 387"/>
                <a:gd name="T25" fmla="*/ 2147483647 h 319"/>
                <a:gd name="T26" fmla="*/ 2147483647 w 387"/>
                <a:gd name="T27" fmla="*/ 2147483647 h 319"/>
                <a:gd name="T28" fmla="*/ 2147483647 w 387"/>
                <a:gd name="T29" fmla="*/ 2147483647 h 319"/>
                <a:gd name="T30" fmla="*/ 2147483647 w 387"/>
                <a:gd name="T31" fmla="*/ 2147483647 h 319"/>
                <a:gd name="T32" fmla="*/ 2147483647 w 387"/>
                <a:gd name="T33" fmla="*/ 2147483647 h 319"/>
                <a:gd name="T34" fmla="*/ 2147483647 w 387"/>
                <a:gd name="T35" fmla="*/ 2147483647 h 319"/>
                <a:gd name="T36" fmla="*/ 2147483647 w 387"/>
                <a:gd name="T37" fmla="*/ 2147483647 h 319"/>
                <a:gd name="T38" fmla="*/ 2147483647 w 387"/>
                <a:gd name="T39" fmla="*/ 2147483647 h 319"/>
                <a:gd name="T40" fmla="*/ 2147483647 w 387"/>
                <a:gd name="T41" fmla="*/ 2147483647 h 319"/>
                <a:gd name="T42" fmla="*/ 2147483647 w 387"/>
                <a:gd name="T43" fmla="*/ 2147483647 h 319"/>
                <a:gd name="T44" fmla="*/ 2147483647 w 387"/>
                <a:gd name="T45" fmla="*/ 2147483647 h 319"/>
                <a:gd name="T46" fmla="*/ 2147483647 w 387"/>
                <a:gd name="T47" fmla="*/ 2147483647 h 319"/>
                <a:gd name="T48" fmla="*/ 2147483647 w 387"/>
                <a:gd name="T49" fmla="*/ 2147483647 h 319"/>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7"/>
                <a:gd name="T76" fmla="*/ 0 h 319"/>
                <a:gd name="T77" fmla="*/ 387 w 387"/>
                <a:gd name="T78" fmla="*/ 319 h 319"/>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7" h="319">
                  <a:moveTo>
                    <a:pt x="297" y="104"/>
                  </a:moveTo>
                  <a:lnTo>
                    <a:pt x="387" y="0"/>
                  </a:lnTo>
                  <a:lnTo>
                    <a:pt x="295" y="0"/>
                  </a:lnTo>
                  <a:lnTo>
                    <a:pt x="209" y="98"/>
                  </a:lnTo>
                  <a:lnTo>
                    <a:pt x="133" y="0"/>
                  </a:lnTo>
                  <a:lnTo>
                    <a:pt x="0" y="0"/>
                  </a:lnTo>
                  <a:lnTo>
                    <a:pt x="0" y="25"/>
                  </a:lnTo>
                  <a:lnTo>
                    <a:pt x="5" y="25"/>
                  </a:lnTo>
                  <a:lnTo>
                    <a:pt x="21" y="27"/>
                  </a:lnTo>
                  <a:lnTo>
                    <a:pt x="34" y="30"/>
                  </a:lnTo>
                  <a:lnTo>
                    <a:pt x="45" y="33"/>
                  </a:lnTo>
                  <a:lnTo>
                    <a:pt x="54" y="37"/>
                  </a:lnTo>
                  <a:lnTo>
                    <a:pt x="63" y="43"/>
                  </a:lnTo>
                  <a:lnTo>
                    <a:pt x="70" y="51"/>
                  </a:lnTo>
                  <a:lnTo>
                    <a:pt x="80" y="62"/>
                  </a:lnTo>
                  <a:lnTo>
                    <a:pt x="89" y="73"/>
                  </a:lnTo>
                  <a:lnTo>
                    <a:pt x="144" y="147"/>
                  </a:lnTo>
                  <a:lnTo>
                    <a:pt x="54" y="251"/>
                  </a:lnTo>
                  <a:lnTo>
                    <a:pt x="147" y="251"/>
                  </a:lnTo>
                  <a:lnTo>
                    <a:pt x="188" y="204"/>
                  </a:lnTo>
                  <a:lnTo>
                    <a:pt x="273" y="319"/>
                  </a:lnTo>
                  <a:lnTo>
                    <a:pt x="377" y="319"/>
                  </a:lnTo>
                  <a:lnTo>
                    <a:pt x="213" y="104"/>
                  </a:lnTo>
                  <a:lnTo>
                    <a:pt x="297" y="104"/>
                  </a:lnTo>
                  <a:close/>
                </a:path>
              </a:pathLst>
            </a:custGeom>
            <a:solidFill>
              <a:srgbClr val="1A1A1A"/>
            </a:solidFill>
            <a:ln w="9525" algn="ctr">
              <a:noFill/>
              <a:miter lim="800000"/>
              <a:headEnd/>
              <a:tailEnd/>
            </a:ln>
          </p:spPr>
          <p:txBody>
            <a:bodyPr wrap="none" lIns="90000" tIns="46800" rIns="90000" bIns="46800" anchor="ctr"/>
            <a:lstStyle/>
            <a:p>
              <a:pPr eaLnBrk="1" hangingPunct="1"/>
              <a:endParaRPr lang="ja-JP" altLang="en-US" dirty="0">
                <a:solidFill>
                  <a:prstClr val="black"/>
                </a:solidFill>
                <a:latin typeface="Arial"/>
                <a:ea typeface="ＭＳ Ｐゴシック" charset="-128"/>
              </a:endParaRPr>
            </a:p>
          </p:txBody>
        </p:sp>
        <p:sp>
          <p:nvSpPr>
            <p:cNvPr id="27" name="Freeform 52"/>
            <p:cNvSpPr>
              <a:spLocks/>
            </p:cNvSpPr>
            <p:nvPr/>
          </p:nvSpPr>
          <p:spPr bwMode="auto">
            <a:xfrm>
              <a:off x="8520986" y="868034"/>
              <a:ext cx="76194" cy="48503"/>
            </a:xfrm>
            <a:custGeom>
              <a:avLst/>
              <a:gdLst>
                <a:gd name="T0" fmla="*/ 2147483647 w 205"/>
                <a:gd name="T1" fmla="*/ 2147483647 h 129"/>
                <a:gd name="T2" fmla="*/ 0 w 205"/>
                <a:gd name="T3" fmla="*/ 2147483647 h 129"/>
                <a:gd name="T4" fmla="*/ 2147483647 w 205"/>
                <a:gd name="T5" fmla="*/ 0 h 129"/>
                <a:gd name="T6" fmla="*/ 2147483647 w 205"/>
                <a:gd name="T7" fmla="*/ 0 h 129"/>
                <a:gd name="T8" fmla="*/ 2147483647 w 205"/>
                <a:gd name="T9" fmla="*/ 2147483647 h 129"/>
                <a:gd name="T10" fmla="*/ 0 60000 65536"/>
                <a:gd name="T11" fmla="*/ 0 60000 65536"/>
                <a:gd name="T12" fmla="*/ 0 60000 65536"/>
                <a:gd name="T13" fmla="*/ 0 60000 65536"/>
                <a:gd name="T14" fmla="*/ 0 60000 65536"/>
                <a:gd name="T15" fmla="*/ 0 w 205"/>
                <a:gd name="T16" fmla="*/ 0 h 129"/>
                <a:gd name="T17" fmla="*/ 205 w 205"/>
                <a:gd name="T18" fmla="*/ 129 h 129"/>
              </a:gdLst>
              <a:ahLst/>
              <a:cxnLst>
                <a:cxn ang="T10">
                  <a:pos x="T0" y="T1"/>
                </a:cxn>
                <a:cxn ang="T11">
                  <a:pos x="T2" y="T3"/>
                </a:cxn>
                <a:cxn ang="T12">
                  <a:pos x="T4" y="T5"/>
                </a:cxn>
                <a:cxn ang="T13">
                  <a:pos x="T6" y="T7"/>
                </a:cxn>
                <a:cxn ang="T14">
                  <a:pos x="T8" y="T9"/>
                </a:cxn>
              </a:cxnLst>
              <a:rect l="T15" t="T16" r="T17" b="T18"/>
              <a:pathLst>
                <a:path w="205" h="129">
                  <a:moveTo>
                    <a:pt x="93" y="129"/>
                  </a:moveTo>
                  <a:lnTo>
                    <a:pt x="0" y="129"/>
                  </a:lnTo>
                  <a:lnTo>
                    <a:pt x="112" y="0"/>
                  </a:lnTo>
                  <a:lnTo>
                    <a:pt x="205" y="0"/>
                  </a:lnTo>
                  <a:lnTo>
                    <a:pt x="93" y="129"/>
                  </a:lnTo>
                  <a:close/>
                </a:path>
              </a:pathLst>
            </a:custGeom>
            <a:solidFill>
              <a:srgbClr val="FD0014"/>
            </a:solidFill>
            <a:ln w="9525">
              <a:noFill/>
              <a:miter lim="800000"/>
              <a:headEnd/>
              <a:tailEnd/>
            </a:ln>
          </p:spPr>
          <p:txBody>
            <a:bodyPr wrap="none" anchor="ctr"/>
            <a:lstStyle/>
            <a:p>
              <a:pPr eaLnBrk="1" hangingPunct="1"/>
              <a:endParaRPr lang="ja-JP" altLang="en-US" dirty="0">
                <a:solidFill>
                  <a:prstClr val="black"/>
                </a:solidFill>
                <a:latin typeface="Arial"/>
                <a:ea typeface="ＭＳ Ｐゴシック" charset="-128"/>
              </a:endParaRPr>
            </a:p>
          </p:txBody>
        </p:sp>
      </p:grpSp>
      <p:grpSp>
        <p:nvGrpSpPr>
          <p:cNvPr id="28" name="グループ化 28"/>
          <p:cNvGrpSpPr>
            <a:grpSpLocks/>
          </p:cNvGrpSpPr>
          <p:nvPr userDrawn="1"/>
        </p:nvGrpSpPr>
        <p:grpSpPr bwMode="auto">
          <a:xfrm>
            <a:off x="350837" y="2763845"/>
            <a:ext cx="9212925" cy="109537"/>
            <a:chOff x="324643" y="2763058"/>
            <a:chExt cx="8502651" cy="109537"/>
          </a:xfrm>
        </p:grpSpPr>
        <p:sp>
          <p:nvSpPr>
            <p:cNvPr id="29" name="正方形/長方形 11"/>
            <p:cNvSpPr>
              <a:spLocks noChangeArrowheads="1"/>
            </p:cNvSpPr>
            <p:nvPr userDrawn="1"/>
          </p:nvSpPr>
          <p:spPr bwMode="auto">
            <a:xfrm>
              <a:off x="324643" y="2763058"/>
              <a:ext cx="8502651" cy="109537"/>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30" name="グループ化 39"/>
            <p:cNvGrpSpPr>
              <a:grpSpLocks/>
            </p:cNvGrpSpPr>
            <p:nvPr userDrawn="1"/>
          </p:nvGrpSpPr>
          <p:grpSpPr bwMode="auto">
            <a:xfrm>
              <a:off x="324643" y="2763058"/>
              <a:ext cx="2178447" cy="109537"/>
              <a:chOff x="312738" y="2747963"/>
              <a:chExt cx="1970087" cy="109537"/>
            </a:xfrm>
          </p:grpSpPr>
          <p:sp>
            <p:nvSpPr>
              <p:cNvPr id="31" name="正方形/長方形 30"/>
              <p:cNvSpPr>
                <a:spLocks noChangeArrowheads="1"/>
              </p:cNvSpPr>
              <p:nvPr/>
            </p:nvSpPr>
            <p:spPr bwMode="auto">
              <a:xfrm>
                <a:off x="312738" y="2747963"/>
                <a:ext cx="1970796"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2" name="正方形/長方形 31"/>
              <p:cNvSpPr>
                <a:spLocks noChangeArrowheads="1"/>
              </p:cNvSpPr>
              <p:nvPr/>
            </p:nvSpPr>
            <p:spPr bwMode="auto">
              <a:xfrm>
                <a:off x="312738" y="2747963"/>
                <a:ext cx="986116"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pic>
        <p:nvPicPr>
          <p:cNvPr id="33" name="Picture 2"/>
          <p:cNvPicPr>
            <a:picLocks noChangeAspect="1" noChangeArrowheads="1"/>
          </p:cNvPicPr>
          <p:nvPr userDrawn="1"/>
        </p:nvPicPr>
        <p:blipFill>
          <a:blip r:embed="rId2" cstate="print"/>
          <a:srcRect/>
          <a:stretch>
            <a:fillRect/>
          </a:stretch>
        </p:blipFill>
        <p:spPr bwMode="auto">
          <a:xfrm>
            <a:off x="6357156" y="206380"/>
            <a:ext cx="1047354" cy="1135063"/>
          </a:xfrm>
          <a:prstGeom prst="rect">
            <a:avLst/>
          </a:prstGeom>
          <a:noFill/>
          <a:ln w="9525">
            <a:noFill/>
            <a:miter lim="800000"/>
            <a:headEnd/>
            <a:tailEnd/>
          </a:ln>
        </p:spPr>
      </p:pic>
      <p:pic>
        <p:nvPicPr>
          <p:cNvPr id="35" name="Picture 6"/>
          <p:cNvPicPr>
            <a:picLocks noChangeAspect="1" noChangeArrowheads="1"/>
          </p:cNvPicPr>
          <p:nvPr userDrawn="1"/>
        </p:nvPicPr>
        <p:blipFill>
          <a:blip r:embed="rId3" cstate="print"/>
          <a:srcRect/>
          <a:stretch>
            <a:fillRect/>
          </a:stretch>
        </p:blipFill>
        <p:spPr bwMode="auto">
          <a:xfrm>
            <a:off x="3704865" y="534988"/>
            <a:ext cx="2404269" cy="457200"/>
          </a:xfrm>
          <a:prstGeom prst="rect">
            <a:avLst/>
          </a:prstGeom>
          <a:noFill/>
          <a:ln w="9525">
            <a:noFill/>
            <a:miter lim="800000"/>
            <a:headEnd/>
            <a:tailEnd/>
          </a:ln>
        </p:spPr>
      </p:pic>
      <p:sp>
        <p:nvSpPr>
          <p:cNvPr id="4" name="タイトル 3"/>
          <p:cNvSpPr>
            <a:spLocks noGrp="1"/>
          </p:cNvSpPr>
          <p:nvPr>
            <p:ph type="title"/>
          </p:nvPr>
        </p:nvSpPr>
        <p:spPr>
          <a:xfrm>
            <a:off x="662523" y="3140968"/>
            <a:ext cx="8915400" cy="432048"/>
          </a:xfrm>
          <a:prstGeom prst="rect">
            <a:avLst/>
          </a:prstGeom>
        </p:spPr>
        <p:txBody>
          <a:bodyPr/>
          <a:lstStyle>
            <a:lvl1pPr marL="0" marR="0" indent="0" algn="l" defTabSz="914395" rtl="0" eaLnBrk="0" fontAlgn="base" latinLnBrk="0" hangingPunct="0">
              <a:lnSpc>
                <a:spcPct val="90000"/>
              </a:lnSpc>
              <a:spcBef>
                <a:spcPct val="0"/>
              </a:spcBef>
              <a:spcAft>
                <a:spcPct val="0"/>
              </a:spcAft>
              <a:buClrTx/>
              <a:buSzTx/>
              <a:buFontTx/>
              <a:buNone/>
              <a:tabLst/>
              <a:defRPr sz="2800" b="0"/>
            </a:lvl1pPr>
          </a:lstStyle>
          <a:p>
            <a:r>
              <a:rPr lang="ja-JP" altLang="en-US"/>
              <a:t>マスター タイトルの書式設定</a:t>
            </a:r>
            <a:endParaRPr lang="ja-JP" altLang="en-US" dirty="0"/>
          </a:p>
        </p:txBody>
      </p:sp>
      <p:sp>
        <p:nvSpPr>
          <p:cNvPr id="36" name="スライド番号プレースホルダ 2"/>
          <p:cNvSpPr>
            <a:spLocks noGrp="1"/>
          </p:cNvSpPr>
          <p:nvPr>
            <p:ph type="sldNum" sz="quarter" idx="10"/>
          </p:nvPr>
        </p:nvSpPr>
        <p:spPr/>
        <p:txBody>
          <a:bodyPr/>
          <a:lstStyle>
            <a:lvl1pPr algn="r">
              <a:defRPr sz="1400">
                <a:solidFill>
                  <a:schemeClr val="tx1"/>
                </a:solidFill>
                <a:latin typeface="Arial" pitchFamily="34" charset="0"/>
                <a:cs typeface="Arial" pitchFamily="34" charset="0"/>
              </a:defRPr>
            </a:lvl1pPr>
          </a:lstStyle>
          <a:p>
            <a:pPr>
              <a:defRPr/>
            </a:pPr>
            <a:fld id="{C8CB148B-143F-4F5D-981D-DD1379AE8ED1}" type="slidenum">
              <a:rPr lang="en-US" altLang="ja-JP">
                <a:solidFill>
                  <a:prstClr val="black"/>
                </a:solidFill>
              </a:rPr>
              <a:pPr>
                <a:defRPr/>
              </a:pPr>
              <a:t>‹#›</a:t>
            </a:fld>
            <a:endParaRPr lang="en-US" altLang="ja-JP" dirty="0">
              <a:solidFill>
                <a:prstClr val="black"/>
              </a:solidFill>
            </a:endParaRPr>
          </a:p>
        </p:txBody>
      </p:sp>
    </p:spTree>
    <p:extLst>
      <p:ext uri="{BB962C8B-B14F-4D97-AF65-F5344CB8AC3E}">
        <p14:creationId xmlns:p14="http://schemas.microsoft.com/office/powerpoint/2010/main" val="78297839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9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15636905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15"/>
            <a:ext cx="84201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198" indent="0">
              <a:buNone/>
              <a:defRPr sz="1800">
                <a:solidFill>
                  <a:schemeClr val="tx1">
                    <a:tint val="75000"/>
                  </a:schemeClr>
                </a:solidFill>
              </a:defRPr>
            </a:lvl2pPr>
            <a:lvl3pPr marL="914395" indent="0">
              <a:buNone/>
              <a:defRPr sz="1600">
                <a:solidFill>
                  <a:schemeClr val="tx1">
                    <a:tint val="75000"/>
                  </a:schemeClr>
                </a:solidFill>
              </a:defRPr>
            </a:lvl3pPr>
            <a:lvl4pPr marL="1371592" indent="0">
              <a:buNone/>
              <a:defRPr sz="1400">
                <a:solidFill>
                  <a:schemeClr val="tx1">
                    <a:tint val="75000"/>
                  </a:schemeClr>
                </a:solidFill>
              </a:defRPr>
            </a:lvl4pPr>
            <a:lvl5pPr marL="1828789" indent="0">
              <a:buNone/>
              <a:defRPr sz="1400">
                <a:solidFill>
                  <a:schemeClr val="tx1">
                    <a:tint val="75000"/>
                  </a:schemeClr>
                </a:solidFill>
              </a:defRPr>
            </a:lvl5pPr>
            <a:lvl6pPr marL="2285987" indent="0">
              <a:buNone/>
              <a:defRPr sz="1400">
                <a:solidFill>
                  <a:schemeClr val="tx1">
                    <a:tint val="75000"/>
                  </a:schemeClr>
                </a:solidFill>
              </a:defRPr>
            </a:lvl6pPr>
            <a:lvl7pPr marL="2743185" indent="0">
              <a:buNone/>
              <a:defRPr sz="1400">
                <a:solidFill>
                  <a:schemeClr val="tx1">
                    <a:tint val="75000"/>
                  </a:schemeClr>
                </a:solidFill>
              </a:defRPr>
            </a:lvl7pPr>
            <a:lvl8pPr marL="3200381" indent="0">
              <a:buNone/>
              <a:defRPr sz="1400">
                <a:solidFill>
                  <a:schemeClr val="tx1">
                    <a:tint val="75000"/>
                  </a:schemeClr>
                </a:solidFill>
              </a:defRPr>
            </a:lvl8pPr>
            <a:lvl9pPr marL="3657579" indent="0">
              <a:buNone/>
              <a:defRPr sz="1400">
                <a:solidFill>
                  <a:schemeClr val="tx1">
                    <a:tint val="75000"/>
                  </a:schemeClr>
                </a:solidFill>
              </a:defRPr>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pPr>
              <a:defRPr/>
            </a:pPr>
            <a:fld id="{377459CE-883E-46E1-AAD6-C76FBDF466F4}" type="datetimeFigureOut">
              <a:rPr lang="ja-JP" altLang="en-US"/>
              <a:pPr>
                <a:defRPr/>
              </a:pPr>
              <a:t>2023/7/3</a:t>
            </a:fld>
            <a:endParaRPr lang="ja-JP" altLang="en-US"/>
          </a:p>
        </p:txBody>
      </p:sp>
      <p:sp>
        <p:nvSpPr>
          <p:cNvPr id="5"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 5"/>
          <p:cNvSpPr>
            <a:spLocks noGrp="1"/>
          </p:cNvSpPr>
          <p:nvPr>
            <p:ph type="sldNum" sz="quarter" idx="12"/>
          </p:nvPr>
        </p:nvSpPr>
        <p:spPr/>
        <p:txBody>
          <a:bodyPr/>
          <a:lstStyle>
            <a:lvl1pPr>
              <a:defRPr/>
            </a:lvl1pPr>
          </a:lstStyle>
          <a:p>
            <a:pPr>
              <a:defRPr/>
            </a:pPr>
            <a:fld id="{3893F471-091C-40D6-95D5-B670A00C66E4}" type="slidenum">
              <a:rPr lang="ja-JP" altLang="en-US"/>
              <a:pPr>
                <a:defRPr/>
              </a:pPr>
              <a:t>‹#›</a:t>
            </a:fld>
            <a:endParaRPr lang="ja-JP" altLang="en-US"/>
          </a:p>
        </p:txBody>
      </p:sp>
    </p:spTree>
    <p:extLst>
      <p:ext uri="{BB962C8B-B14F-4D97-AF65-F5344CB8AC3E}">
        <p14:creationId xmlns:p14="http://schemas.microsoft.com/office/powerpoint/2010/main" val="21390492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cSld name="2_白紙">
    <p:spTree>
      <p:nvGrpSpPr>
        <p:cNvPr id="1" name=""/>
        <p:cNvGrpSpPr/>
        <p:nvPr/>
      </p:nvGrpSpPr>
      <p:grpSpPr>
        <a:xfrm>
          <a:off x="0" y="0"/>
          <a:ext cx="0" cy="0"/>
          <a:chOff x="0" y="0"/>
          <a:chExt cx="0" cy="0"/>
        </a:xfrm>
      </p:grpSpPr>
      <p:pic>
        <p:nvPicPr>
          <p:cNvPr id="2" name="図 1" descr="ea60_010_030_dmac [更新済み].wmf"/>
          <p:cNvPicPr>
            <a:picLocks noChangeAspect="1"/>
          </p:cNvPicPr>
          <p:nvPr userDrawn="1"/>
        </p:nvPicPr>
        <p:blipFill>
          <a:blip r:embed="rId2" cstate="screen"/>
          <a:stretch>
            <a:fillRect/>
          </a:stretch>
        </p:blipFill>
        <p:spPr bwMode="gray">
          <a:xfrm>
            <a:off x="3018600" y="2916679"/>
            <a:ext cx="3868800" cy="1024642"/>
          </a:xfrm>
          <a:prstGeom prst="rect">
            <a:avLst/>
          </a:prstGeom>
        </p:spPr>
      </p:pic>
    </p:spTree>
    <p:extLst>
      <p:ext uri="{BB962C8B-B14F-4D97-AF65-F5344CB8AC3E}">
        <p14:creationId xmlns:p14="http://schemas.microsoft.com/office/powerpoint/2010/main" val="99388613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2_コンテンツページ１">
    <p:spTree>
      <p:nvGrpSpPr>
        <p:cNvPr id="1" name=""/>
        <p:cNvGrpSpPr/>
        <p:nvPr/>
      </p:nvGrpSpPr>
      <p:grpSpPr>
        <a:xfrm>
          <a:off x="0" y="0"/>
          <a:ext cx="0" cy="0"/>
          <a:chOff x="0" y="0"/>
          <a:chExt cx="0" cy="0"/>
        </a:xfrm>
      </p:grpSpPr>
      <p:grpSp>
        <p:nvGrpSpPr>
          <p:cNvPr id="3" name="グループ化 28"/>
          <p:cNvGrpSpPr>
            <a:grpSpLocks/>
          </p:cNvGrpSpPr>
          <p:nvPr userDrawn="1"/>
        </p:nvGrpSpPr>
        <p:grpSpPr bwMode="auto">
          <a:xfrm>
            <a:off x="0" y="739782"/>
            <a:ext cx="9906000" cy="74613"/>
            <a:chOff x="-4" y="739775"/>
            <a:chExt cx="9144005" cy="74485"/>
          </a:xfrm>
        </p:grpSpPr>
        <p:sp>
          <p:nvSpPr>
            <p:cNvPr id="30" name="正方形/長方形 11"/>
            <p:cNvSpPr>
              <a:spLocks noChangeArrowheads="1"/>
            </p:cNvSpPr>
            <p:nvPr/>
          </p:nvSpPr>
          <p:spPr bwMode="auto">
            <a:xfrm>
              <a:off x="-4" y="739775"/>
              <a:ext cx="9144005" cy="74485"/>
            </a:xfrm>
            <a:prstGeom prst="rect">
              <a:avLst/>
            </a:prstGeom>
            <a:solidFill>
              <a:srgbClr val="73737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hangingPunct="1">
                <a:defRPr/>
              </a:pPr>
              <a:endParaRPr lang="ja-JP" altLang="en-US" dirty="0">
                <a:solidFill>
                  <a:prstClr val="white"/>
                </a:solidFill>
              </a:endParaRPr>
            </a:p>
          </p:txBody>
        </p:sp>
        <p:grpSp>
          <p:nvGrpSpPr>
            <p:cNvPr id="4" name="グループ化 62"/>
            <p:cNvGrpSpPr>
              <a:grpSpLocks/>
            </p:cNvGrpSpPr>
            <p:nvPr userDrawn="1"/>
          </p:nvGrpSpPr>
          <p:grpSpPr bwMode="auto">
            <a:xfrm>
              <a:off x="-4" y="739775"/>
              <a:ext cx="1481336" cy="74485"/>
              <a:chOff x="312738" y="2747963"/>
              <a:chExt cx="1970087" cy="109537"/>
            </a:xfrm>
          </p:grpSpPr>
          <p:sp>
            <p:nvSpPr>
              <p:cNvPr id="32" name="正方形/長方形 31"/>
              <p:cNvSpPr>
                <a:spLocks noChangeArrowheads="1"/>
              </p:cNvSpPr>
              <p:nvPr/>
            </p:nvSpPr>
            <p:spPr bwMode="auto">
              <a:xfrm>
                <a:off x="312738" y="2747963"/>
                <a:ext cx="1969825" cy="109537"/>
              </a:xfrm>
              <a:prstGeom prst="rect">
                <a:avLst/>
              </a:prstGeom>
              <a:solidFill>
                <a:srgbClr val="FD0014"/>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sp>
            <p:nvSpPr>
              <p:cNvPr id="33" name="正方形/長方形 32"/>
              <p:cNvSpPr>
                <a:spLocks noChangeArrowheads="1"/>
              </p:cNvSpPr>
              <p:nvPr/>
            </p:nvSpPr>
            <p:spPr bwMode="auto">
              <a:xfrm>
                <a:off x="312738" y="2747963"/>
                <a:ext cx="985968" cy="109537"/>
              </a:xfrm>
              <a:prstGeom prst="rect">
                <a:avLst/>
              </a:prstGeom>
              <a:solidFill>
                <a:srgbClr val="B3B3B3"/>
              </a:solidFill>
              <a:ln>
                <a:noFill/>
              </a:ln>
            </p:spPr>
            <p:txBody>
              <a:bodyPr wrap="none" anchor="ctr"/>
              <a:lstStyle>
                <a:lvl1pPr eaLnBrk="0" hangingPunct="0">
                  <a:defRPr kumimoji="1">
                    <a:solidFill>
                      <a:schemeClr val="tx1"/>
                    </a:solidFill>
                    <a:latin typeface="Arial" charset="0"/>
                    <a:ea typeface="ＭＳ Ｐゴシック" charset="-128"/>
                  </a:defRPr>
                </a:lvl1pPr>
                <a:lvl2pPr marL="742950" indent="-285750" eaLnBrk="0" hangingPunct="0">
                  <a:defRPr kumimoji="1">
                    <a:solidFill>
                      <a:schemeClr val="tx1"/>
                    </a:solidFill>
                    <a:latin typeface="Arial" charset="0"/>
                    <a:ea typeface="ＭＳ Ｐゴシック" charset="-128"/>
                  </a:defRPr>
                </a:lvl2pPr>
                <a:lvl3pPr marL="1143000" indent="-228600" eaLnBrk="0" hangingPunct="0">
                  <a:defRPr kumimoji="1">
                    <a:solidFill>
                      <a:schemeClr val="tx1"/>
                    </a:solidFill>
                    <a:latin typeface="Arial" charset="0"/>
                    <a:ea typeface="ＭＳ Ｐゴシック" charset="-128"/>
                  </a:defRPr>
                </a:lvl3pPr>
                <a:lvl4pPr marL="1600200" indent="-228600" eaLnBrk="0" hangingPunct="0">
                  <a:defRPr kumimoji="1">
                    <a:solidFill>
                      <a:schemeClr val="tx1"/>
                    </a:solidFill>
                    <a:latin typeface="Arial" charset="0"/>
                    <a:ea typeface="ＭＳ Ｐゴシック" charset="-128"/>
                  </a:defRPr>
                </a:lvl4pPr>
                <a:lvl5pPr marL="2057400" indent="-228600" eaLnBrk="0" hangingPunct="0">
                  <a:defRPr kumimoji="1">
                    <a:solidFill>
                      <a:schemeClr val="tx1"/>
                    </a:solidFill>
                    <a:latin typeface="Arial" charset="0"/>
                    <a:ea typeface="ＭＳ Ｐゴシック" charset="-128"/>
                  </a:defRPr>
                </a:lvl5pPr>
                <a:lvl6pPr marL="2514600" indent="-228600" eaLnBrk="0" fontAlgn="base" hangingPunct="0">
                  <a:spcBef>
                    <a:spcPct val="0"/>
                  </a:spcBef>
                  <a:spcAft>
                    <a:spcPct val="0"/>
                  </a:spcAft>
                  <a:defRPr kumimoji="1">
                    <a:solidFill>
                      <a:schemeClr val="tx1"/>
                    </a:solidFill>
                    <a:latin typeface="Arial" charset="0"/>
                    <a:ea typeface="ＭＳ Ｐゴシック" charset="-128"/>
                  </a:defRPr>
                </a:lvl6pPr>
                <a:lvl7pPr marL="2971800" indent="-228600" eaLnBrk="0" fontAlgn="base" hangingPunct="0">
                  <a:spcBef>
                    <a:spcPct val="0"/>
                  </a:spcBef>
                  <a:spcAft>
                    <a:spcPct val="0"/>
                  </a:spcAft>
                  <a:defRPr kumimoji="1">
                    <a:solidFill>
                      <a:schemeClr val="tx1"/>
                    </a:solidFill>
                    <a:latin typeface="Arial" charset="0"/>
                    <a:ea typeface="ＭＳ Ｐゴシック" charset="-128"/>
                  </a:defRPr>
                </a:lvl7pPr>
                <a:lvl8pPr marL="3429000" indent="-228600" eaLnBrk="0" fontAlgn="base" hangingPunct="0">
                  <a:spcBef>
                    <a:spcPct val="0"/>
                  </a:spcBef>
                  <a:spcAft>
                    <a:spcPct val="0"/>
                  </a:spcAft>
                  <a:defRPr kumimoji="1">
                    <a:solidFill>
                      <a:schemeClr val="tx1"/>
                    </a:solidFill>
                    <a:latin typeface="Arial" charset="0"/>
                    <a:ea typeface="ＭＳ Ｐゴシック" charset="-128"/>
                  </a:defRPr>
                </a:lvl8pPr>
                <a:lvl9pPr marL="3886200" indent="-228600" eaLnBrk="0" fontAlgn="base" hangingPunct="0">
                  <a:spcBef>
                    <a:spcPct val="0"/>
                  </a:spcBef>
                  <a:spcAft>
                    <a:spcPct val="0"/>
                  </a:spcAft>
                  <a:defRPr kumimoji="1">
                    <a:solidFill>
                      <a:schemeClr val="tx1"/>
                    </a:solidFill>
                    <a:latin typeface="Arial" charset="0"/>
                    <a:ea typeface="ＭＳ Ｐゴシック" charset="-128"/>
                  </a:defRPr>
                </a:lvl9pPr>
              </a:lstStyle>
              <a:p>
                <a:pPr eaLnBrk="1" hangingPunct="1">
                  <a:defRPr/>
                </a:pPr>
                <a:endParaRPr kumimoji="0" lang="ja-JP" altLang="en-US" dirty="0">
                  <a:solidFill>
                    <a:srgbClr val="000000"/>
                  </a:solidFill>
                </a:endParaRPr>
              </a:p>
            </p:txBody>
          </p:sp>
        </p:grpSp>
      </p:grpSp>
      <p:sp>
        <p:nvSpPr>
          <p:cNvPr id="2" name="タイトル 1"/>
          <p:cNvSpPr>
            <a:spLocks noGrp="1"/>
          </p:cNvSpPr>
          <p:nvPr>
            <p:ph type="title"/>
          </p:nvPr>
        </p:nvSpPr>
        <p:spPr>
          <a:xfrm>
            <a:off x="131237" y="116638"/>
            <a:ext cx="8041213" cy="590939"/>
          </a:xfrm>
          <a:prstGeom prst="rect">
            <a:avLst/>
          </a:prstGeom>
        </p:spPr>
        <p:txBody>
          <a:bodyPr wrap="square" anchor="ctr" anchorCtr="0">
            <a:noAutofit/>
          </a:bodyPr>
          <a:lstStyle>
            <a:lvl1pPr>
              <a:defRPr lang="en-US" altLang="ja-JP" sz="2400" b="0" smtClean="0">
                <a:latin typeface="+mj-lt"/>
                <a:ea typeface="+mj-ea"/>
                <a:cs typeface="Arial" charset="0"/>
              </a:defRPr>
            </a:lvl1pPr>
          </a:lstStyle>
          <a:p>
            <a:r>
              <a:rPr lang="ja-JP" altLang="en-US"/>
              <a:t>マスター タイトルの書式設定</a:t>
            </a:r>
            <a:endParaRPr lang="ja-JP" altLang="en-US" dirty="0"/>
          </a:p>
        </p:txBody>
      </p:sp>
      <p:sp>
        <p:nvSpPr>
          <p:cNvPr id="37" name="スライド番号プレースホルダ 2"/>
          <p:cNvSpPr>
            <a:spLocks noGrp="1"/>
          </p:cNvSpPr>
          <p:nvPr>
            <p:ph type="sldNum" sz="quarter" idx="13"/>
          </p:nvPr>
        </p:nvSpPr>
        <p:spPr/>
        <p:txBody>
          <a:bodyPr/>
          <a:lstStyle>
            <a:lvl1pPr algn="r">
              <a:defRPr sz="1400">
                <a:solidFill>
                  <a:schemeClr val="tx1"/>
                </a:solidFill>
                <a:latin typeface="Arial" pitchFamily="34" charset="0"/>
                <a:cs typeface="Arial" pitchFamily="34" charset="0"/>
              </a:defRPr>
            </a:lvl1pPr>
          </a:lstStyle>
          <a:p>
            <a:pPr>
              <a:defRPr/>
            </a:pPr>
            <a:fld id="{78D22ADF-D90D-4DFD-8BE2-7C3433663BA2}" type="slidenum">
              <a:rPr lang="en-US" altLang="ja-JP">
                <a:solidFill>
                  <a:prstClr val="black"/>
                </a:solidFill>
              </a:rPr>
              <a:pPr>
                <a:defRPr/>
              </a:pPr>
              <a:t>‹#›</a:t>
            </a:fld>
            <a:endParaRPr lang="en-US" altLang="ja-JP" dirty="0">
              <a:solidFill>
                <a:prstClr val="black"/>
              </a:solidFill>
            </a:endParaRPr>
          </a:p>
        </p:txBody>
      </p:sp>
      <p:pic>
        <p:nvPicPr>
          <p:cNvPr id="39" name="図 38" descr="ea60_010_030_dwin.wmf"/>
          <p:cNvPicPr>
            <a:picLocks noChangeAspect="1"/>
          </p:cNvPicPr>
          <p:nvPr userDrawn="1"/>
        </p:nvPicPr>
        <p:blipFill>
          <a:blip r:embed="rId2" cstate="print"/>
          <a:stretch>
            <a:fillRect/>
          </a:stretch>
        </p:blipFill>
        <p:spPr>
          <a:xfrm>
            <a:off x="8263441" y="202291"/>
            <a:ext cx="1454243" cy="385077"/>
          </a:xfrm>
          <a:prstGeom prst="rect">
            <a:avLst/>
          </a:prstGeom>
        </p:spPr>
      </p:pic>
      <p:sp>
        <p:nvSpPr>
          <p:cNvPr id="10" name="テキスト ボックス 9"/>
          <p:cNvSpPr txBox="1"/>
          <p:nvPr userDrawn="1"/>
        </p:nvSpPr>
        <p:spPr>
          <a:xfrm>
            <a:off x="6903221" y="1"/>
            <a:ext cx="1343885" cy="261610"/>
          </a:xfrm>
          <a:prstGeom prst="rect">
            <a:avLst/>
          </a:prstGeom>
          <a:solidFill>
            <a:schemeClr val="bg1"/>
          </a:solidFill>
          <a:ln>
            <a:solidFill>
              <a:srgbClr val="FF0000"/>
            </a:solidFill>
          </a:ln>
        </p:spPr>
        <p:txBody>
          <a:bodyPr wrap="none" lIns="36000" rIns="36000" rtlCol="0">
            <a:spAutoFit/>
          </a:bodyPr>
          <a:lstStyle/>
          <a:p>
            <a:pPr eaLnBrk="1" fontAlgn="auto" hangingPunct="1">
              <a:spcBef>
                <a:spcPts val="0"/>
              </a:spcBef>
              <a:spcAft>
                <a:spcPts val="0"/>
              </a:spcAft>
            </a:pPr>
            <a:r>
              <a:rPr lang="en-US" altLang="ja-JP" sz="1100" dirty="0">
                <a:solidFill>
                  <a:srgbClr val="FF0000"/>
                </a:solidFill>
                <a:latin typeface="Arial"/>
                <a:ea typeface="HGPｺﾞｼｯｸE"/>
              </a:rPr>
              <a:t>Strongly confidential</a:t>
            </a:r>
            <a:endParaRPr lang="ja-JP" altLang="en-US" sz="1100" dirty="0">
              <a:solidFill>
                <a:srgbClr val="FF0000"/>
              </a:solidFill>
              <a:latin typeface="Arial"/>
              <a:ea typeface="HGPｺﾞｼｯｸE"/>
            </a:endParaRPr>
          </a:p>
        </p:txBody>
      </p:sp>
    </p:spTree>
    <p:extLst>
      <p:ext uri="{BB962C8B-B14F-4D97-AF65-F5344CB8AC3E}">
        <p14:creationId xmlns:p14="http://schemas.microsoft.com/office/powerpoint/2010/main" val="3043219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3"/>
          <p:cNvSpPr>
            <a:spLocks noGrp="1"/>
          </p:cNvSpPr>
          <p:nvPr>
            <p:ph type="dt" sz="half" idx="10"/>
          </p:nvPr>
        </p:nvSpPr>
        <p:spPr/>
        <p:txBody>
          <a:bodyPr/>
          <a:lstStyle>
            <a:lvl1pPr>
              <a:defRPr/>
            </a:lvl1pPr>
          </a:lstStyle>
          <a:p>
            <a:pPr>
              <a:defRPr/>
            </a:pPr>
            <a:fld id="{3D349D37-F2A3-4B83-A923-E0C9E20926E7}" type="datetimeFigureOut">
              <a:rPr lang="ja-JP" altLang="en-US"/>
              <a:pPr>
                <a:defRPr/>
              </a:pPr>
              <a:t>2023/7/3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47C6DD86-CEF2-4AFD-A8D8-9329429F44AE}" type="slidenum">
              <a:rPr lang="ja-JP" altLang="en-US"/>
              <a:pPr>
                <a:defRPr/>
              </a:pPr>
              <a:t>‹#›</a:t>
            </a:fld>
            <a:endParaRPr lang="ja-JP" altLang="en-US"/>
          </a:p>
        </p:txBody>
      </p:sp>
    </p:spTree>
    <p:extLst>
      <p:ext uri="{BB962C8B-B14F-4D97-AF65-F5344CB8AC3E}">
        <p14:creationId xmlns:p14="http://schemas.microsoft.com/office/powerpoint/2010/main" val="34136282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5032115" y="1535113"/>
            <a:ext cx="4378590" cy="639762"/>
          </a:xfrm>
        </p:spPr>
        <p:txBody>
          <a:bodyPr anchor="b"/>
          <a:lstStyle>
            <a:lvl1pPr marL="0" indent="0">
              <a:buNone/>
              <a:defRPr sz="2400" b="1"/>
            </a:lvl1pPr>
            <a:lvl2pPr marL="457198" indent="0">
              <a:buNone/>
              <a:defRPr sz="2000" b="1"/>
            </a:lvl2pPr>
            <a:lvl3pPr marL="914395" indent="0">
              <a:buNone/>
              <a:defRPr sz="1800" b="1"/>
            </a:lvl3pPr>
            <a:lvl4pPr marL="1371592" indent="0">
              <a:buNone/>
              <a:defRPr sz="1600" b="1"/>
            </a:lvl4pPr>
            <a:lvl5pPr marL="1828789" indent="0">
              <a:buNone/>
              <a:defRPr sz="1600" b="1"/>
            </a:lvl5pPr>
            <a:lvl6pPr marL="2285987" indent="0">
              <a:buNone/>
              <a:defRPr sz="1600" b="1"/>
            </a:lvl6pPr>
            <a:lvl7pPr marL="2743185" indent="0">
              <a:buNone/>
              <a:defRPr sz="1600" b="1"/>
            </a:lvl7pPr>
            <a:lvl8pPr marL="3200381" indent="0">
              <a:buNone/>
              <a:defRPr sz="1600" b="1"/>
            </a:lvl8pPr>
            <a:lvl9pPr marL="3657579"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5032115"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3"/>
          <p:cNvSpPr>
            <a:spLocks noGrp="1"/>
          </p:cNvSpPr>
          <p:nvPr>
            <p:ph type="dt" sz="half" idx="10"/>
          </p:nvPr>
        </p:nvSpPr>
        <p:spPr/>
        <p:txBody>
          <a:bodyPr/>
          <a:lstStyle>
            <a:lvl1pPr>
              <a:defRPr/>
            </a:lvl1pPr>
          </a:lstStyle>
          <a:p>
            <a:pPr>
              <a:defRPr/>
            </a:pPr>
            <a:fld id="{A2EF04DC-FA7C-4D5A-AF18-E78E9649019A}" type="datetimeFigureOut">
              <a:rPr lang="ja-JP" altLang="en-US"/>
              <a:pPr>
                <a:defRPr/>
              </a:pPr>
              <a:t>2023/7/3</a:t>
            </a:fld>
            <a:endParaRPr lang="ja-JP" altLang="en-US"/>
          </a:p>
        </p:txBody>
      </p:sp>
      <p:sp>
        <p:nvSpPr>
          <p:cNvPr id="8"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 5"/>
          <p:cNvSpPr>
            <a:spLocks noGrp="1"/>
          </p:cNvSpPr>
          <p:nvPr>
            <p:ph type="sldNum" sz="quarter" idx="12"/>
          </p:nvPr>
        </p:nvSpPr>
        <p:spPr/>
        <p:txBody>
          <a:bodyPr/>
          <a:lstStyle>
            <a:lvl1pPr>
              <a:defRPr/>
            </a:lvl1pPr>
          </a:lstStyle>
          <a:p>
            <a:pPr>
              <a:defRPr/>
            </a:pPr>
            <a:fld id="{26AC9A31-B8E3-49A0-A404-EC0162CC12F9}" type="slidenum">
              <a:rPr lang="ja-JP" altLang="en-US"/>
              <a:pPr>
                <a:defRPr/>
              </a:pPr>
              <a:t>‹#›</a:t>
            </a:fld>
            <a:endParaRPr lang="ja-JP" altLang="en-US"/>
          </a:p>
        </p:txBody>
      </p:sp>
    </p:spTree>
    <p:extLst>
      <p:ext uri="{BB962C8B-B14F-4D97-AF65-F5344CB8AC3E}">
        <p14:creationId xmlns:p14="http://schemas.microsoft.com/office/powerpoint/2010/main" val="2606436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3"/>
          <p:cNvSpPr>
            <a:spLocks noGrp="1"/>
          </p:cNvSpPr>
          <p:nvPr>
            <p:ph type="dt" sz="half" idx="10"/>
          </p:nvPr>
        </p:nvSpPr>
        <p:spPr/>
        <p:txBody>
          <a:bodyPr/>
          <a:lstStyle>
            <a:lvl1pPr>
              <a:defRPr/>
            </a:lvl1pPr>
          </a:lstStyle>
          <a:p>
            <a:pPr>
              <a:defRPr/>
            </a:pPr>
            <a:fld id="{C1D1EB8A-D9CE-4663-8379-CEAD3C465092}" type="datetimeFigureOut">
              <a:rPr lang="ja-JP" altLang="en-US"/>
              <a:pPr>
                <a:defRPr/>
              </a:pPr>
              <a:t>2023/7/3</a:t>
            </a:fld>
            <a:endParaRPr lang="ja-JP" altLang="en-US"/>
          </a:p>
        </p:txBody>
      </p:sp>
      <p:sp>
        <p:nvSpPr>
          <p:cNvPr id="4"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 5"/>
          <p:cNvSpPr>
            <a:spLocks noGrp="1"/>
          </p:cNvSpPr>
          <p:nvPr>
            <p:ph type="sldNum" sz="quarter" idx="12"/>
          </p:nvPr>
        </p:nvSpPr>
        <p:spPr/>
        <p:txBody>
          <a:bodyPr/>
          <a:lstStyle>
            <a:lvl1pPr>
              <a:defRPr/>
            </a:lvl1pPr>
          </a:lstStyle>
          <a:p>
            <a:pPr>
              <a:defRPr/>
            </a:pPr>
            <a:fld id="{6412F809-FD26-43EB-B3DB-313FC6085751}" type="slidenum">
              <a:rPr lang="ja-JP" altLang="en-US"/>
              <a:pPr>
                <a:defRPr/>
              </a:pPr>
              <a:t>‹#›</a:t>
            </a:fld>
            <a:endParaRPr lang="ja-JP" altLang="en-US"/>
          </a:p>
        </p:txBody>
      </p:sp>
    </p:spTree>
    <p:extLst>
      <p:ext uri="{BB962C8B-B14F-4D97-AF65-F5344CB8AC3E}">
        <p14:creationId xmlns:p14="http://schemas.microsoft.com/office/powerpoint/2010/main" val="10760849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3"/>
          <p:cNvSpPr>
            <a:spLocks noGrp="1"/>
          </p:cNvSpPr>
          <p:nvPr>
            <p:ph type="dt" sz="half" idx="10"/>
          </p:nvPr>
        </p:nvSpPr>
        <p:spPr/>
        <p:txBody>
          <a:bodyPr/>
          <a:lstStyle>
            <a:lvl1pPr>
              <a:defRPr/>
            </a:lvl1pPr>
          </a:lstStyle>
          <a:p>
            <a:pPr>
              <a:defRPr/>
            </a:pPr>
            <a:fld id="{E8DCBFEE-2366-44D3-8C14-A71F4AE6781E}" type="datetimeFigureOut">
              <a:rPr lang="ja-JP" altLang="en-US"/>
              <a:pPr>
                <a:defRPr/>
              </a:pPr>
              <a:t>2023/7/3</a:t>
            </a:fld>
            <a:endParaRPr lang="ja-JP" altLang="en-US"/>
          </a:p>
        </p:txBody>
      </p:sp>
      <p:sp>
        <p:nvSpPr>
          <p:cNvPr id="3"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 5"/>
          <p:cNvSpPr>
            <a:spLocks noGrp="1"/>
          </p:cNvSpPr>
          <p:nvPr>
            <p:ph type="sldNum" sz="quarter" idx="12"/>
          </p:nvPr>
        </p:nvSpPr>
        <p:spPr/>
        <p:txBody>
          <a:bodyPr/>
          <a:lstStyle>
            <a:lvl1pPr>
              <a:defRPr/>
            </a:lvl1pPr>
          </a:lstStyle>
          <a:p>
            <a:pPr>
              <a:defRPr/>
            </a:pPr>
            <a:fld id="{44F1CAE7-45F4-4EEB-A445-41B43895F086}" type="slidenum">
              <a:rPr lang="ja-JP" altLang="en-US"/>
              <a:pPr>
                <a:defRPr/>
              </a:pPr>
              <a:t>‹#›</a:t>
            </a:fld>
            <a:endParaRPr lang="ja-JP" altLang="en-US"/>
          </a:p>
        </p:txBody>
      </p:sp>
    </p:spTree>
    <p:extLst>
      <p:ext uri="{BB962C8B-B14F-4D97-AF65-F5344CB8AC3E}">
        <p14:creationId xmlns:p14="http://schemas.microsoft.com/office/powerpoint/2010/main" val="41091879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872972" y="273065"/>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95300" y="1435103"/>
            <a:ext cx="3259006" cy="4691063"/>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2F2D370C-1A48-4024-9781-E117265428D3}" type="datetimeFigureOut">
              <a:rPr lang="ja-JP" altLang="en-US"/>
              <a:pPr>
                <a:defRPr/>
              </a:pPr>
              <a:t>2023/7/3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9EDFE42A-EE30-4320-B879-CA255EFACC01}" type="slidenum">
              <a:rPr lang="ja-JP" altLang="en-US"/>
              <a:pPr>
                <a:defRPr/>
              </a:pPr>
              <a:t>‹#›</a:t>
            </a:fld>
            <a:endParaRPr lang="ja-JP" altLang="en-US"/>
          </a:p>
        </p:txBody>
      </p:sp>
    </p:spTree>
    <p:extLst>
      <p:ext uri="{BB962C8B-B14F-4D97-AF65-F5344CB8AC3E}">
        <p14:creationId xmlns:p14="http://schemas.microsoft.com/office/powerpoint/2010/main" val="2662614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941645" y="612775"/>
            <a:ext cx="5943600" cy="4114800"/>
          </a:xfrm>
        </p:spPr>
        <p:txBody>
          <a:bodyPr rtlCol="0">
            <a:normAutofit/>
          </a:bodyPr>
          <a:lstStyle>
            <a:lvl1pPr marL="0" indent="0">
              <a:buNone/>
              <a:defRPr sz="3200"/>
            </a:lvl1pPr>
            <a:lvl2pPr marL="457198" indent="0">
              <a:buNone/>
              <a:defRPr sz="2800"/>
            </a:lvl2pPr>
            <a:lvl3pPr marL="914395" indent="0">
              <a:buNone/>
              <a:defRPr sz="2400"/>
            </a:lvl3pPr>
            <a:lvl4pPr marL="1371592" indent="0">
              <a:buNone/>
              <a:defRPr sz="2000"/>
            </a:lvl4pPr>
            <a:lvl5pPr marL="1828789" indent="0">
              <a:buNone/>
              <a:defRPr sz="2000"/>
            </a:lvl5pPr>
            <a:lvl6pPr marL="2285987" indent="0">
              <a:buNone/>
              <a:defRPr sz="2000"/>
            </a:lvl6pPr>
            <a:lvl7pPr marL="2743185" indent="0">
              <a:buNone/>
              <a:defRPr sz="2000"/>
            </a:lvl7pPr>
            <a:lvl8pPr marL="3200381" indent="0">
              <a:buNone/>
              <a:defRPr sz="2000"/>
            </a:lvl8pPr>
            <a:lvl9pPr marL="3657579" indent="0">
              <a:buNone/>
              <a:defRPr sz="2000"/>
            </a:lvl9pPr>
          </a:lstStyle>
          <a:p>
            <a:pPr lvl="0"/>
            <a:endParaRPr lang="ja-JP" altLang="en-US" noProof="0"/>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198" indent="0">
              <a:buNone/>
              <a:defRPr sz="1200"/>
            </a:lvl2pPr>
            <a:lvl3pPr marL="914395" indent="0">
              <a:buNone/>
              <a:defRPr sz="1000"/>
            </a:lvl3pPr>
            <a:lvl4pPr marL="1371592" indent="0">
              <a:buNone/>
              <a:defRPr sz="900"/>
            </a:lvl4pPr>
            <a:lvl5pPr marL="1828789" indent="0">
              <a:buNone/>
              <a:defRPr sz="900"/>
            </a:lvl5pPr>
            <a:lvl6pPr marL="2285987" indent="0">
              <a:buNone/>
              <a:defRPr sz="900"/>
            </a:lvl6pPr>
            <a:lvl7pPr marL="2743185" indent="0">
              <a:buNone/>
              <a:defRPr sz="900"/>
            </a:lvl7pPr>
            <a:lvl8pPr marL="3200381" indent="0">
              <a:buNone/>
              <a:defRPr sz="900"/>
            </a:lvl8pPr>
            <a:lvl9pPr marL="3657579" indent="0">
              <a:buNone/>
              <a:defRPr sz="900"/>
            </a:lvl9pPr>
          </a:lstStyle>
          <a:p>
            <a:pPr lvl="0"/>
            <a:r>
              <a:rPr lang="ja-JP" altLang="en-US"/>
              <a:t>マスタ テキストの書式設定</a:t>
            </a:r>
          </a:p>
        </p:txBody>
      </p:sp>
      <p:sp>
        <p:nvSpPr>
          <p:cNvPr id="5" name="日付プレースホルダ 3"/>
          <p:cNvSpPr>
            <a:spLocks noGrp="1"/>
          </p:cNvSpPr>
          <p:nvPr>
            <p:ph type="dt" sz="half" idx="10"/>
          </p:nvPr>
        </p:nvSpPr>
        <p:spPr/>
        <p:txBody>
          <a:bodyPr/>
          <a:lstStyle>
            <a:lvl1pPr>
              <a:defRPr/>
            </a:lvl1pPr>
          </a:lstStyle>
          <a:p>
            <a:pPr>
              <a:defRPr/>
            </a:pPr>
            <a:fld id="{DBF9B44E-7FD3-4680-993E-2B1DF45CE60D}" type="datetimeFigureOut">
              <a:rPr lang="ja-JP" altLang="en-US"/>
              <a:pPr>
                <a:defRPr/>
              </a:pPr>
              <a:t>2023/7/3</a:t>
            </a:fld>
            <a:endParaRPr lang="ja-JP" altLang="en-US"/>
          </a:p>
        </p:txBody>
      </p:sp>
      <p:sp>
        <p:nvSpPr>
          <p:cNvPr id="6" name="フッター プレースホルダ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 5"/>
          <p:cNvSpPr>
            <a:spLocks noGrp="1"/>
          </p:cNvSpPr>
          <p:nvPr>
            <p:ph type="sldNum" sz="quarter" idx="12"/>
          </p:nvPr>
        </p:nvSpPr>
        <p:spPr/>
        <p:txBody>
          <a:bodyPr/>
          <a:lstStyle>
            <a:lvl1pPr>
              <a:defRPr/>
            </a:lvl1pPr>
          </a:lstStyle>
          <a:p>
            <a:pPr>
              <a:defRPr/>
            </a:pPr>
            <a:fld id="{F8033DAB-AA7A-431F-B38E-D822B28E5FA3}" type="slidenum">
              <a:rPr lang="ja-JP" altLang="en-US"/>
              <a:pPr>
                <a:defRPr/>
              </a:pPr>
              <a:t>‹#›</a:t>
            </a:fld>
            <a:endParaRPr lang="ja-JP" altLang="en-US"/>
          </a:p>
        </p:txBody>
      </p:sp>
    </p:spTree>
    <p:extLst>
      <p:ext uri="{BB962C8B-B14F-4D97-AF65-F5344CB8AC3E}">
        <p14:creationId xmlns:p14="http://schemas.microsoft.com/office/powerpoint/2010/main" val="3469127737"/>
      </p:ext>
    </p:extLst>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_rels/slideMaster2.xml.rels><?xml version="1.0" encoding="UTF-8" standalone="yes"?><Relationships xmlns="http://schemas.openxmlformats.org/package/2006/relationships"><Relationship Id="rId1" Target="../slideLayouts/slideLayout12.xml" Type="http://schemas.openxmlformats.org/officeDocument/2006/relationships/slideLayout"/><Relationship Id="rId10" Target="../slideLayouts/slideLayout21.xml" Type="http://schemas.openxmlformats.org/officeDocument/2006/relationships/slideLayout"/><Relationship Id="rId11" Target="../slideLayouts/slideLayout22.xml" Type="http://schemas.openxmlformats.org/officeDocument/2006/relationships/slideLayout"/><Relationship Id="rId12" Target="../slideLayouts/slideLayout23.xml" Type="http://schemas.openxmlformats.org/officeDocument/2006/relationships/slideLayout"/><Relationship Id="rId13" Target="../slideLayouts/slideLayout24.xml" Type="http://schemas.openxmlformats.org/officeDocument/2006/relationships/slideLayout"/><Relationship Id="rId14" Target="../slideLayouts/slideLayout25.xml" Type="http://schemas.openxmlformats.org/officeDocument/2006/relationships/slideLayout"/><Relationship Id="rId15" Target="../slideLayouts/slideLayout26.xml" Type="http://schemas.openxmlformats.org/officeDocument/2006/relationships/slideLayout"/><Relationship Id="rId16" Target="../slideLayouts/slideLayout27.xml" Type="http://schemas.openxmlformats.org/officeDocument/2006/relationships/slideLayout"/><Relationship Id="rId17" Target="../slideLayouts/slideLayout28.xml" Type="http://schemas.openxmlformats.org/officeDocument/2006/relationships/slideLayout"/><Relationship Id="rId18" Target="../slideLayouts/slideLayout29.xml" Type="http://schemas.openxmlformats.org/officeDocument/2006/relationships/slideLayout"/><Relationship Id="rId19" Target="../slideLayouts/slideLayout30.xml" Type="http://schemas.openxmlformats.org/officeDocument/2006/relationships/slideLayout"/><Relationship Id="rId2" Target="../slideLayouts/slideLayout13.xml" Type="http://schemas.openxmlformats.org/officeDocument/2006/relationships/slideLayout"/><Relationship Id="rId20" Target="../slideLayouts/slideLayout31.xml" Type="http://schemas.openxmlformats.org/officeDocument/2006/relationships/slideLayout"/><Relationship Id="rId21" Target="../theme/theme2.xml" Type="http://schemas.openxmlformats.org/officeDocument/2006/relationships/theme"/><Relationship Id="rId3" Target="../slideLayouts/slideLayout14.xml" Type="http://schemas.openxmlformats.org/officeDocument/2006/relationships/slideLayout"/><Relationship Id="rId4" Target="../slideLayouts/slideLayout15.xml" Type="http://schemas.openxmlformats.org/officeDocument/2006/relationships/slideLayout"/><Relationship Id="rId5" Target="../slideLayouts/slideLayout16.xml" Type="http://schemas.openxmlformats.org/officeDocument/2006/relationships/slideLayout"/><Relationship Id="rId6" Target="../slideLayouts/slideLayout17.xml" Type="http://schemas.openxmlformats.org/officeDocument/2006/relationships/slideLayout"/><Relationship Id="rId7" Target="../slideLayouts/slideLayout18.xml" Type="http://schemas.openxmlformats.org/officeDocument/2006/relationships/slideLayout"/><Relationship Id="rId8" Target="../slideLayouts/slideLayout19.xml" Type="http://schemas.openxmlformats.org/officeDocument/2006/relationships/slideLayout"/><Relationship Id="rId9" Target="../slideLayouts/slideLayout20.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 1"/>
          <p:cNvSpPr>
            <a:spLocks noGrp="1"/>
          </p:cNvSpPr>
          <p:nvPr>
            <p:ph type="title"/>
          </p:nvPr>
        </p:nvSpPr>
        <p:spPr bwMode="auto">
          <a:xfrm>
            <a:off x="495300" y="274638"/>
            <a:ext cx="8915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27" name="テキスト プレースホルダ 2"/>
          <p:cNvSpPr>
            <a:spLocks noGrp="1"/>
          </p:cNvSpPr>
          <p:nvPr>
            <p:ph type="body" idx="1"/>
          </p:nvPr>
        </p:nvSpPr>
        <p:spPr bwMode="auto">
          <a:xfrm>
            <a:off x="495300" y="1600205"/>
            <a:ext cx="89154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2"/>
          </p:nvPr>
        </p:nvSpPr>
        <p:spPr>
          <a:xfrm>
            <a:off x="495300" y="6356355"/>
            <a:ext cx="23114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prstClr val="black">
                    <a:tint val="75000"/>
                  </a:prstClr>
                </a:solidFill>
                <a:latin typeface="+mn-lt"/>
                <a:ea typeface="+mn-ea"/>
              </a:defRPr>
            </a:lvl1pPr>
          </a:lstStyle>
          <a:p>
            <a:pPr>
              <a:defRPr/>
            </a:pPr>
            <a:fld id="{16797CFD-D163-41B9-9692-85245CF89C25}" type="datetimeFigureOut">
              <a:rPr lang="ja-JP" altLang="en-US"/>
              <a:pPr>
                <a:defRPr/>
              </a:pPr>
              <a:t>2023/7/3</a:t>
            </a:fld>
            <a:endParaRPr lang="ja-JP" altLang="en-US"/>
          </a:p>
        </p:txBody>
      </p:sp>
      <p:sp>
        <p:nvSpPr>
          <p:cNvPr id="5" name="フッター プレースホルダ 4"/>
          <p:cNvSpPr>
            <a:spLocks noGrp="1"/>
          </p:cNvSpPr>
          <p:nvPr>
            <p:ph type="ftr" sz="quarter" idx="3"/>
          </p:nvPr>
        </p:nvSpPr>
        <p:spPr>
          <a:xfrm>
            <a:off x="3384550" y="6356355"/>
            <a:ext cx="31369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prstClr val="black">
                    <a:tint val="75000"/>
                  </a:prstClr>
                </a:solidFill>
                <a:latin typeface="+mn-lt"/>
                <a:ea typeface="+mn-ea"/>
              </a:defRPr>
            </a:lvl1pPr>
          </a:lstStyle>
          <a:p>
            <a:pPr>
              <a:defRPr/>
            </a:pPr>
            <a:endParaRPr lang="ja-JP" altLang="en-US"/>
          </a:p>
        </p:txBody>
      </p:sp>
      <p:sp>
        <p:nvSpPr>
          <p:cNvPr id="6" name="スライド番号プレースホルダ 5"/>
          <p:cNvSpPr>
            <a:spLocks noGrp="1"/>
          </p:cNvSpPr>
          <p:nvPr>
            <p:ph type="sldNum" sz="quarter" idx="4"/>
          </p:nvPr>
        </p:nvSpPr>
        <p:spPr>
          <a:xfrm>
            <a:off x="7099300" y="6356355"/>
            <a:ext cx="23114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53A8BD1-B1F0-4DA1-B7CF-0D4458F2CE3F}" type="slidenum">
              <a:rPr lang="ja-JP" altLang="en-US"/>
              <a:pPr>
                <a:defRPr/>
              </a:pPr>
              <a:t>‹#›</a:t>
            </a:fld>
            <a:endParaRPr lang="ja-JP" alt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rtl="0" eaLnBrk="0" fontAlgn="base" hangingPunct="0">
        <a:spcBef>
          <a:spcPct val="0"/>
        </a:spcBef>
        <a:spcAft>
          <a:spcPct val="0"/>
        </a:spcAft>
        <a:defRPr kumimoji="1" sz="4400" kern="1200">
          <a:solidFill>
            <a:schemeClr val="tx1"/>
          </a:solidFill>
          <a:latin typeface="+mj-lt"/>
          <a:ea typeface="+mj-ea"/>
          <a:cs typeface="+mj-cs"/>
        </a:defRPr>
      </a:lvl1pPr>
      <a:lvl2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2pPr>
      <a:lvl3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3pPr>
      <a:lvl4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4pPr>
      <a:lvl5pPr algn="ctr" rtl="0" eaLnBrk="0" fontAlgn="base" hangingPunct="0">
        <a:spcBef>
          <a:spcPct val="0"/>
        </a:spcBef>
        <a:spcAft>
          <a:spcPct val="0"/>
        </a:spcAft>
        <a:defRPr kumimoji="1" sz="4400">
          <a:solidFill>
            <a:schemeClr val="tx1"/>
          </a:solidFill>
          <a:latin typeface="Calibri" pitchFamily="34" charset="0"/>
          <a:ea typeface="ＭＳ Ｐゴシック" charset="-128"/>
        </a:defRPr>
      </a:lvl5pPr>
      <a:lvl6pPr marL="457198" algn="ctr" rtl="0" fontAlgn="base">
        <a:spcBef>
          <a:spcPct val="0"/>
        </a:spcBef>
        <a:spcAft>
          <a:spcPct val="0"/>
        </a:spcAft>
        <a:defRPr kumimoji="1" sz="4400">
          <a:solidFill>
            <a:schemeClr val="tx1"/>
          </a:solidFill>
          <a:latin typeface="Calibri" pitchFamily="34" charset="0"/>
          <a:ea typeface="ＭＳ Ｐゴシック" charset="-128"/>
        </a:defRPr>
      </a:lvl6pPr>
      <a:lvl7pPr marL="914395" algn="ctr" rtl="0" fontAlgn="base">
        <a:spcBef>
          <a:spcPct val="0"/>
        </a:spcBef>
        <a:spcAft>
          <a:spcPct val="0"/>
        </a:spcAft>
        <a:defRPr kumimoji="1" sz="4400">
          <a:solidFill>
            <a:schemeClr val="tx1"/>
          </a:solidFill>
          <a:latin typeface="Calibri" pitchFamily="34" charset="0"/>
          <a:ea typeface="ＭＳ Ｐゴシック" charset="-128"/>
        </a:defRPr>
      </a:lvl7pPr>
      <a:lvl8pPr marL="1371592" algn="ctr" rtl="0" fontAlgn="base">
        <a:spcBef>
          <a:spcPct val="0"/>
        </a:spcBef>
        <a:spcAft>
          <a:spcPct val="0"/>
        </a:spcAft>
        <a:defRPr kumimoji="1" sz="4400">
          <a:solidFill>
            <a:schemeClr val="tx1"/>
          </a:solidFill>
          <a:latin typeface="Calibri" pitchFamily="34" charset="0"/>
          <a:ea typeface="ＭＳ Ｐゴシック" charset="-128"/>
        </a:defRPr>
      </a:lvl8pPr>
      <a:lvl9pPr marL="1828789" algn="ctr" rtl="0" fontAlgn="base">
        <a:spcBef>
          <a:spcPct val="0"/>
        </a:spcBef>
        <a:spcAft>
          <a:spcPct val="0"/>
        </a:spcAft>
        <a:defRPr kumimoji="1" sz="4400">
          <a:solidFill>
            <a:schemeClr val="tx1"/>
          </a:solidFill>
          <a:latin typeface="Calibri" pitchFamily="34" charset="0"/>
          <a:ea typeface="ＭＳ Ｐゴシック" charset="-128"/>
        </a:defRPr>
      </a:lvl9pPr>
    </p:titleStyle>
    <p:bodyStyle>
      <a:lvl1pPr marL="342898" indent="-342898" algn="l" rtl="0" eaLnBrk="0" fontAlgn="base" hangingPunct="0">
        <a:spcBef>
          <a:spcPct val="20000"/>
        </a:spcBef>
        <a:spcAft>
          <a:spcPct val="0"/>
        </a:spcAft>
        <a:buFont typeface="Arial" panose="020B0604020202020204" pitchFamily="34" charset="0"/>
        <a:buChar char="•"/>
        <a:defRPr kumimoji="1" sz="3200" kern="1200">
          <a:solidFill>
            <a:schemeClr val="tx1"/>
          </a:solidFill>
          <a:latin typeface="+mn-lt"/>
          <a:ea typeface="+mn-ea"/>
          <a:cs typeface="+mn-cs"/>
        </a:defRPr>
      </a:lvl1pPr>
      <a:lvl2pPr marL="742946" indent="-285748" algn="l" rtl="0" eaLnBrk="0" fontAlgn="base" hangingPunct="0">
        <a:spcBef>
          <a:spcPct val="20000"/>
        </a:spcBef>
        <a:spcAft>
          <a:spcPct val="0"/>
        </a:spcAft>
        <a:buFont typeface="Arial" panose="020B0604020202020204" pitchFamily="34" charset="0"/>
        <a:buChar char="–"/>
        <a:defRPr kumimoji="1" sz="2800" kern="1200">
          <a:solidFill>
            <a:schemeClr val="tx1"/>
          </a:solidFill>
          <a:latin typeface="+mn-lt"/>
          <a:ea typeface="+mn-ea"/>
          <a:cs typeface="+mn-cs"/>
        </a:defRPr>
      </a:lvl2pPr>
      <a:lvl3pPr marL="1142993" indent="-228598" algn="l" rtl="0" eaLnBrk="0" fontAlgn="base" hangingPunct="0">
        <a:spcBef>
          <a:spcPct val="20000"/>
        </a:spcBef>
        <a:spcAft>
          <a:spcPct val="0"/>
        </a:spcAft>
        <a:buFont typeface="Arial" panose="020B0604020202020204" pitchFamily="34" charset="0"/>
        <a:buChar char="•"/>
        <a:defRPr kumimoji="1" sz="2400" kern="1200">
          <a:solidFill>
            <a:schemeClr val="tx1"/>
          </a:solidFill>
          <a:latin typeface="+mn-lt"/>
          <a:ea typeface="+mn-ea"/>
          <a:cs typeface="+mn-cs"/>
        </a:defRPr>
      </a:lvl3pPr>
      <a:lvl4pPr marL="1600191"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4pPr>
      <a:lvl5pPr marL="2057388" indent="-228598" algn="l" rtl="0" eaLnBrk="0" fontAlgn="base" hangingPunct="0">
        <a:spcBef>
          <a:spcPct val="20000"/>
        </a:spcBef>
        <a:spcAft>
          <a:spcPct val="0"/>
        </a:spcAft>
        <a:buFont typeface="Arial" panose="020B0604020202020204" pitchFamily="34" charset="0"/>
        <a:buChar char="»"/>
        <a:defRPr kumimoji="1" sz="2000" kern="1200">
          <a:solidFill>
            <a:schemeClr val="tx1"/>
          </a:solidFill>
          <a:latin typeface="+mn-lt"/>
          <a:ea typeface="+mn-ea"/>
          <a:cs typeface="+mn-cs"/>
        </a:defRPr>
      </a:lvl5pPr>
      <a:lvl6pPr marL="2514585"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783"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8980"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177" indent="-228598" algn="l" defTabSz="914395"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bwMode="gray">
      <p:bgPr>
        <a:solidFill>
          <a:schemeClr val="bg1"/>
        </a:solidFill>
        <a:effectLst/>
      </p:bgPr>
    </p:bg>
    <p:spTree>
      <p:nvGrpSpPr>
        <p:cNvPr id="1" name=""/>
        <p:cNvGrpSpPr/>
        <p:nvPr/>
      </p:nvGrpSpPr>
      <p:grpSpPr>
        <a:xfrm>
          <a:off x="0" y="0"/>
          <a:ext cx="0" cy="0"/>
          <a:chOff x="0" y="0"/>
          <a:chExt cx="0" cy="0"/>
        </a:xfrm>
      </p:grpSpPr>
      <p:sp>
        <p:nvSpPr>
          <p:cNvPr id="31" name="フッター プレースホルダー 30"/>
          <p:cNvSpPr>
            <a:spLocks noGrp="1"/>
          </p:cNvSpPr>
          <p:nvPr>
            <p:ph type="ftr" sz="quarter" idx="3"/>
          </p:nvPr>
        </p:nvSpPr>
        <p:spPr>
          <a:xfrm>
            <a:off x="6063989" y="6597650"/>
            <a:ext cx="3257285" cy="230188"/>
          </a:xfrm>
          <a:prstGeom prst="rect">
            <a:avLst/>
          </a:prstGeom>
          <a:noFill/>
          <a:ln w="25400">
            <a:noFill/>
            <a:miter lim="800000"/>
            <a:headEnd/>
            <a:tailEnd/>
          </a:ln>
        </p:spPr>
        <p:txBody>
          <a:bodyPr wrap="none">
            <a:noAutofit/>
          </a:bodyPr>
          <a:lstStyle>
            <a:lvl1pPr algn="r">
              <a:spcBef>
                <a:spcPct val="50000"/>
              </a:spcBef>
              <a:defRPr kumimoji="0" lang="en-US" altLang="ja-JP" sz="900" dirty="0">
                <a:solidFill>
                  <a:srgbClr val="A6A6A6"/>
                </a:solidFill>
                <a:latin typeface="Arial" charset="0"/>
                <a:ea typeface="ＭＳ Ｐゴシック" charset="-128"/>
              </a:defRPr>
            </a:lvl1pPr>
          </a:lstStyle>
          <a:p>
            <a:pPr eaLnBrk="1" hangingPunct="1">
              <a:defRPr/>
            </a:pPr>
            <a:endParaRPr/>
          </a:p>
        </p:txBody>
      </p:sp>
      <p:sp>
        <p:nvSpPr>
          <p:cNvPr id="27" name="スライド番号プレースホルダ 2"/>
          <p:cNvSpPr>
            <a:spLocks noGrp="1"/>
          </p:cNvSpPr>
          <p:nvPr>
            <p:ph type="sldNum" sz="quarter" idx="4"/>
          </p:nvPr>
        </p:nvSpPr>
        <p:spPr>
          <a:xfrm>
            <a:off x="9321271" y="6545263"/>
            <a:ext cx="529696" cy="304800"/>
          </a:xfrm>
          <a:prstGeom prst="rect">
            <a:avLst/>
          </a:prstGeom>
        </p:spPr>
        <p:txBody>
          <a:bodyPr/>
          <a:lstStyle>
            <a:lvl1pPr algn="r">
              <a:defRPr sz="1400">
                <a:solidFill>
                  <a:schemeClr val="tx1"/>
                </a:solidFill>
                <a:latin typeface="Arial" pitchFamily="34" charset="0"/>
                <a:ea typeface="ＭＳ Ｐゴシック" charset="-128"/>
                <a:cs typeface="Arial" pitchFamily="34" charset="0"/>
              </a:defRPr>
            </a:lvl1pPr>
          </a:lstStyle>
          <a:p>
            <a:pPr eaLnBrk="1" hangingPunct="1">
              <a:defRPr/>
            </a:pPr>
            <a:fld id="{50A7ADF0-AC7F-4A28-A786-024F3C0F6F2F}" type="slidenum">
              <a:rPr lang="en-US" altLang="ja-JP">
                <a:solidFill>
                  <a:prstClr val="black"/>
                </a:solidFill>
              </a:rPr>
              <a:pPr eaLnBrk="1" hangingPunct="1">
                <a:defRPr/>
              </a:pPr>
              <a:t>‹#›</a:t>
            </a:fld>
            <a:endParaRPr lang="en-US" altLang="ja-JP" dirty="0">
              <a:solidFill>
                <a:prstClr val="black"/>
              </a:solidFill>
            </a:endParaRPr>
          </a:p>
        </p:txBody>
      </p:sp>
    </p:spTree>
    <p:extLst>
      <p:ext uri="{BB962C8B-B14F-4D97-AF65-F5344CB8AC3E}">
        <p14:creationId xmlns:p14="http://schemas.microsoft.com/office/powerpoint/2010/main" val="147687767"/>
      </p:ext>
    </p:extLst>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 id="2147483697" r:id="rId12"/>
    <p:sldLayoutId id="2147483698" r:id="rId13"/>
    <p:sldLayoutId id="2147483699" r:id="rId14"/>
    <p:sldLayoutId id="2147483700" r:id="rId15"/>
    <p:sldLayoutId id="2147483701" r:id="rId16"/>
    <p:sldLayoutId id="2147483702" r:id="rId17"/>
    <p:sldLayoutId id="2147483704" r:id="rId18"/>
    <p:sldLayoutId id="2147483705" r:id="rId19"/>
    <p:sldLayoutId id="2147483706" r:id="rId20"/>
  </p:sldLayoutIdLst>
  <p:hf hdr="0" ftr="0" dt="0"/>
  <p:txStyles>
    <p:titleStyle>
      <a:lvl1pPr algn="l" rtl="0" eaLnBrk="0" fontAlgn="base" hangingPunct="0">
        <a:lnSpc>
          <a:spcPct val="90000"/>
        </a:lnSpc>
        <a:spcBef>
          <a:spcPct val="0"/>
        </a:spcBef>
        <a:spcAft>
          <a:spcPct val="0"/>
        </a:spcAft>
        <a:defRPr kumimoji="1" sz="2600">
          <a:solidFill>
            <a:schemeClr val="tx1"/>
          </a:solidFill>
          <a:latin typeface="+mj-lt"/>
          <a:ea typeface="+mj-ea"/>
          <a:cs typeface="+mj-cs"/>
        </a:defRPr>
      </a:lvl1pPr>
      <a:lvl2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2pPr>
      <a:lvl3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3pPr>
      <a:lvl4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4pPr>
      <a:lvl5pPr algn="l" rtl="0" eaLnBrk="0" fontAlgn="base" hangingPunct="0">
        <a:lnSpc>
          <a:spcPct val="90000"/>
        </a:lnSpc>
        <a:spcBef>
          <a:spcPct val="0"/>
        </a:spcBef>
        <a:spcAft>
          <a:spcPct val="0"/>
        </a:spcAft>
        <a:defRPr kumimoji="1" sz="2600">
          <a:solidFill>
            <a:schemeClr val="tx1"/>
          </a:solidFill>
          <a:latin typeface="Arial" charset="0"/>
          <a:ea typeface="HGP創英角ｺﾞｼｯｸUB" pitchFamily="50" charset="-128"/>
        </a:defRPr>
      </a:lvl5pPr>
      <a:lvl6pPr marL="457198"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6pPr>
      <a:lvl7pPr marL="914395"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7pPr>
      <a:lvl8pPr marL="1371592"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8pPr>
      <a:lvl9pPr marL="1828789" algn="l" rtl="0" eaLnBrk="1" fontAlgn="base" hangingPunct="1">
        <a:lnSpc>
          <a:spcPct val="90000"/>
        </a:lnSpc>
        <a:spcBef>
          <a:spcPct val="0"/>
        </a:spcBef>
        <a:spcAft>
          <a:spcPct val="0"/>
        </a:spcAft>
        <a:defRPr kumimoji="1" sz="2600">
          <a:solidFill>
            <a:schemeClr val="bg1"/>
          </a:solidFill>
          <a:latin typeface="Arial" charset="0"/>
          <a:ea typeface="HGPｺﾞｼｯｸE" pitchFamily="50" charset="-128"/>
        </a:defRPr>
      </a:lvl9pPr>
    </p:titleStyle>
    <p:bodyStyle>
      <a:lvl1pPr marL="342898" indent="-342898" algn="l" rtl="0" eaLnBrk="0" fontAlgn="base" hangingPunct="0">
        <a:spcBef>
          <a:spcPct val="20000"/>
        </a:spcBef>
        <a:spcAft>
          <a:spcPct val="0"/>
        </a:spcAft>
        <a:buChar char="•"/>
        <a:defRPr kumimoji="1" sz="3200">
          <a:solidFill>
            <a:schemeClr val="tx1"/>
          </a:solidFill>
          <a:latin typeface="Arial" pitchFamily="34" charset="0"/>
          <a:ea typeface="+mn-ea"/>
          <a:cs typeface="+mn-cs"/>
        </a:defRPr>
      </a:lvl1pPr>
      <a:lvl2pPr marL="742946" indent="-285748" algn="l" rtl="0" eaLnBrk="0" fontAlgn="base" hangingPunct="0">
        <a:spcBef>
          <a:spcPct val="20000"/>
        </a:spcBef>
        <a:spcAft>
          <a:spcPct val="0"/>
        </a:spcAft>
        <a:buChar char="–"/>
        <a:defRPr kumimoji="1" sz="2800">
          <a:solidFill>
            <a:schemeClr val="tx1"/>
          </a:solidFill>
          <a:latin typeface="Arial" pitchFamily="34" charset="0"/>
          <a:ea typeface="+mn-ea"/>
        </a:defRPr>
      </a:lvl2pPr>
      <a:lvl3pPr marL="1142993" indent="-228598" algn="l" rtl="0" eaLnBrk="0" fontAlgn="base" hangingPunct="0">
        <a:spcBef>
          <a:spcPct val="20000"/>
        </a:spcBef>
        <a:spcAft>
          <a:spcPct val="0"/>
        </a:spcAft>
        <a:buChar char="•"/>
        <a:defRPr kumimoji="1" sz="2400">
          <a:solidFill>
            <a:schemeClr val="tx1"/>
          </a:solidFill>
          <a:latin typeface="Arial" pitchFamily="34" charset="0"/>
          <a:ea typeface="+mn-ea"/>
        </a:defRPr>
      </a:lvl3pPr>
      <a:lvl4pPr marL="1600191" indent="-228598" algn="l" rtl="0" eaLnBrk="0" fontAlgn="base" hangingPunct="0">
        <a:spcBef>
          <a:spcPct val="20000"/>
        </a:spcBef>
        <a:spcAft>
          <a:spcPct val="0"/>
        </a:spcAft>
        <a:buChar char="–"/>
        <a:defRPr kumimoji="1" sz="2000">
          <a:solidFill>
            <a:schemeClr val="tx1"/>
          </a:solidFill>
          <a:latin typeface="Arial" pitchFamily="34" charset="0"/>
          <a:ea typeface="+mn-ea"/>
        </a:defRPr>
      </a:lvl4pPr>
      <a:lvl5pPr marL="2057388" indent="-228598" algn="l" rtl="0" eaLnBrk="0" fontAlgn="base" hangingPunct="0">
        <a:spcBef>
          <a:spcPct val="20000"/>
        </a:spcBef>
        <a:spcAft>
          <a:spcPct val="0"/>
        </a:spcAft>
        <a:buChar char="»"/>
        <a:defRPr kumimoji="1" sz="2000">
          <a:solidFill>
            <a:schemeClr val="tx1"/>
          </a:solidFill>
          <a:latin typeface="Arial" pitchFamily="34" charset="0"/>
          <a:ea typeface="+mn-ea"/>
        </a:defRPr>
      </a:lvl5pPr>
      <a:lvl6pPr marL="2514585" indent="-228598" algn="l" rtl="0" eaLnBrk="1" fontAlgn="base" hangingPunct="1">
        <a:spcBef>
          <a:spcPct val="20000"/>
        </a:spcBef>
        <a:spcAft>
          <a:spcPct val="0"/>
        </a:spcAft>
        <a:buChar char="»"/>
        <a:defRPr kumimoji="1" sz="2000">
          <a:solidFill>
            <a:schemeClr val="tx1"/>
          </a:solidFill>
          <a:latin typeface="+mn-lt"/>
          <a:ea typeface="+mn-ea"/>
        </a:defRPr>
      </a:lvl6pPr>
      <a:lvl7pPr marL="2971783" indent="-228598" algn="l" rtl="0" eaLnBrk="1" fontAlgn="base" hangingPunct="1">
        <a:spcBef>
          <a:spcPct val="20000"/>
        </a:spcBef>
        <a:spcAft>
          <a:spcPct val="0"/>
        </a:spcAft>
        <a:buChar char="»"/>
        <a:defRPr kumimoji="1" sz="2000">
          <a:solidFill>
            <a:schemeClr val="tx1"/>
          </a:solidFill>
          <a:latin typeface="+mn-lt"/>
          <a:ea typeface="+mn-ea"/>
        </a:defRPr>
      </a:lvl7pPr>
      <a:lvl8pPr marL="3428980" indent="-228598" algn="l" rtl="0" eaLnBrk="1" fontAlgn="base" hangingPunct="1">
        <a:spcBef>
          <a:spcPct val="20000"/>
        </a:spcBef>
        <a:spcAft>
          <a:spcPct val="0"/>
        </a:spcAft>
        <a:buChar char="»"/>
        <a:defRPr kumimoji="1" sz="2000">
          <a:solidFill>
            <a:schemeClr val="tx1"/>
          </a:solidFill>
          <a:latin typeface="+mn-lt"/>
          <a:ea typeface="+mn-ea"/>
        </a:defRPr>
      </a:lvl8pPr>
      <a:lvl9pPr marL="3886177" indent="-228598"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395" rtl="0" eaLnBrk="1" latinLnBrk="0" hangingPunct="1">
        <a:defRPr kumimoji="1" sz="1800" kern="1200">
          <a:solidFill>
            <a:schemeClr val="tx1"/>
          </a:solidFill>
          <a:latin typeface="+mn-lt"/>
          <a:ea typeface="+mn-ea"/>
          <a:cs typeface="+mn-cs"/>
        </a:defRPr>
      </a:lvl1pPr>
      <a:lvl2pPr marL="457198" algn="l" defTabSz="914395" rtl="0" eaLnBrk="1" latinLnBrk="0" hangingPunct="1">
        <a:defRPr kumimoji="1" sz="1800" kern="1200">
          <a:solidFill>
            <a:schemeClr val="tx1"/>
          </a:solidFill>
          <a:latin typeface="+mn-lt"/>
          <a:ea typeface="+mn-ea"/>
          <a:cs typeface="+mn-cs"/>
        </a:defRPr>
      </a:lvl2pPr>
      <a:lvl3pPr marL="914395" algn="l" defTabSz="914395" rtl="0" eaLnBrk="1" latinLnBrk="0" hangingPunct="1">
        <a:defRPr kumimoji="1" sz="1800" kern="1200">
          <a:solidFill>
            <a:schemeClr val="tx1"/>
          </a:solidFill>
          <a:latin typeface="+mn-lt"/>
          <a:ea typeface="+mn-ea"/>
          <a:cs typeface="+mn-cs"/>
        </a:defRPr>
      </a:lvl3pPr>
      <a:lvl4pPr marL="1371592" algn="l" defTabSz="914395" rtl="0" eaLnBrk="1" latinLnBrk="0" hangingPunct="1">
        <a:defRPr kumimoji="1" sz="1800" kern="1200">
          <a:solidFill>
            <a:schemeClr val="tx1"/>
          </a:solidFill>
          <a:latin typeface="+mn-lt"/>
          <a:ea typeface="+mn-ea"/>
          <a:cs typeface="+mn-cs"/>
        </a:defRPr>
      </a:lvl4pPr>
      <a:lvl5pPr marL="1828789" algn="l" defTabSz="914395" rtl="0" eaLnBrk="1" latinLnBrk="0" hangingPunct="1">
        <a:defRPr kumimoji="1" sz="1800" kern="1200">
          <a:solidFill>
            <a:schemeClr val="tx1"/>
          </a:solidFill>
          <a:latin typeface="+mn-lt"/>
          <a:ea typeface="+mn-ea"/>
          <a:cs typeface="+mn-cs"/>
        </a:defRPr>
      </a:lvl5pPr>
      <a:lvl6pPr marL="2285987" algn="l" defTabSz="914395" rtl="0" eaLnBrk="1" latinLnBrk="0" hangingPunct="1">
        <a:defRPr kumimoji="1" sz="1800" kern="1200">
          <a:solidFill>
            <a:schemeClr val="tx1"/>
          </a:solidFill>
          <a:latin typeface="+mn-lt"/>
          <a:ea typeface="+mn-ea"/>
          <a:cs typeface="+mn-cs"/>
        </a:defRPr>
      </a:lvl6pPr>
      <a:lvl7pPr marL="2743185" algn="l" defTabSz="914395" rtl="0" eaLnBrk="1" latinLnBrk="0" hangingPunct="1">
        <a:defRPr kumimoji="1" sz="1800" kern="1200">
          <a:solidFill>
            <a:schemeClr val="tx1"/>
          </a:solidFill>
          <a:latin typeface="+mn-lt"/>
          <a:ea typeface="+mn-ea"/>
          <a:cs typeface="+mn-cs"/>
        </a:defRPr>
      </a:lvl7pPr>
      <a:lvl8pPr marL="3200381" algn="l" defTabSz="914395" rtl="0" eaLnBrk="1" latinLnBrk="0" hangingPunct="1">
        <a:defRPr kumimoji="1" sz="1800" kern="1200">
          <a:solidFill>
            <a:schemeClr val="tx1"/>
          </a:solidFill>
          <a:latin typeface="+mn-lt"/>
          <a:ea typeface="+mn-ea"/>
          <a:cs typeface="+mn-cs"/>
        </a:defRPr>
      </a:lvl8pPr>
      <a:lvl9pPr marL="3657579" algn="l" defTabSz="914395"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42504" y="926026"/>
            <a:ext cx="4675164" cy="979299"/>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endParaRPr lang="en-US" altLang="ja-JP" sz="12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p>
        </p:txBody>
      </p:sp>
      <p:sp>
        <p:nvSpPr>
          <p:cNvPr id="321" name="テキスト ボックス 282"/>
          <p:cNvSpPr txBox="1">
            <a:spLocks noChangeArrowheads="1"/>
          </p:cNvSpPr>
          <p:nvPr/>
        </p:nvSpPr>
        <p:spPr bwMode="auto">
          <a:xfrm>
            <a:off x="142504" y="2856687"/>
            <a:ext cx="4761288" cy="2815003"/>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p>
          <a:p>
            <a:pPr eaLnBrk="1" fontAlgn="auto" hangingPunct="1">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p:txBody>
      </p:sp>
      <p:sp>
        <p:nvSpPr>
          <p:cNvPr id="2050" name="テキスト ボックス 282"/>
          <p:cNvSpPr txBox="1">
            <a:spLocks noChangeArrowheads="1"/>
          </p:cNvSpPr>
          <p:nvPr/>
        </p:nvSpPr>
        <p:spPr bwMode="auto">
          <a:xfrm>
            <a:off x="142504" y="2159385"/>
            <a:ext cx="4753801" cy="561224"/>
          </a:xfrm>
          <a:prstGeom prst="rect">
            <a:avLst/>
          </a:prstGeom>
          <a:noFill/>
          <a:ln w="19050">
            <a:solidFill>
              <a:schemeClr val="bg1">
                <a:lumMod val="65000"/>
              </a:schemeClr>
            </a:solidFill>
            <a:miter lim="800000"/>
            <a:headEnd/>
            <a:tailEnd/>
          </a:ln>
        </p:spPr>
        <p:txBody>
          <a:bodyPr/>
          <a:lstStyle/>
          <a:p>
            <a:pPr marL="228598" indent="-228598" eaLnBrk="1" fontAlgn="auto" hangingPunct="1">
              <a:lnSpc>
                <a:spcPct val="120000"/>
              </a:lnSpc>
              <a:spcBef>
                <a:spcPts val="0"/>
              </a:spcBef>
              <a:spcAft>
                <a:spcPts val="0"/>
              </a:spcAft>
              <a:buFont typeface="Wingdings" pitchFamily="2" charset="2"/>
              <a:buChar char="u"/>
              <a:defRPr/>
            </a:pPr>
            <a:endParaRPr lang="en-US" altLang="ja-JP" sz="700" dirty="0">
              <a:solidFill>
                <a:prstClr val="black"/>
              </a:solidFill>
              <a:latin typeface="Meiryo UI" panose="020B0604030504040204" pitchFamily="50" charset="-128"/>
              <a:ea typeface="Meiryo UI" panose="020B0604030504040204" pitchFamily="50" charset="-128"/>
            </a:endParaRPr>
          </a:p>
          <a:p>
            <a:pPr marL="228598" indent="-228598" eaLnBrk="1" fontAlgn="auto" hangingPunct="1">
              <a:lnSpc>
                <a:spcPct val="120000"/>
              </a:lnSpc>
              <a:spcBef>
                <a:spcPts val="0"/>
              </a:spcBef>
              <a:spcAft>
                <a:spcPts val="0"/>
              </a:spcAft>
              <a:buFont typeface="Wingdings" pitchFamily="2" charset="2"/>
              <a:buChar char="u"/>
              <a:defRPr/>
            </a:pPr>
            <a:r>
              <a:rPr lang="ja-JP" altLang="en-US" sz="1400" dirty="0">
                <a:solidFill>
                  <a:prstClr val="black"/>
                </a:solidFill>
                <a:latin typeface="Meiryo UI" panose="020B0604030504040204" pitchFamily="50" charset="-128"/>
                <a:ea typeface="Meiryo UI" panose="020B0604030504040204" pitchFamily="50" charset="-128"/>
              </a:rPr>
              <a:t>***</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2051" name="Text Box 6"/>
          <p:cNvSpPr txBox="1">
            <a:spLocks noChangeArrowheads="1"/>
          </p:cNvSpPr>
          <p:nvPr/>
        </p:nvSpPr>
        <p:spPr bwMode="auto">
          <a:xfrm>
            <a:off x="5046465" y="1049970"/>
            <a:ext cx="4717029" cy="2878908"/>
          </a:xfrm>
          <a:prstGeom prst="rect">
            <a:avLst/>
          </a:prstGeom>
          <a:noFill/>
          <a:ln w="19050">
            <a:solidFill>
              <a:schemeClr val="bg1">
                <a:lumMod val="65000"/>
              </a:schemeClr>
            </a:solidFill>
            <a:miter lim="800000"/>
            <a:headEnd/>
            <a:tailEnd/>
          </a:ln>
        </p:spPr>
        <p:txBody>
          <a:bodyPr/>
          <a:lstStyle/>
          <a:p>
            <a:pPr marL="171449" indent="-171449" eaLnBrk="1" fontAlgn="auto" hangingPunct="1">
              <a:lnSpc>
                <a:spcPct val="120000"/>
              </a:lnSpc>
              <a:spcBef>
                <a:spcPts val="0"/>
              </a:spcBef>
              <a:spcAft>
                <a:spcPts val="0"/>
              </a:spcAft>
              <a:buFont typeface="Wingdings" panose="05000000000000000000" pitchFamily="2" charset="2"/>
              <a:buChar char="u"/>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予算総額</a:t>
            </a:r>
            <a:r>
              <a:rPr lang="ja-JP" altLang="en-US" sz="1200" dirty="0">
                <a:latin typeface="Meiryo UI" panose="020B0604030504040204" pitchFamily="50" charset="-128"/>
                <a:ea typeface="Meiryo UI" panose="020B0604030504040204" pitchFamily="50" charset="-128"/>
              </a:rPr>
              <a:t>（実証フェーズ）</a:t>
            </a: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 〇億円</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200" dirty="0">
                <a:solidFill>
                  <a:prstClr val="black">
                    <a:lumMod val="95000"/>
                    <a:lumOff val="5000"/>
                  </a:prstClr>
                </a:solidFill>
                <a:latin typeface="Meiryo UI" panose="020B0604030504040204" pitchFamily="50" charset="-128"/>
                <a:ea typeface="Meiryo UI" panose="020B0604030504040204" pitchFamily="50" charset="-128"/>
              </a:rPr>
              <a:t>　</a:t>
            </a: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200" dirty="0">
              <a:solidFill>
                <a:prstClr val="black">
                  <a:lumMod val="95000"/>
                  <a:lumOff val="5000"/>
                </a:prstClr>
              </a:solidFill>
              <a:latin typeface="Meiryo UI" panose="020B0604030504040204" pitchFamily="50" charset="-128"/>
              <a:ea typeface="Meiryo UI" panose="020B0604030504040204" pitchFamily="50" charset="-128"/>
            </a:endParaRPr>
          </a:p>
          <a:p>
            <a:pPr marL="49211" indent="-228598" eaLnBrk="1" fontAlgn="auto" hangingPunct="1">
              <a:lnSpc>
                <a:spcPct val="120000"/>
              </a:lnSpc>
              <a:spcBef>
                <a:spcPts val="0"/>
              </a:spcBef>
              <a:spcAft>
                <a:spcPts val="0"/>
              </a:spcAft>
              <a:buFont typeface="Wingdings" pitchFamily="2" charset="2"/>
              <a:buChar char="u"/>
              <a:defRPr/>
            </a:pPr>
            <a:r>
              <a:rPr lang="ja-JP" altLang="en-US" sz="1200" dirty="0">
                <a:latin typeface="Meiryo UI" panose="020B0604030504040204" pitchFamily="50" charset="-128"/>
                <a:ea typeface="Meiryo UI" panose="020B0604030504040204" pitchFamily="50" charset="-128"/>
              </a:rPr>
              <a:t>事業期間</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実証要件適合性等調査：</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〇〇年〇月頃～</a:t>
            </a:r>
            <a:r>
              <a:rPr lang="en-US" altLang="ja-JP" sz="1200" dirty="0">
                <a:latin typeface="Meiryo UI" panose="020B0604030504040204" pitchFamily="50" charset="-128"/>
                <a:ea typeface="Meiryo UI" panose="020B0604030504040204" pitchFamily="50" charset="-128"/>
              </a:rPr>
              <a:t>20</a:t>
            </a:r>
            <a:r>
              <a:rPr lang="ja-JP"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実証前調査：</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endParaRPr lang="en-US" altLang="ja-JP" sz="1200" dirty="0">
              <a:latin typeface="Meiryo UI" panose="020B0604030504040204" pitchFamily="50" charset="-128"/>
              <a:ea typeface="Meiryo UI" panose="020B0604030504040204" pitchFamily="50" charset="-128"/>
            </a:endParaRPr>
          </a:p>
          <a:p>
            <a:pPr marL="228600" indent="-228600" eaLnBrk="1" fontAlgn="auto" hangingPunct="1">
              <a:lnSpc>
                <a:spcPct val="120000"/>
              </a:lnSpc>
              <a:spcBef>
                <a:spcPts val="0"/>
              </a:spcBef>
              <a:spcAft>
                <a:spcPts val="0"/>
              </a:spcAft>
              <a:buFont typeface="+mj-ea"/>
              <a:buAutoNum type="circleNumDbPlain"/>
              <a:defRPr/>
            </a:pPr>
            <a:r>
              <a:rPr lang="ja-JP" altLang="en-US" sz="1200" dirty="0">
                <a:latin typeface="Meiryo UI" panose="020B0604030504040204" pitchFamily="50" charset="-128"/>
                <a:ea typeface="Meiryo UI" panose="020B0604030504040204" pitchFamily="50" charset="-128"/>
              </a:rPr>
              <a:t>　実証研究：</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〇〇年〇月頃～</a:t>
            </a:r>
            <a:r>
              <a:rPr lang="en-US" altLang="zh-TW" sz="1200" dirty="0">
                <a:latin typeface="Meiryo UI" panose="020B0604030504040204" pitchFamily="50" charset="-128"/>
                <a:ea typeface="Meiryo UI" panose="020B0604030504040204" pitchFamily="50" charset="-128"/>
              </a:rPr>
              <a:t>20○○</a:t>
            </a:r>
            <a:r>
              <a:rPr lang="zh-TW" altLang="en-US" sz="1200" dirty="0">
                <a:latin typeface="Meiryo UI" panose="020B0604030504040204" pitchFamily="50" charset="-128"/>
                <a:ea typeface="Meiryo UI" panose="020B0604030504040204" pitchFamily="50" charset="-128"/>
              </a:rPr>
              <a:t>年○月</a:t>
            </a:r>
          </a:p>
          <a:p>
            <a:pPr marL="49211" indent="-228598" eaLnBrk="1" fontAlgn="auto" hangingPunct="1">
              <a:lnSpc>
                <a:spcPct val="120000"/>
              </a:lnSpc>
              <a:spcBef>
                <a:spcPts val="0"/>
              </a:spcBef>
              <a:spcAft>
                <a:spcPts val="0"/>
              </a:spcAft>
              <a:buFont typeface="Wingdings" pitchFamily="2" charset="2"/>
              <a:buChar char="u"/>
              <a:defRPr/>
            </a:pPr>
            <a:endParaRPr lang="ja-JP" altLang="en-US" sz="1100" dirty="0">
              <a:solidFill>
                <a:prstClr val="black">
                  <a:lumMod val="95000"/>
                  <a:lumOff val="5000"/>
                </a:prstClr>
              </a:solidFill>
              <a:latin typeface="Meiryo UI" panose="020B0604030504040204" pitchFamily="50" charset="-128"/>
              <a:ea typeface="Meiryo UI" panose="020B0604030504040204" pitchFamily="50" charset="-128"/>
            </a:endParaRPr>
          </a:p>
        </p:txBody>
      </p:sp>
      <p:sp>
        <p:nvSpPr>
          <p:cNvPr id="4101" name="Rectangle 7"/>
          <p:cNvSpPr>
            <a:spLocks noChangeArrowheads="1"/>
          </p:cNvSpPr>
          <p:nvPr/>
        </p:nvSpPr>
        <p:spPr bwMode="auto">
          <a:xfrm>
            <a:off x="5013327" y="853560"/>
            <a:ext cx="2132017"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５．事業規模・実施期間</a:t>
            </a:r>
          </a:p>
        </p:txBody>
      </p:sp>
      <p:sp>
        <p:nvSpPr>
          <p:cNvPr id="30" name="角丸四角形 29"/>
          <p:cNvSpPr/>
          <p:nvPr/>
        </p:nvSpPr>
        <p:spPr>
          <a:xfrm>
            <a:off x="0" y="-20319"/>
            <a:ext cx="9906000" cy="758402"/>
          </a:xfrm>
          <a:prstGeom prst="roundRect">
            <a:avLst>
              <a:gd name="adj" fmla="val 0"/>
            </a:avLst>
          </a:prstGeom>
          <a:solidFill>
            <a:schemeClr val="tx2"/>
          </a:solidFill>
          <a:ln>
            <a:noFill/>
          </a:ln>
        </p:spPr>
        <p:style>
          <a:lnRef idx="2">
            <a:schemeClr val="accent3">
              <a:shade val="50000"/>
            </a:schemeClr>
          </a:lnRef>
          <a:fillRef idx="1">
            <a:schemeClr val="accent3"/>
          </a:fillRef>
          <a:effectRef idx="0">
            <a:schemeClr val="accent3"/>
          </a:effectRef>
          <a:fontRef idx="minor">
            <a:schemeClr val="lt1"/>
          </a:fontRef>
        </p:style>
        <p:txBody>
          <a:bodyPr anchor="ctr"/>
          <a:lstStyle/>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脱炭素化・エネルギー転換に資する我が国技術の国際実証事業／実証要件適合性等調査（実証前調査／実証研究）／○○○○○○○○○（国・地域名）</a:t>
            </a:r>
            <a:endParaRPr lang="en-US" altLang="ja-JP" sz="1600" dirty="0">
              <a:solidFill>
                <a:prstClr val="white"/>
              </a:solidFill>
              <a:latin typeface="Meiryo UI" panose="020B0604030504040204" pitchFamily="50" charset="-128"/>
              <a:ea typeface="Meiryo UI" panose="020B0604030504040204" pitchFamily="50" charset="-128"/>
            </a:endParaRPr>
          </a:p>
          <a:p>
            <a:pPr defTabSz="912807" eaLnBrk="1" fontAlgn="auto" hangingPunct="1">
              <a:spcBef>
                <a:spcPts val="0"/>
              </a:spcBef>
              <a:spcAft>
                <a:spcPts val="0"/>
              </a:spcAft>
              <a:defRPr/>
            </a:pPr>
            <a:r>
              <a:rPr lang="ja-JP" altLang="en-US" sz="1600" dirty="0">
                <a:solidFill>
                  <a:prstClr val="white"/>
                </a:solidFill>
                <a:latin typeface="Meiryo UI" panose="020B0604030504040204" pitchFamily="50" charset="-128"/>
                <a:ea typeface="Meiryo UI" panose="020B0604030504040204" pitchFamily="50" charset="-128"/>
              </a:rPr>
              <a:t>提案者名： ○○○○○○○○○</a:t>
            </a:r>
            <a:endParaRPr lang="en-US" altLang="ja-JP" sz="1600" dirty="0">
              <a:solidFill>
                <a:prstClr val="white"/>
              </a:solidFill>
              <a:latin typeface="Meiryo UI" panose="020B0604030504040204" pitchFamily="50" charset="-128"/>
              <a:ea typeface="Meiryo UI" panose="020B0604030504040204" pitchFamily="50" charset="-128"/>
            </a:endParaRPr>
          </a:p>
        </p:txBody>
      </p:sp>
      <p:graphicFrame>
        <p:nvGraphicFramePr>
          <p:cNvPr id="191" name="表 190"/>
          <p:cNvGraphicFramePr>
            <a:graphicFrameLocks noGrp="1"/>
          </p:cNvGraphicFramePr>
          <p:nvPr>
            <p:extLst>
              <p:ext uri="{D42A27DB-BD31-4B8C-83A1-F6EECF244321}">
                <p14:modId xmlns:p14="http://schemas.microsoft.com/office/powerpoint/2010/main" val="1219661978"/>
              </p:ext>
            </p:extLst>
          </p:nvPr>
        </p:nvGraphicFramePr>
        <p:xfrm>
          <a:off x="5819755" y="3117879"/>
          <a:ext cx="3171560" cy="758751"/>
        </p:xfrm>
        <a:graphic>
          <a:graphicData uri="http://schemas.openxmlformats.org/drawingml/2006/table">
            <a:tbl>
              <a:tblPr firstRow="1" bandRow="1">
                <a:tableStyleId>{5940675A-B579-460E-94D1-54222C63F5DA}</a:tableStyleId>
              </a:tblPr>
              <a:tblGrid>
                <a:gridCol w="792890">
                  <a:extLst>
                    <a:ext uri="{9D8B030D-6E8A-4147-A177-3AD203B41FA5}">
                      <a16:colId xmlns:a16="http://schemas.microsoft.com/office/drawing/2014/main" val="20000"/>
                    </a:ext>
                  </a:extLst>
                </a:gridCol>
                <a:gridCol w="792890">
                  <a:extLst>
                    <a:ext uri="{9D8B030D-6E8A-4147-A177-3AD203B41FA5}">
                      <a16:colId xmlns:a16="http://schemas.microsoft.com/office/drawing/2014/main" val="20001"/>
                    </a:ext>
                  </a:extLst>
                </a:gridCol>
                <a:gridCol w="792890">
                  <a:extLst>
                    <a:ext uri="{9D8B030D-6E8A-4147-A177-3AD203B41FA5}">
                      <a16:colId xmlns:a16="http://schemas.microsoft.com/office/drawing/2014/main" val="20002"/>
                    </a:ext>
                  </a:extLst>
                </a:gridCol>
                <a:gridCol w="792890">
                  <a:extLst>
                    <a:ext uri="{9D8B030D-6E8A-4147-A177-3AD203B41FA5}">
                      <a16:colId xmlns:a16="http://schemas.microsoft.com/office/drawing/2014/main" val="20003"/>
                    </a:ext>
                  </a:extLst>
                </a:gridCol>
              </a:tblGrid>
              <a:tr h="218025">
                <a:tc>
                  <a:txBody>
                    <a:bodyPr/>
                    <a:lstStyle/>
                    <a:p>
                      <a:pPr algn="ctr"/>
                      <a:r>
                        <a:rPr kumimoji="1" lang="en-US" altLang="ja-JP" sz="800" dirty="0"/>
                        <a:t>20</a:t>
                      </a:r>
                      <a:r>
                        <a:rPr kumimoji="1" lang="ja-JP" altLang="en-US" sz="800" dirty="0"/>
                        <a:t>〇〇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a:t>
                      </a:r>
                      <a:r>
                        <a:rPr kumimoji="1" lang="ja-JP" altLang="en-US" sz="800" dirty="0"/>
                        <a:t>〇〇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a:t>
                      </a:r>
                      <a:r>
                        <a:rPr kumimoji="1" lang="ja-JP" altLang="en-US" sz="800" dirty="0"/>
                        <a:t>〇〇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tc>
                  <a:txBody>
                    <a:bodyPr/>
                    <a:lstStyle/>
                    <a:p>
                      <a:pPr algn="ctr"/>
                      <a:r>
                        <a:rPr kumimoji="1" lang="en-US" altLang="ja-JP" sz="800" dirty="0"/>
                        <a:t>20</a:t>
                      </a:r>
                      <a:r>
                        <a:rPr kumimoji="1" lang="ja-JP" altLang="en-US" sz="800" dirty="0"/>
                        <a:t>〇〇</a:t>
                      </a:r>
                      <a:r>
                        <a:rPr kumimoji="1" lang="en-US" altLang="ja-JP" sz="800" dirty="0"/>
                        <a:t>FY</a:t>
                      </a:r>
                      <a:endParaRPr kumimoji="1" lang="ja-JP" altLang="en-US" sz="800" dirty="0"/>
                    </a:p>
                  </a:txBody>
                  <a:tcPr marL="91427" marR="91427" marT="45708" marB="45708" anchor="ctr">
                    <a:solidFill>
                      <a:schemeClr val="accent1">
                        <a:lumMod val="20000"/>
                        <a:lumOff val="80000"/>
                      </a:schemeClr>
                    </a:solidFill>
                  </a:tcPr>
                </a:tc>
                <a:extLst>
                  <a:ext uri="{0D108BD9-81ED-4DB2-BD59-A6C34878D82A}">
                    <a16:rowId xmlns:a16="http://schemas.microsoft.com/office/drawing/2014/main" val="10000"/>
                  </a:ext>
                </a:extLst>
              </a:tr>
              <a:tr h="540726">
                <a:tc>
                  <a:txBody>
                    <a:bodyPr/>
                    <a:lstStyle/>
                    <a:p>
                      <a:endParaRPr kumimoji="1" lang="en-US" altLang="ja-JP" sz="800" dirty="0"/>
                    </a:p>
                    <a:p>
                      <a:endParaRPr kumimoji="1" lang="en-US" altLang="ja-JP"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tc>
                  <a:txBody>
                    <a:bodyPr/>
                    <a:lstStyle/>
                    <a:p>
                      <a:endParaRPr kumimoji="1" lang="ja-JP" altLang="en-US" sz="800" dirty="0"/>
                    </a:p>
                  </a:txBody>
                  <a:tcPr marL="91427" marR="91427" marT="45708" marB="45708"/>
                </a:tc>
                <a:extLst>
                  <a:ext uri="{0D108BD9-81ED-4DB2-BD59-A6C34878D82A}">
                    <a16:rowId xmlns:a16="http://schemas.microsoft.com/office/drawing/2014/main" val="10001"/>
                  </a:ext>
                </a:extLst>
              </a:tr>
            </a:tbl>
          </a:graphicData>
        </a:graphic>
      </p:graphicFrame>
      <p:sp>
        <p:nvSpPr>
          <p:cNvPr id="192" name="正方形/長方形 191"/>
          <p:cNvSpPr/>
          <p:nvPr/>
        </p:nvSpPr>
        <p:spPr>
          <a:xfrm>
            <a:off x="7401927" y="3405568"/>
            <a:ext cx="1373992" cy="378505"/>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実証研究</a:t>
            </a:r>
          </a:p>
        </p:txBody>
      </p:sp>
      <p:sp>
        <p:nvSpPr>
          <p:cNvPr id="193" name="正方形/長方形 192"/>
          <p:cNvSpPr/>
          <p:nvPr/>
        </p:nvSpPr>
        <p:spPr>
          <a:xfrm>
            <a:off x="6545469" y="3406640"/>
            <a:ext cx="783635" cy="37743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実証前</a:t>
            </a:r>
            <a:endParaRPr lang="en-US" altLang="ja-JP" sz="800" dirty="0">
              <a:solidFill>
                <a:prstClr val="white"/>
              </a:solidFill>
              <a:latin typeface="Meiryo UI" panose="020B0604030504040204" pitchFamily="50" charset="-128"/>
              <a:ea typeface="Meiryo UI" panose="020B0604030504040204" pitchFamily="50" charset="-128"/>
            </a:endParaRPr>
          </a:p>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調査</a:t>
            </a:r>
          </a:p>
        </p:txBody>
      </p:sp>
      <p:sp>
        <p:nvSpPr>
          <p:cNvPr id="194" name="角丸四角形 193"/>
          <p:cNvSpPr/>
          <p:nvPr/>
        </p:nvSpPr>
        <p:spPr>
          <a:xfrm>
            <a:off x="7263150" y="3369733"/>
            <a:ext cx="182752" cy="438591"/>
          </a:xfrm>
          <a:prstGeom prst="roundRect">
            <a:avLst>
              <a:gd name="adj" fmla="val 48100"/>
            </a:avLst>
          </a:prstGeom>
          <a:solidFill>
            <a:schemeClr val="accent2"/>
          </a:solidFill>
          <a:ln>
            <a:noFill/>
          </a:ln>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0"/>
              </a:spcBef>
              <a:spcAft>
                <a:spcPts val="0"/>
              </a:spcAft>
              <a:defRPr/>
            </a:pPr>
            <a:r>
              <a:rPr lang="ja-JP" altLang="en-US" sz="600" b="1" dirty="0">
                <a:solidFill>
                  <a:prstClr val="white"/>
                </a:solidFill>
                <a:latin typeface="Meiryo UI" panose="020B0604030504040204" pitchFamily="50" charset="-128"/>
                <a:ea typeface="Meiryo UI" panose="020B0604030504040204" pitchFamily="50" charset="-128"/>
              </a:rPr>
              <a:t>合意文書</a:t>
            </a:r>
          </a:p>
        </p:txBody>
      </p:sp>
      <p:sp>
        <p:nvSpPr>
          <p:cNvPr id="4131" name="Rectangle 7"/>
          <p:cNvSpPr>
            <a:spLocks noChangeArrowheads="1"/>
          </p:cNvSpPr>
          <p:nvPr/>
        </p:nvSpPr>
        <p:spPr bwMode="auto">
          <a:xfrm>
            <a:off x="65270" y="2815611"/>
            <a:ext cx="1472550"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3</a:t>
            </a:r>
            <a:r>
              <a:rPr lang="ja-JP" altLang="en-US" sz="1400" dirty="0">
                <a:solidFill>
                  <a:srgbClr val="000000"/>
                </a:solidFill>
                <a:latin typeface="Meiryo UI" panose="020B0604030504040204" pitchFamily="50" charset="-128"/>
                <a:ea typeface="Meiryo UI" panose="020B0604030504040204" pitchFamily="50" charset="-128"/>
              </a:rPr>
              <a:t>．技術の概要</a:t>
            </a:r>
          </a:p>
        </p:txBody>
      </p:sp>
      <p:sp>
        <p:nvSpPr>
          <p:cNvPr id="4132" name="テキスト ボックス 282"/>
          <p:cNvSpPr txBox="1">
            <a:spLocks noChangeArrowheads="1"/>
          </p:cNvSpPr>
          <p:nvPr/>
        </p:nvSpPr>
        <p:spPr bwMode="auto">
          <a:xfrm>
            <a:off x="5043412" y="4138777"/>
            <a:ext cx="4717029" cy="2656008"/>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a:p>
            <a:pPr eaLnBrk="1" hangingPunct="1">
              <a:spcBef>
                <a:spcPct val="0"/>
              </a:spcBef>
              <a:buFontTx/>
              <a:buNone/>
            </a:pPr>
            <a:endParaRPr lang="en-US" altLang="ja-JP" sz="1200">
              <a:solidFill>
                <a:srgbClr val="000000"/>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5017915" y="4024340"/>
            <a:ext cx="2549525" cy="29268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６．想定する実証研究実施体制</a:t>
            </a:r>
          </a:p>
        </p:txBody>
      </p:sp>
      <p:sp>
        <p:nvSpPr>
          <p:cNvPr id="63" name="正方形/長方形 62"/>
          <p:cNvSpPr/>
          <p:nvPr/>
        </p:nvSpPr>
        <p:spPr>
          <a:xfrm>
            <a:off x="1048625" y="1173225"/>
            <a:ext cx="3621102" cy="657829"/>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eaLnBrk="1" fontAlgn="auto" hangingPunct="1">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「どこで（サイトを記載）」、「どのような技術を実証するのか」「何を達成するのか」を、</a:t>
            </a:r>
            <a:r>
              <a:rPr lang="en-US" altLang="ja-JP" sz="1200" dirty="0">
                <a:solidFill>
                  <a:srgbClr val="3366FF"/>
                </a:solidFill>
                <a:latin typeface="Meiryo UI" panose="020B0604030504040204" pitchFamily="50" charset="-128"/>
                <a:ea typeface="Meiryo UI" panose="020B0604030504040204" pitchFamily="50" charset="-128"/>
              </a:rPr>
              <a:t>3</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4</a:t>
            </a:r>
            <a:r>
              <a:rPr lang="ja-JP" altLang="en-US" sz="1200" dirty="0">
                <a:solidFill>
                  <a:srgbClr val="3366FF"/>
                </a:solidFill>
                <a:latin typeface="Meiryo UI" panose="020B0604030504040204" pitchFamily="50" charset="-128"/>
                <a:ea typeface="Meiryo UI" panose="020B0604030504040204" pitchFamily="50" charset="-128"/>
              </a:rPr>
              <a:t>行で簡潔に記載。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9" name="テキスト ボックス 71"/>
          <p:cNvSpPr txBox="1">
            <a:spLocks noChangeArrowheads="1"/>
          </p:cNvSpPr>
          <p:nvPr/>
        </p:nvSpPr>
        <p:spPr bwMode="auto">
          <a:xfrm>
            <a:off x="710586" y="4955671"/>
            <a:ext cx="3633986" cy="369332"/>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r>
              <a:rPr lang="ja-JP" altLang="en-US" sz="1800" dirty="0">
                <a:solidFill>
                  <a:srgbClr val="000000"/>
                </a:solidFill>
                <a:latin typeface="Meiryo UI" panose="020B0604030504040204" pitchFamily="50" charset="-128"/>
                <a:ea typeface="Meiryo UI" panose="020B0604030504040204" pitchFamily="50" charset="-128"/>
              </a:rPr>
              <a:t>実証技術システムの想定図</a:t>
            </a:r>
          </a:p>
        </p:txBody>
      </p:sp>
      <p:sp>
        <p:nvSpPr>
          <p:cNvPr id="41" name="Rectangle 4"/>
          <p:cNvSpPr>
            <a:spLocks noChangeArrowheads="1"/>
          </p:cNvSpPr>
          <p:nvPr/>
        </p:nvSpPr>
        <p:spPr bwMode="auto">
          <a:xfrm>
            <a:off x="5776595" y="4503168"/>
            <a:ext cx="947738"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日本</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2" name="Rectangle 5"/>
          <p:cNvSpPr>
            <a:spLocks noChangeArrowheads="1"/>
          </p:cNvSpPr>
          <p:nvPr/>
        </p:nvSpPr>
        <p:spPr bwMode="auto">
          <a:xfrm>
            <a:off x="5771834" y="4774628"/>
            <a:ext cx="996950" cy="488950"/>
          </a:xfrm>
          <a:prstGeom prst="rect">
            <a:avLst/>
          </a:prstGeom>
          <a:solidFill>
            <a:schemeClr val="accent5">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rPr>
              <a:t>NEDO</a:t>
            </a:r>
          </a:p>
        </p:txBody>
      </p:sp>
      <p:sp>
        <p:nvSpPr>
          <p:cNvPr id="44" name="Rectangle 6"/>
          <p:cNvSpPr>
            <a:spLocks noChangeArrowheads="1"/>
          </p:cNvSpPr>
          <p:nvPr/>
        </p:nvSpPr>
        <p:spPr bwMode="auto">
          <a:xfrm>
            <a:off x="5744848" y="6039865"/>
            <a:ext cx="1050925" cy="477838"/>
          </a:xfrm>
          <a:prstGeom prst="rect">
            <a:avLst/>
          </a:prstGeom>
          <a:solidFill>
            <a:schemeClr val="accent5">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助成先企業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45" name="Rectangle 7"/>
          <p:cNvSpPr>
            <a:spLocks noChangeArrowheads="1"/>
          </p:cNvSpPr>
          <p:nvPr/>
        </p:nvSpPr>
        <p:spPr bwMode="auto">
          <a:xfrm>
            <a:off x="6052820" y="5447732"/>
            <a:ext cx="5540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助成</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6" name="Line 10"/>
          <p:cNvSpPr>
            <a:spLocks noChangeShapeType="1"/>
          </p:cNvSpPr>
          <p:nvPr/>
        </p:nvSpPr>
        <p:spPr bwMode="auto">
          <a:xfrm>
            <a:off x="6776724" y="5019103"/>
            <a:ext cx="887413"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7" name="Rectangle 11"/>
          <p:cNvSpPr>
            <a:spLocks noChangeArrowheads="1"/>
          </p:cNvSpPr>
          <p:nvPr/>
        </p:nvSpPr>
        <p:spPr bwMode="auto">
          <a:xfrm>
            <a:off x="6930712" y="4590482"/>
            <a:ext cx="579437" cy="425275"/>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合意文書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48" name="Line 12"/>
          <p:cNvSpPr>
            <a:spLocks noChangeShapeType="1"/>
          </p:cNvSpPr>
          <p:nvPr/>
        </p:nvSpPr>
        <p:spPr bwMode="auto">
          <a:xfrm>
            <a:off x="6805299" y="6277990"/>
            <a:ext cx="828675" cy="0"/>
          </a:xfrm>
          <a:prstGeom prst="line">
            <a:avLst/>
          </a:prstGeom>
          <a:noFill/>
          <a:ln w="50800">
            <a:solidFill>
              <a:sysClr val="windowText" lastClr="000000"/>
            </a:solidFill>
            <a:round/>
            <a:headEnd type="stealth" w="med" len="med"/>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49" name="Rectangle 13"/>
          <p:cNvSpPr>
            <a:spLocks noChangeArrowheads="1"/>
          </p:cNvSpPr>
          <p:nvPr/>
        </p:nvSpPr>
        <p:spPr bwMode="auto">
          <a:xfrm>
            <a:off x="6775137" y="5950965"/>
            <a:ext cx="821137" cy="259076"/>
          </a:xfrm>
          <a:prstGeom prst="rect">
            <a:avLst/>
          </a:prstGeom>
          <a:noFill/>
          <a:ln w="9525">
            <a:noFill/>
            <a:miter lim="800000"/>
            <a:headEnd/>
            <a:tailEnd/>
          </a:ln>
        </p:spPr>
        <p:txBody>
          <a:bodyPr wrap="square"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lnSpc>
                <a:spcPct val="90000"/>
              </a:lnSpc>
              <a:spcBef>
                <a:spcPct val="50000"/>
              </a:spcBef>
              <a:defRPr/>
            </a:pPr>
            <a:r>
              <a:rPr kumimoji="0" lang="ja-JP" altLang="en-US" sz="1200" kern="0" dirty="0">
                <a:solidFill>
                  <a:srgbClr val="000000"/>
                </a:solidFill>
                <a:latin typeface="Meiryo UI" panose="020B0604030504040204" pitchFamily="50" charset="-128"/>
                <a:ea typeface="Meiryo UI" panose="020B0604030504040204" pitchFamily="50" charset="-128"/>
                <a:cs typeface="Arial" charset="0"/>
              </a:rPr>
              <a:t>契約文書</a:t>
            </a:r>
            <a:endParaRPr kumimoji="0" lang="en-US" altLang="ja-JP" sz="12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0" name="Rectangle 14"/>
          <p:cNvSpPr>
            <a:spLocks noChangeArrowheads="1"/>
          </p:cNvSpPr>
          <p:nvPr/>
        </p:nvSpPr>
        <p:spPr bwMode="auto">
          <a:xfrm>
            <a:off x="7727633" y="4766691"/>
            <a:ext cx="1001712" cy="503238"/>
          </a:xfrm>
          <a:prstGeom prst="rect">
            <a:avLst/>
          </a:prstGeom>
          <a:solidFill>
            <a:schemeClr val="accent2">
              <a:lumMod val="20000"/>
              <a:lumOff val="80000"/>
            </a:schemeClr>
          </a:solidFill>
          <a:ln w="12700">
            <a:solidFill>
              <a:sysClr val="windowText" lastClr="000000">
                <a:lumMod val="50000"/>
                <a:lumOff val="50000"/>
              </a:sysClr>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pitchFamily="34" charset="0"/>
              </a:rPr>
              <a:t>政府機関等</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pitchFamily="34" charset="0"/>
            </a:endParaRPr>
          </a:p>
        </p:txBody>
      </p:sp>
      <p:sp>
        <p:nvSpPr>
          <p:cNvPr id="51" name="Rectangle 15"/>
          <p:cNvSpPr>
            <a:spLocks noChangeArrowheads="1"/>
          </p:cNvSpPr>
          <p:nvPr/>
        </p:nvSpPr>
        <p:spPr bwMode="auto">
          <a:xfrm>
            <a:off x="7653020" y="6044632"/>
            <a:ext cx="1150938" cy="466725"/>
          </a:xfrm>
          <a:prstGeom prst="rect">
            <a:avLst/>
          </a:prstGeom>
          <a:solidFill>
            <a:schemeClr val="accent2">
              <a:lumMod val="20000"/>
              <a:lumOff val="80000"/>
            </a:schemeClr>
          </a:solidFill>
          <a:ln w="12700">
            <a:solidFill>
              <a:sysClr val="windowText" lastClr="000000"/>
            </a:solidFill>
            <a:miter lim="800000"/>
            <a:headEnd/>
            <a:tailEnd/>
          </a:ln>
        </p:spPr>
        <p:txBody>
          <a:bodyPr wrap="none" lIns="91977" tIns="45989" rIns="91977" bIns="45989"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defRPr/>
            </a:pPr>
            <a:r>
              <a:rPr kumimoji="0" lang="ja-JP" altLang="en-US" sz="1400" b="1" kern="0" dirty="0">
                <a:solidFill>
                  <a:schemeClr val="tx1"/>
                </a:solidFill>
                <a:latin typeface="Meiryo UI" panose="020B0604030504040204" pitchFamily="50" charset="-128"/>
                <a:ea typeface="Meiryo UI" panose="020B0604030504040204" pitchFamily="50" charset="-128"/>
                <a:cs typeface="Arial" charset="0"/>
              </a:rPr>
              <a:t>相手国企業</a:t>
            </a:r>
            <a:endParaRPr kumimoji="0" lang="en-US" altLang="ja-JP" sz="1400" b="1" kern="0" dirty="0">
              <a:solidFill>
                <a:schemeClr val="tx1"/>
              </a:solidFill>
              <a:latin typeface="Meiryo UI" panose="020B0604030504040204" pitchFamily="50" charset="-128"/>
              <a:ea typeface="Meiryo UI" panose="020B0604030504040204" pitchFamily="50" charset="-128"/>
              <a:cs typeface="Arial" charset="0"/>
            </a:endParaRPr>
          </a:p>
        </p:txBody>
      </p:sp>
      <p:sp>
        <p:nvSpPr>
          <p:cNvPr id="52" name="Rectangle 16"/>
          <p:cNvSpPr>
            <a:spLocks noChangeArrowheads="1"/>
          </p:cNvSpPr>
          <p:nvPr/>
        </p:nvSpPr>
        <p:spPr bwMode="auto">
          <a:xfrm>
            <a:off x="7849870" y="5466781"/>
            <a:ext cx="947738" cy="262153"/>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eaLnBrk="0" hangingPunct="0">
              <a:spcBef>
                <a:spcPct val="50000"/>
              </a:spcBef>
              <a:defRPr/>
            </a:pPr>
            <a:r>
              <a:rPr kumimoji="0" lang="ja-JP" altLang="en-US" sz="1100" kern="0" dirty="0">
                <a:solidFill>
                  <a:srgbClr val="000000"/>
                </a:solidFill>
                <a:latin typeface="Meiryo UI" panose="020B0604030504040204" pitchFamily="50" charset="-128"/>
                <a:ea typeface="Meiryo UI" panose="020B0604030504040204" pitchFamily="50" charset="-128"/>
                <a:cs typeface="Arial" charset="0"/>
              </a:rPr>
              <a:t>協力、監督</a:t>
            </a:r>
            <a:endParaRPr kumimoji="0" lang="en-US" altLang="ja-JP" sz="1100"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3" name="Rectangle 19"/>
          <p:cNvSpPr>
            <a:spLocks noChangeArrowheads="1"/>
          </p:cNvSpPr>
          <p:nvPr/>
        </p:nvSpPr>
        <p:spPr bwMode="auto">
          <a:xfrm>
            <a:off x="7675249" y="4504754"/>
            <a:ext cx="1065213" cy="277542"/>
          </a:xfrm>
          <a:prstGeom prst="rect">
            <a:avLst/>
          </a:prstGeom>
          <a:noFill/>
          <a:ln w="9525">
            <a:noFill/>
            <a:miter lim="800000"/>
            <a:headEnd/>
            <a:tailEnd/>
          </a:ln>
        </p:spPr>
        <p:txBody>
          <a:bodyPr lIns="91977" tIns="45989" rIns="91977" bIns="45989">
            <a:spAutoFit/>
          </a:bodyP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algn="ctr" defTabSz="914083" eaLnBrk="0" hangingPunct="0">
              <a:spcBef>
                <a:spcPct val="50000"/>
              </a:spcBef>
              <a:defRPr/>
            </a:pPr>
            <a:r>
              <a:rPr kumimoji="0" lang="ja-JP" altLang="en-US" sz="1200" b="1" kern="0" dirty="0">
                <a:solidFill>
                  <a:srgbClr val="000000"/>
                </a:solidFill>
                <a:latin typeface="Meiryo UI" panose="020B0604030504040204" pitchFamily="50" charset="-128"/>
                <a:ea typeface="Meiryo UI" panose="020B0604030504040204" pitchFamily="50" charset="-128"/>
                <a:cs typeface="Arial" charset="0"/>
              </a:rPr>
              <a:t>相手国</a:t>
            </a:r>
            <a:endParaRPr kumimoji="0" lang="en-US" altLang="ja-JP" sz="1200" b="1" kern="0" dirty="0">
              <a:solidFill>
                <a:srgbClr val="000000"/>
              </a:solidFill>
              <a:latin typeface="Meiryo UI" panose="020B0604030504040204" pitchFamily="50" charset="-128"/>
              <a:ea typeface="Meiryo UI" panose="020B0604030504040204" pitchFamily="50" charset="-128"/>
              <a:cs typeface="Arial" charset="0"/>
            </a:endParaRPr>
          </a:p>
        </p:txBody>
      </p:sp>
      <p:sp>
        <p:nvSpPr>
          <p:cNvPr id="54" name="Line 8"/>
          <p:cNvSpPr>
            <a:spLocks noChangeShapeType="1"/>
          </p:cNvSpPr>
          <p:nvPr/>
        </p:nvSpPr>
        <p:spPr bwMode="auto">
          <a:xfrm>
            <a:off x="6270308"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55" name="Line 8"/>
          <p:cNvSpPr>
            <a:spLocks noChangeShapeType="1"/>
          </p:cNvSpPr>
          <p:nvPr/>
        </p:nvSpPr>
        <p:spPr bwMode="auto">
          <a:xfrm>
            <a:off x="8227695" y="5747769"/>
            <a:ext cx="0" cy="252413"/>
          </a:xfrm>
          <a:prstGeom prst="line">
            <a:avLst/>
          </a:prstGeom>
          <a:noFill/>
          <a:ln w="25400">
            <a:solidFill>
              <a:sysClr val="windowText" lastClr="000000"/>
            </a:solidFill>
            <a:round/>
            <a:headEnd type="none" w="sm" len="sm"/>
            <a:tailEnd type="stealth" w="med" len="med"/>
          </a:ln>
        </p:spPr>
        <p:txBody>
          <a:bodyPr wrap="none" lIns="91341" tIns="45672" rIns="91341" bIns="45672"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nvGrpSpPr>
          <p:cNvPr id="4157" name="グループ化 37"/>
          <p:cNvGrpSpPr>
            <a:grpSpLocks/>
          </p:cNvGrpSpPr>
          <p:nvPr/>
        </p:nvGrpSpPr>
        <p:grpSpPr bwMode="auto">
          <a:xfrm>
            <a:off x="6270312" y="5287390"/>
            <a:ext cx="1957387" cy="160338"/>
            <a:chOff x="6538255" y="4133045"/>
            <a:chExt cx="1957849" cy="280604"/>
          </a:xfrm>
        </p:grpSpPr>
        <p:sp>
          <p:nvSpPr>
            <p:cNvPr id="59" name="Line 18"/>
            <p:cNvSpPr>
              <a:spLocks noChangeShapeType="1"/>
            </p:cNvSpPr>
            <p:nvPr/>
          </p:nvSpPr>
          <p:spPr bwMode="auto">
            <a:xfrm>
              <a:off x="8496104"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sp>
          <p:nvSpPr>
            <p:cNvPr id="60" name="Line 18"/>
            <p:cNvSpPr>
              <a:spLocks noChangeShapeType="1"/>
            </p:cNvSpPr>
            <p:nvPr/>
          </p:nvSpPr>
          <p:spPr bwMode="auto">
            <a:xfrm>
              <a:off x="6538255" y="4133045"/>
              <a:ext cx="0" cy="280604"/>
            </a:xfrm>
            <a:prstGeom prst="line">
              <a:avLst/>
            </a:prstGeom>
            <a:noFill/>
            <a:ln w="25400">
              <a:solidFill>
                <a:sysClr val="windowText" lastClr="000000"/>
              </a:solidFill>
              <a:round/>
              <a:headEnd type="none" w="sm" len="sm"/>
              <a:tailEnd type="none" w="sm" len="sm"/>
            </a:ln>
          </p:spPr>
          <p:txBody>
            <a:bodyPr wrap="none" lIns="91373" tIns="45688" rIns="91373" bIns="45688" anchor="ctr"/>
            <a:lstStyle>
              <a:defPPr>
                <a:defRPr lang="ja-JP"/>
              </a:defPPr>
              <a:lvl1pPr marL="0" algn="l" defTabSz="914400" rtl="0" eaLnBrk="1" latinLnBrk="0" hangingPunct="1">
                <a:defRPr kumimoji="1" sz="1800" kern="1200">
                  <a:solidFill>
                    <a:sysClr val="windowText" lastClr="000000"/>
                  </a:solidFill>
                  <a:latin typeface="Calibri"/>
                </a:defRPr>
              </a:lvl1pPr>
              <a:lvl2pPr marL="457200" algn="l" defTabSz="914400" rtl="0" eaLnBrk="1" latinLnBrk="0" hangingPunct="1">
                <a:defRPr kumimoji="1" sz="1800" kern="1200">
                  <a:solidFill>
                    <a:sysClr val="windowText" lastClr="000000"/>
                  </a:solidFill>
                  <a:latin typeface="Calibri"/>
                </a:defRPr>
              </a:lvl2pPr>
              <a:lvl3pPr marL="914400" algn="l" defTabSz="914400" rtl="0" eaLnBrk="1" latinLnBrk="0" hangingPunct="1">
                <a:defRPr kumimoji="1" sz="1800" kern="1200">
                  <a:solidFill>
                    <a:sysClr val="windowText" lastClr="000000"/>
                  </a:solidFill>
                  <a:latin typeface="Calibri"/>
                </a:defRPr>
              </a:lvl3pPr>
              <a:lvl4pPr marL="1371600" algn="l" defTabSz="914400" rtl="0" eaLnBrk="1" latinLnBrk="0" hangingPunct="1">
                <a:defRPr kumimoji="1" sz="1800" kern="1200">
                  <a:solidFill>
                    <a:sysClr val="windowText" lastClr="000000"/>
                  </a:solidFill>
                  <a:latin typeface="Calibri"/>
                </a:defRPr>
              </a:lvl4pPr>
              <a:lvl5pPr marL="1828800" algn="l" defTabSz="914400" rtl="0" eaLnBrk="1" latinLnBrk="0" hangingPunct="1">
                <a:defRPr kumimoji="1" sz="1800" kern="1200">
                  <a:solidFill>
                    <a:sysClr val="windowText" lastClr="000000"/>
                  </a:solidFill>
                  <a:latin typeface="Calibri"/>
                </a:defRPr>
              </a:lvl5pPr>
              <a:lvl6pPr marL="2286000" algn="l" defTabSz="914400" rtl="0" eaLnBrk="1" latinLnBrk="0" hangingPunct="1">
                <a:defRPr kumimoji="1" sz="1800" kern="1200">
                  <a:solidFill>
                    <a:sysClr val="windowText" lastClr="000000"/>
                  </a:solidFill>
                  <a:latin typeface="Calibri"/>
                </a:defRPr>
              </a:lvl6pPr>
              <a:lvl7pPr marL="2743200" algn="l" defTabSz="914400" rtl="0" eaLnBrk="1" latinLnBrk="0" hangingPunct="1">
                <a:defRPr kumimoji="1" sz="1800" kern="1200">
                  <a:solidFill>
                    <a:sysClr val="windowText" lastClr="000000"/>
                  </a:solidFill>
                  <a:latin typeface="Calibri"/>
                </a:defRPr>
              </a:lvl7pPr>
              <a:lvl8pPr marL="3200400" algn="l" defTabSz="914400" rtl="0" eaLnBrk="1" latinLnBrk="0" hangingPunct="1">
                <a:defRPr kumimoji="1" sz="1800" kern="1200">
                  <a:solidFill>
                    <a:sysClr val="windowText" lastClr="000000"/>
                  </a:solidFill>
                  <a:latin typeface="Calibri"/>
                </a:defRPr>
              </a:lvl8pPr>
              <a:lvl9pPr marL="3657600" algn="l" defTabSz="914400" rtl="0" eaLnBrk="1" latinLnBrk="0" hangingPunct="1">
                <a:defRPr kumimoji="1" sz="1800" kern="1200">
                  <a:solidFill>
                    <a:sysClr val="windowText" lastClr="000000"/>
                  </a:solidFill>
                  <a:latin typeface="Calibri"/>
                </a:defRPr>
              </a:lvl9pPr>
            </a:lstStyle>
            <a:p>
              <a:pPr defTabSz="914083">
                <a:defRPr/>
              </a:pPr>
              <a:endParaRPr kumimoji="0" lang="ja-JP" altLang="en-US" sz="1400" b="1" kern="0" dirty="0">
                <a:solidFill>
                  <a:srgbClr val="000000"/>
                </a:solidFill>
                <a:latin typeface="Meiryo UI" panose="020B0604030504040204" pitchFamily="50" charset="-128"/>
                <a:ea typeface="Meiryo UI" panose="020B0604030504040204" pitchFamily="50" charset="-128"/>
              </a:endParaRPr>
            </a:p>
          </p:txBody>
        </p:sp>
      </p:grpSp>
      <p:sp>
        <p:nvSpPr>
          <p:cNvPr id="65" name="正方形/長方形 64"/>
          <p:cNvSpPr/>
          <p:nvPr/>
        </p:nvSpPr>
        <p:spPr>
          <a:xfrm>
            <a:off x="520931" y="3424530"/>
            <a:ext cx="4013297" cy="1299201"/>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技術の概要について、専門用語をなるべく使わず、図を使用する等、できる限り平易な内容で記載。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コアとなる技術が一目で分かるよう、工夫をして記載。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下記事項については、必ず記載。</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事業で実施する技術の概要、実証要素、実証の必要性</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&gt;</a:t>
            </a:r>
            <a:r>
              <a:rPr lang="ja-JP" altLang="en-US" sz="1200" dirty="0">
                <a:solidFill>
                  <a:srgbClr val="3366FF"/>
                </a:solidFill>
                <a:latin typeface="Meiryo UI" panose="020B0604030504040204" pitchFamily="50" charset="-128"/>
                <a:ea typeface="Meiryo UI" panose="020B0604030504040204" pitchFamily="50" charset="-128"/>
              </a:rPr>
              <a:t>　対象技術で達成できる温室効果ガス削減効果の試算</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（単位は ［</a:t>
            </a:r>
            <a:r>
              <a:rPr lang="en-US" altLang="ja-JP" sz="1200" dirty="0">
                <a:solidFill>
                  <a:srgbClr val="3366FF"/>
                </a:solidFill>
                <a:latin typeface="Meiryo UI" panose="020B0604030504040204" pitchFamily="50" charset="-128"/>
                <a:ea typeface="Meiryo UI" panose="020B0604030504040204" pitchFamily="50" charset="-128"/>
              </a:rPr>
              <a:t>t-CO2/</a:t>
            </a:r>
            <a:r>
              <a:rPr lang="ja-JP" altLang="en-US" sz="1200" dirty="0">
                <a:solidFill>
                  <a:srgbClr val="3366FF"/>
                </a:solidFill>
                <a:latin typeface="Meiryo UI" panose="020B0604030504040204" pitchFamily="50" charset="-128"/>
                <a:ea typeface="Meiryo UI" panose="020B0604030504040204" pitchFamily="50" charset="-128"/>
              </a:rPr>
              <a:t>年］ 、定量的に記載）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2" name="正方形/長方形 61"/>
          <p:cNvSpPr/>
          <p:nvPr/>
        </p:nvSpPr>
        <p:spPr>
          <a:xfrm>
            <a:off x="989901" y="2305355"/>
            <a:ext cx="3679824" cy="354056"/>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49" indent="-171449"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対象国・地域名のみ記載。（例：タイ（○○県））</a:t>
            </a:r>
          </a:p>
        </p:txBody>
      </p:sp>
      <p:sp>
        <p:nvSpPr>
          <p:cNvPr id="68" name="四角形吹き出し 67"/>
          <p:cNvSpPr/>
          <p:nvPr/>
        </p:nvSpPr>
        <p:spPr>
          <a:xfrm>
            <a:off x="8043869" y="856589"/>
            <a:ext cx="1646409" cy="524727"/>
          </a:xfrm>
          <a:prstGeom prst="wedgeRectCallout">
            <a:avLst>
              <a:gd name="adj1" fmla="val -73947"/>
              <a:gd name="adj2" fmla="val 57421"/>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en-US" altLang="ja-JP" sz="1100" dirty="0">
                <a:solidFill>
                  <a:srgbClr val="0000FF"/>
                </a:solidFill>
                <a:latin typeface="Meiryo UI" panose="020B0604030504040204" pitchFamily="50" charset="-128"/>
                <a:ea typeface="Meiryo UI" panose="020B0604030504040204" pitchFamily="50" charset="-128"/>
              </a:rPr>
              <a:t>※</a:t>
            </a:r>
            <a:r>
              <a:rPr lang="ja-JP" altLang="en-US" sz="1100" dirty="0">
                <a:solidFill>
                  <a:srgbClr val="0000FF"/>
                </a:solidFill>
                <a:latin typeface="Meiryo UI" panose="020B0604030504040204" pitchFamily="50" charset="-128"/>
                <a:ea typeface="Meiryo UI" panose="020B0604030504040204" pitchFamily="50" charset="-128"/>
              </a:rPr>
              <a:t>予算総額は、実証研究の総額を記載。</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63335" y="840646"/>
            <a:ext cx="1845409"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１．実証研究の概要</a:t>
            </a:r>
          </a:p>
        </p:txBody>
      </p:sp>
      <p:sp>
        <p:nvSpPr>
          <p:cNvPr id="61" name="Rectangle 7"/>
          <p:cNvSpPr>
            <a:spLocks noChangeArrowheads="1"/>
          </p:cNvSpPr>
          <p:nvPr/>
        </p:nvSpPr>
        <p:spPr bwMode="auto">
          <a:xfrm>
            <a:off x="65271" y="1983968"/>
            <a:ext cx="1472548" cy="252000"/>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a:t>
            </a:r>
            <a:r>
              <a:rPr lang="en-US" altLang="ja-JP" sz="1400" dirty="0">
                <a:solidFill>
                  <a:srgbClr val="000000"/>
                </a:solidFill>
                <a:latin typeface="Meiryo UI" panose="020B0604030504040204" pitchFamily="50" charset="-128"/>
                <a:ea typeface="Meiryo UI" panose="020B0604030504040204" pitchFamily="50" charset="-128"/>
              </a:rPr>
              <a:t>2</a:t>
            </a:r>
            <a:r>
              <a:rPr lang="ja-JP" altLang="en-US" sz="1400" dirty="0" err="1">
                <a:solidFill>
                  <a:srgbClr val="000000"/>
                </a:solidFill>
                <a:latin typeface="Meiryo UI" panose="020B0604030504040204" pitchFamily="50" charset="-128"/>
                <a:ea typeface="Meiryo UI" panose="020B0604030504040204" pitchFamily="50" charset="-128"/>
              </a:rPr>
              <a:t>．</a:t>
            </a:r>
            <a:r>
              <a:rPr lang="ja-JP" altLang="en-US" sz="1400" dirty="0">
                <a:solidFill>
                  <a:srgbClr val="000000"/>
                </a:solidFill>
                <a:latin typeface="Meiryo UI" panose="020B0604030504040204" pitchFamily="50" charset="-128"/>
                <a:ea typeface="Meiryo UI" panose="020B0604030504040204" pitchFamily="50" charset="-128"/>
              </a:rPr>
              <a:t>対象国・地域</a:t>
            </a:r>
          </a:p>
        </p:txBody>
      </p:sp>
      <p:sp>
        <p:nvSpPr>
          <p:cNvPr id="64" name="四角形吹き出し 63"/>
          <p:cNvSpPr/>
          <p:nvPr/>
        </p:nvSpPr>
        <p:spPr>
          <a:xfrm>
            <a:off x="7664137" y="4105150"/>
            <a:ext cx="2013861" cy="405504"/>
          </a:xfrm>
          <a:prstGeom prst="wedgeRectCallout">
            <a:avLst>
              <a:gd name="adj1" fmla="val -60226"/>
              <a:gd name="adj2" fmla="val 81693"/>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eaLnBrk="1" fontAlgn="auto" hangingPunct="1">
              <a:lnSpc>
                <a:spcPct val="120000"/>
              </a:lnSpc>
              <a:spcBef>
                <a:spcPts val="0"/>
              </a:spcBef>
              <a:spcAft>
                <a:spcPts val="0"/>
              </a:spcAft>
              <a:buFont typeface="Wingdings" pitchFamily="2" charset="2"/>
              <a:buChar char="ü"/>
              <a:defRPr/>
            </a:pPr>
            <a:r>
              <a:rPr lang="ja-JP" altLang="en-US" sz="1400" dirty="0">
                <a:solidFill>
                  <a:srgbClr val="0000FF"/>
                </a:solidFill>
                <a:latin typeface="Meiryo UI" panose="020B0604030504040204" pitchFamily="50" charset="-128"/>
                <a:ea typeface="Meiryo UI" panose="020B0604030504040204" pitchFamily="50" charset="-128"/>
              </a:rPr>
              <a:t>実施体制図を記載。</a:t>
            </a:r>
          </a:p>
        </p:txBody>
      </p:sp>
      <p:sp>
        <p:nvSpPr>
          <p:cNvPr id="56" name="四角形吹き出し 55"/>
          <p:cNvSpPr/>
          <p:nvPr/>
        </p:nvSpPr>
        <p:spPr>
          <a:xfrm>
            <a:off x="4166143" y="281760"/>
            <a:ext cx="1694369" cy="310754"/>
          </a:xfrm>
          <a:prstGeom prst="wedgeRectCallout">
            <a:avLst>
              <a:gd name="adj1" fmla="val -68444"/>
              <a:gd name="adj2" fmla="val -39618"/>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実証名称を記載。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5254060" y="1378569"/>
            <a:ext cx="2032496" cy="830997"/>
          </a:xfrm>
          <a:prstGeom prst="rect">
            <a:avLst/>
          </a:prstGeom>
          <a:noFill/>
        </p:spPr>
        <p:txBody>
          <a:bodyPr wrap="square" rtlCol="0">
            <a:spAutoFit/>
          </a:bodyPr>
          <a:lstStyle/>
          <a:p>
            <a:r>
              <a:rPr lang="ja-JP" altLang="en-US" sz="1200" b="1" dirty="0">
                <a:latin typeface="Meiryo UI" panose="020B0604030504040204" pitchFamily="50" charset="-128"/>
                <a:ea typeface="Meiryo UI" panose="020B0604030504040204" pitchFamily="50" charset="-128"/>
              </a:rPr>
              <a:t>実証研究</a:t>
            </a:r>
            <a:endParaRPr lang="en-US" altLang="ja-JP" sz="1200" b="1"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a:t>
            </a:r>
            <a:r>
              <a:rPr lang="zh-TW" altLang="en-US" sz="1200" dirty="0">
                <a:latin typeface="Meiryo UI" panose="020B0604030504040204" pitchFamily="50" charset="-128"/>
                <a:ea typeface="Meiryo UI" panose="020B0604030504040204" pitchFamily="50" charset="-128"/>
              </a:rPr>
              <a:t>ＮＥＤＯ負担額：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 　　</a:t>
            </a:r>
          </a:p>
          <a:p>
            <a:r>
              <a:rPr lang="zh-TW" altLang="en-US" sz="1200" dirty="0">
                <a:latin typeface="Meiryo UI" panose="020B0604030504040204" pitchFamily="50" charset="-128"/>
                <a:ea typeface="Meiryo UI" panose="020B0604030504040204" pitchFamily="50" charset="-128"/>
              </a:rPr>
              <a:t>　</a:t>
            </a:r>
            <a:r>
              <a:rPr lang="ja-JP" altLang="en-US" sz="1200" dirty="0">
                <a:latin typeface="Meiryo UI" panose="020B0604030504040204" pitchFamily="50" charset="-128"/>
                <a:ea typeface="Meiryo UI" panose="020B0604030504040204" pitchFamily="50" charset="-128"/>
              </a:rPr>
              <a:t>助成</a:t>
            </a:r>
            <a:r>
              <a:rPr lang="zh-TW" altLang="en-US" sz="1200" dirty="0">
                <a:latin typeface="Meiryo UI" panose="020B0604030504040204" pitchFamily="50" charset="-128"/>
                <a:ea typeface="Meiryo UI" panose="020B0604030504040204" pitchFamily="50" charset="-128"/>
              </a:rPr>
              <a:t>先負担額：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a:p>
            <a:r>
              <a:rPr lang="zh-TW" altLang="en-US" sz="1200" dirty="0">
                <a:latin typeface="Meiryo UI" panose="020B0604030504040204" pitchFamily="50" charset="-128"/>
                <a:ea typeface="Meiryo UI" panose="020B0604030504040204" pitchFamily="50" charset="-128"/>
              </a:rPr>
              <a:t>　相手国負担額：</a:t>
            </a:r>
            <a:r>
              <a:rPr lang="ja-JP" altLang="en-US" sz="1200" dirty="0">
                <a:latin typeface="Meiryo UI" panose="020B0604030504040204" pitchFamily="50" charset="-128"/>
                <a:ea typeface="Meiryo UI" panose="020B0604030504040204" pitchFamily="50" charset="-128"/>
              </a:rPr>
              <a:t>〇</a:t>
            </a:r>
            <a:r>
              <a:rPr lang="zh-TW" altLang="en-US" sz="1200" dirty="0">
                <a:latin typeface="Meiryo UI" panose="020B0604030504040204" pitchFamily="50" charset="-128"/>
                <a:ea typeface="Meiryo UI" panose="020B0604030504040204" pitchFamily="50" charset="-128"/>
              </a:rPr>
              <a:t>億円</a:t>
            </a:r>
          </a:p>
        </p:txBody>
      </p:sp>
      <p:sp>
        <p:nvSpPr>
          <p:cNvPr id="69" name="正方形/長方形 68"/>
          <p:cNvSpPr/>
          <p:nvPr/>
        </p:nvSpPr>
        <p:spPr>
          <a:xfrm>
            <a:off x="5853800" y="3402431"/>
            <a:ext cx="691669" cy="373193"/>
          </a:xfrm>
          <a:prstGeom prst="rect">
            <a:avLst/>
          </a:prstGeom>
          <a:ln>
            <a:noFill/>
          </a:ln>
        </p:spPr>
        <p:style>
          <a:lnRef idx="2">
            <a:schemeClr val="accent6">
              <a:shade val="50000"/>
            </a:schemeClr>
          </a:lnRef>
          <a:fillRef idx="1">
            <a:schemeClr val="accent6"/>
          </a:fillRef>
          <a:effectRef idx="0">
            <a:schemeClr val="accent6"/>
          </a:effectRef>
          <a:fontRef idx="minor">
            <a:schemeClr val="lt1"/>
          </a:fontRef>
        </p:style>
        <p:txBody>
          <a:bodyPr anchor="ctr"/>
          <a:lstStyle/>
          <a:p>
            <a:pPr algn="ctr" eaLnBrk="1" fontAlgn="auto" hangingPunct="1">
              <a:spcBef>
                <a:spcPts val="0"/>
              </a:spcBef>
              <a:spcAft>
                <a:spcPts val="0"/>
              </a:spcAft>
              <a:defRPr/>
            </a:pPr>
            <a:r>
              <a:rPr lang="ja-JP" altLang="en-US" sz="800" dirty="0">
                <a:solidFill>
                  <a:prstClr val="white"/>
                </a:solidFill>
                <a:latin typeface="Meiryo UI" panose="020B0604030504040204" pitchFamily="50" charset="-128"/>
                <a:ea typeface="Meiryo UI" panose="020B0604030504040204" pitchFamily="50" charset="-128"/>
              </a:rPr>
              <a:t>実証要件適合性等調査</a:t>
            </a:r>
          </a:p>
        </p:txBody>
      </p:sp>
      <p:sp>
        <p:nvSpPr>
          <p:cNvPr id="71" name="四角形吹き出し 70"/>
          <p:cNvSpPr/>
          <p:nvPr/>
        </p:nvSpPr>
        <p:spPr>
          <a:xfrm>
            <a:off x="7488269" y="1525391"/>
            <a:ext cx="1826925" cy="486553"/>
          </a:xfrm>
          <a:prstGeom prst="wedgeRectCallout">
            <a:avLst>
              <a:gd name="adj1" fmla="val -73947"/>
              <a:gd name="adj2" fmla="val 57421"/>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100" dirty="0">
                <a:solidFill>
                  <a:srgbClr val="0000FF"/>
                </a:solidFill>
                <a:latin typeface="Meiryo UI" panose="020B0604030504040204" pitchFamily="50" charset="-128"/>
                <a:ea typeface="Meiryo UI" panose="020B0604030504040204" pitchFamily="50" charset="-128"/>
              </a:rPr>
              <a:t>相手国の負担金額が明示できる場合は記載。</a:t>
            </a:r>
            <a:endParaRPr lang="en-US" altLang="ja-JP" sz="1100" dirty="0">
              <a:solidFill>
                <a:srgbClr val="0000FF"/>
              </a:solidFill>
              <a:latin typeface="Meiryo UI" panose="020B0604030504040204" pitchFamily="50" charset="-128"/>
              <a:ea typeface="Meiryo UI" panose="020B0604030504040204" pitchFamily="50" charset="-128"/>
            </a:endParaRPr>
          </a:p>
        </p:txBody>
      </p:sp>
      <p:sp>
        <p:nvSpPr>
          <p:cNvPr id="57" name="四角形吹き出し 70">
            <a:extLst>
              <a:ext uri="{FF2B5EF4-FFF2-40B4-BE49-F238E27FC236}">
                <a16:creationId xmlns:a16="http://schemas.microsoft.com/office/drawing/2014/main" id="{CF0BEA87-88EF-4524-A964-344D5BCE9C1C}"/>
              </a:ext>
            </a:extLst>
          </p:cNvPr>
          <p:cNvSpPr/>
          <p:nvPr/>
        </p:nvSpPr>
        <p:spPr>
          <a:xfrm>
            <a:off x="7809353" y="3310106"/>
            <a:ext cx="1926291" cy="378506"/>
          </a:xfrm>
          <a:prstGeom prst="wedgeRectCallout">
            <a:avLst>
              <a:gd name="adj1" fmla="val -67415"/>
              <a:gd name="adj2" fmla="val 37474"/>
            </a:avLst>
          </a:prstGeom>
          <a:solidFill>
            <a:schemeClr val="bg1"/>
          </a:solidFill>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eaLnBrk="1" fontAlgn="auto" hangingPunct="1">
              <a:lnSpc>
                <a:spcPct val="120000"/>
              </a:lnSpc>
              <a:spcBef>
                <a:spcPts val="0"/>
              </a:spcBef>
              <a:spcAft>
                <a:spcPts val="0"/>
              </a:spcAft>
              <a:defRPr/>
            </a:pPr>
            <a:r>
              <a:rPr lang="ja-JP" altLang="en-US" sz="1000" dirty="0">
                <a:solidFill>
                  <a:srgbClr val="0000FF"/>
                </a:solidFill>
                <a:latin typeface="Meiryo UI" panose="020B0604030504040204" pitchFamily="50" charset="-128"/>
                <a:ea typeface="Meiryo UI" panose="020B0604030504040204" pitchFamily="50" charset="-128"/>
              </a:rPr>
              <a:t>線表に大まかなスケジュールを記載。</a:t>
            </a:r>
            <a:endParaRPr lang="en-US" altLang="ja-JP" sz="1000" dirty="0">
              <a:solidFill>
                <a:srgbClr val="0000FF"/>
              </a:solidFill>
              <a:latin typeface="Meiryo UI" panose="020B0604030504040204" pitchFamily="50" charset="-128"/>
              <a:ea typeface="Meiryo UI" panose="020B0604030504040204" pitchFamily="50" charset="-128"/>
            </a:endParaRPr>
          </a:p>
        </p:txBody>
      </p:sp>
      <p:sp>
        <p:nvSpPr>
          <p:cNvPr id="73" name="四角形吹き出し 55">
            <a:extLst>
              <a:ext uri="{FF2B5EF4-FFF2-40B4-BE49-F238E27FC236}">
                <a16:creationId xmlns:a16="http://schemas.microsoft.com/office/drawing/2014/main" id="{FBC044D7-8A84-4886-B28E-EA337936F160}"/>
              </a:ext>
            </a:extLst>
          </p:cNvPr>
          <p:cNvSpPr/>
          <p:nvPr/>
        </p:nvSpPr>
        <p:spPr>
          <a:xfrm>
            <a:off x="6250464" y="266232"/>
            <a:ext cx="1694369" cy="500842"/>
          </a:xfrm>
          <a:prstGeom prst="wedgeRectCallout">
            <a:avLst>
              <a:gd name="adj1" fmla="val 45754"/>
              <a:gd name="adj2" fmla="val 15554"/>
            </a:avLst>
          </a:prstGeom>
          <a:solidFill>
            <a:schemeClr val="bg1"/>
          </a:solidFill>
          <a:ln>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ja-JP" altLang="en-US" sz="1200" dirty="0">
                <a:solidFill>
                  <a:srgbClr val="3366FF"/>
                </a:solidFill>
                <a:latin typeface="Meiryo UI" panose="020B0604030504040204" pitchFamily="50" charset="-128"/>
                <a:ea typeface="Meiryo UI" panose="020B0604030504040204" pitchFamily="50" charset="-128"/>
              </a:rPr>
              <a:t>フォントの大きさは</a:t>
            </a:r>
            <a:r>
              <a:rPr lang="en-US" altLang="ja-JP" sz="1200" dirty="0">
                <a:solidFill>
                  <a:srgbClr val="3366FF"/>
                </a:solidFill>
                <a:latin typeface="Meiryo UI" panose="020B0604030504040204" pitchFamily="50" charset="-128"/>
                <a:ea typeface="Meiryo UI" panose="020B0604030504040204" pitchFamily="50" charset="-128"/>
              </a:rPr>
              <a:t>12</a:t>
            </a:r>
            <a:r>
              <a:rPr lang="ja-JP" altLang="en-US" sz="1200" dirty="0">
                <a:solidFill>
                  <a:srgbClr val="3366FF"/>
                </a:solidFill>
                <a:latin typeface="Meiryo UI" panose="020B0604030504040204" pitchFamily="50" charset="-128"/>
                <a:ea typeface="Meiryo UI" panose="020B0604030504040204" pitchFamily="50" charset="-128"/>
              </a:rPr>
              <a:t>～</a:t>
            </a:r>
            <a:r>
              <a:rPr lang="en-US" altLang="ja-JP" sz="1200" dirty="0">
                <a:solidFill>
                  <a:srgbClr val="3366FF"/>
                </a:solidFill>
                <a:latin typeface="Meiryo UI" panose="020B0604030504040204" pitchFamily="50" charset="-128"/>
                <a:ea typeface="Meiryo UI" panose="020B0604030504040204" pitchFamily="50" charset="-128"/>
              </a:rPr>
              <a:t>14</a:t>
            </a:r>
            <a:r>
              <a:rPr lang="ja-JP" altLang="en-US" sz="1200" dirty="0">
                <a:solidFill>
                  <a:srgbClr val="3366FF"/>
                </a:solidFill>
                <a:latin typeface="Meiryo UI" panose="020B0604030504040204" pitchFamily="50" charset="-128"/>
                <a:ea typeface="Meiryo UI" panose="020B0604030504040204" pitchFamily="50" charset="-128"/>
              </a:rPr>
              <a:t>ポイントとすること。</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2" name="テキスト ボックス 282">
            <a:extLst>
              <a:ext uri="{FF2B5EF4-FFF2-40B4-BE49-F238E27FC236}">
                <a16:creationId xmlns:a16="http://schemas.microsoft.com/office/drawing/2014/main" id="{C1378EDA-8EA3-EFDB-A2AD-B7B4BB203E4B}"/>
              </a:ext>
            </a:extLst>
          </p:cNvPr>
          <p:cNvSpPr txBox="1">
            <a:spLocks noChangeArrowheads="1"/>
          </p:cNvSpPr>
          <p:nvPr/>
        </p:nvSpPr>
        <p:spPr bwMode="auto">
          <a:xfrm>
            <a:off x="172588" y="5903630"/>
            <a:ext cx="4761288" cy="897135"/>
          </a:xfrm>
          <a:prstGeom prst="rect">
            <a:avLst/>
          </a:prstGeom>
          <a:noFill/>
          <a:ln w="19050">
            <a:solidFill>
              <a:schemeClr val="bg1">
                <a:lumMod val="65000"/>
              </a:schemeClr>
            </a:solidFill>
            <a:miter lim="800000"/>
            <a:headEnd/>
            <a:tailEnd/>
          </a:ln>
        </p:spPr>
        <p:txBody>
          <a:bodyPr/>
          <a:lstStyle/>
          <a:p>
            <a:pPr eaLnBrk="1" fontAlgn="auto" hangingPunct="1">
              <a:lnSpc>
                <a:spcPct val="120000"/>
              </a:lnSpc>
              <a:spcBef>
                <a:spcPts val="0"/>
              </a:spcBef>
              <a:spcAft>
                <a:spcPts val="0"/>
              </a:spcAft>
              <a:buFont typeface="Wingdings" pitchFamily="2" charset="2"/>
              <a:buChar char="u"/>
              <a:defRPr/>
            </a:pPr>
            <a:endParaRPr lang="en-US" altLang="ja-JP" sz="12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r>
              <a:rPr lang="ja-JP" altLang="en-US" sz="1400" dirty="0">
                <a:solidFill>
                  <a:prstClr val="black"/>
                </a:solidFill>
                <a:latin typeface="Meiryo UI" panose="020B0604030504040204" pitchFamily="50" charset="-128"/>
                <a:ea typeface="Meiryo UI" panose="020B0604030504040204" pitchFamily="50" charset="-128"/>
              </a:rPr>
              <a:t>●</a:t>
            </a:r>
            <a:r>
              <a:rPr lang="en-US" altLang="ja-JP" sz="1400" dirty="0">
                <a:solidFill>
                  <a:prstClr val="black"/>
                </a:solidFill>
                <a:latin typeface="Meiryo UI" panose="020B0604030504040204" pitchFamily="50" charset="-128"/>
                <a:ea typeface="Meiryo UI" panose="020B0604030504040204" pitchFamily="50" charset="-128"/>
              </a:rPr>
              <a:t>*****</a:t>
            </a: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a:p>
            <a:pPr eaLnBrk="1" fontAlgn="auto" hangingPunct="1">
              <a:lnSpc>
                <a:spcPct val="120000"/>
              </a:lnSpc>
              <a:spcBef>
                <a:spcPts val="0"/>
              </a:spcBef>
              <a:spcAft>
                <a:spcPts val="0"/>
              </a:spcAft>
              <a:defRPr/>
            </a:pP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5" name="正方形/長方形 4">
            <a:extLst>
              <a:ext uri="{FF2B5EF4-FFF2-40B4-BE49-F238E27FC236}">
                <a16:creationId xmlns:a16="http://schemas.microsoft.com/office/drawing/2014/main" id="{6C14CFCA-AA98-91E5-4085-AE676FABEB03}"/>
              </a:ext>
            </a:extLst>
          </p:cNvPr>
          <p:cNvSpPr/>
          <p:nvPr/>
        </p:nvSpPr>
        <p:spPr>
          <a:xfrm>
            <a:off x="1102042" y="6172730"/>
            <a:ext cx="3763782" cy="432515"/>
          </a:xfrm>
          <a:prstGeom prst="rect">
            <a:avLst/>
          </a:prstGeom>
          <a:solidFill>
            <a:schemeClr val="bg1"/>
          </a:solidFill>
          <a:ln w="22225">
            <a:solidFill>
              <a:srgbClr val="3366FF"/>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171450" indent="-171450" fontAlgn="auto">
              <a:spcBef>
                <a:spcPts val="0"/>
              </a:spcBef>
              <a:spcAft>
                <a:spcPts val="0"/>
              </a:spcAft>
              <a:buFont typeface="Wingdings" panose="05000000000000000000"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冒頭「○」に事業の</a:t>
            </a:r>
            <a:r>
              <a:rPr lang="en-US" altLang="ja-JP" sz="1200" dirty="0">
                <a:solidFill>
                  <a:srgbClr val="3366FF"/>
                </a:solidFill>
                <a:latin typeface="Meiryo UI" panose="020B0604030504040204" pitchFamily="50" charset="-128"/>
                <a:ea typeface="Meiryo UI" panose="020B0604030504040204" pitchFamily="50" charset="-128"/>
              </a:rPr>
              <a:t>PR</a:t>
            </a:r>
            <a:r>
              <a:rPr lang="ja-JP" altLang="en-US" sz="1200" dirty="0">
                <a:solidFill>
                  <a:srgbClr val="3366FF"/>
                </a:solidFill>
                <a:latin typeface="Meiryo UI" panose="020B0604030504040204" pitchFamily="50" charset="-128"/>
                <a:ea typeface="Meiryo UI" panose="020B0604030504040204" pitchFamily="50" charset="-128"/>
              </a:rPr>
              <a:t>ポイント、「●」に検討課題を専門用語をなるべく用いず、平易な内容で完結に記載。</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3" name="Rectangle 7">
            <a:extLst>
              <a:ext uri="{FF2B5EF4-FFF2-40B4-BE49-F238E27FC236}">
                <a16:creationId xmlns:a16="http://schemas.microsoft.com/office/drawing/2014/main" id="{2621BF9F-DF5D-C7C1-F8D3-7E8A0B681001}"/>
              </a:ext>
            </a:extLst>
          </p:cNvPr>
          <p:cNvSpPr>
            <a:spLocks noChangeArrowheads="1"/>
          </p:cNvSpPr>
          <p:nvPr/>
        </p:nvSpPr>
        <p:spPr bwMode="auto">
          <a:xfrm>
            <a:off x="81558" y="5747769"/>
            <a:ext cx="3885138" cy="229442"/>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４．○事業の</a:t>
            </a:r>
            <a:r>
              <a:rPr lang="en-US" altLang="ja-JP" sz="1400" dirty="0">
                <a:solidFill>
                  <a:srgbClr val="000000"/>
                </a:solidFill>
                <a:latin typeface="Meiryo UI" panose="020B0604030504040204" pitchFamily="50" charset="-128"/>
                <a:ea typeface="Meiryo UI" panose="020B0604030504040204" pitchFamily="50" charset="-128"/>
              </a:rPr>
              <a:t>PR</a:t>
            </a:r>
            <a:r>
              <a:rPr lang="ja-JP" altLang="en-US" sz="1400" dirty="0">
                <a:solidFill>
                  <a:srgbClr val="000000"/>
                </a:solidFill>
                <a:latin typeface="Meiryo UI" panose="020B0604030504040204" pitchFamily="50" charset="-128"/>
                <a:ea typeface="Meiryo UI" panose="020B0604030504040204" pitchFamily="50" charset="-128"/>
              </a:rPr>
              <a:t>ポイント／意義 </a:t>
            </a:r>
            <a:r>
              <a:rPr lang="en-US" altLang="ja-JP" sz="1400" dirty="0">
                <a:solidFill>
                  <a:srgbClr val="000000"/>
                </a:solidFill>
                <a:latin typeface="Meiryo UI" panose="020B0604030504040204" pitchFamily="50" charset="-128"/>
                <a:ea typeface="Meiryo UI" panose="020B0604030504040204" pitchFamily="50" charset="-128"/>
              </a:rPr>
              <a:t> </a:t>
            </a:r>
            <a:r>
              <a:rPr lang="ja-JP" altLang="en-US" sz="1400" dirty="0">
                <a:solidFill>
                  <a:srgbClr val="000000"/>
                </a:solidFill>
                <a:latin typeface="Meiryo UI" panose="020B0604030504040204" pitchFamily="50" charset="-128"/>
                <a:ea typeface="Meiryo UI" panose="020B0604030504040204" pitchFamily="50" charset="-128"/>
              </a:rPr>
              <a:t>●検討課題</a:t>
            </a:r>
          </a:p>
        </p:txBody>
      </p:sp>
    </p:spTree>
    <p:extLst>
      <p:ext uri="{BB962C8B-B14F-4D97-AF65-F5344CB8AC3E}">
        <p14:creationId xmlns:p14="http://schemas.microsoft.com/office/powerpoint/2010/main" val="1711069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3" name="テキスト ボックス 258"/>
          <p:cNvSpPr txBox="1">
            <a:spLocks noChangeArrowheads="1"/>
          </p:cNvSpPr>
          <p:nvPr/>
        </p:nvSpPr>
        <p:spPr bwMode="auto">
          <a:xfrm>
            <a:off x="129623" y="259650"/>
            <a:ext cx="4675164" cy="4015583"/>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（実証技術に関する事業概要）＊＊＊＊＊</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（目指す市場の現在～将来の成長）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（事業環境における課題）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endParaRPr lang="ja-JP" altLang="en-US" sz="1400" dirty="0">
              <a:solidFill>
                <a:srgbClr val="000000"/>
              </a:solidFill>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8088923" y="437137"/>
            <a:ext cx="1892457" cy="246221"/>
          </a:xfrm>
          <a:prstGeom prst="rect">
            <a:avLst/>
          </a:prstGeom>
          <a:noFill/>
        </p:spPr>
        <p:txBody>
          <a:bodyPr wrap="square" rtlCol="0">
            <a:spAutoFit/>
          </a:bodyPr>
          <a:lstStyle/>
          <a:p>
            <a:r>
              <a:rPr lang="ja-JP" altLang="en-US" sz="1000" dirty="0">
                <a:solidFill>
                  <a:schemeClr val="bg1"/>
                </a:solidFill>
                <a:latin typeface="Meiryo UI" panose="020B0604030504040204" pitchFamily="50" charset="-128"/>
                <a:ea typeface="Meiryo UI" panose="020B0604030504040204" pitchFamily="50" charset="-128"/>
              </a:rPr>
              <a:t>作成日：２０○○年○月○日</a:t>
            </a:r>
          </a:p>
        </p:txBody>
      </p:sp>
      <p:sp>
        <p:nvSpPr>
          <p:cNvPr id="58" name="Rectangle 7"/>
          <p:cNvSpPr>
            <a:spLocks noChangeArrowheads="1"/>
          </p:cNvSpPr>
          <p:nvPr/>
        </p:nvSpPr>
        <p:spPr bwMode="auto">
          <a:xfrm>
            <a:off x="50453" y="84272"/>
            <a:ext cx="2647517"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７．事業環境・目指す市場概要</a:t>
            </a:r>
          </a:p>
        </p:txBody>
      </p:sp>
      <p:sp>
        <p:nvSpPr>
          <p:cNvPr id="77" name="Text Box 6">
            <a:extLst>
              <a:ext uri="{FF2B5EF4-FFF2-40B4-BE49-F238E27FC236}">
                <a16:creationId xmlns:a16="http://schemas.microsoft.com/office/drawing/2014/main" id="{8951378C-775F-47AF-8A3D-DA81F7214C80}"/>
              </a:ext>
            </a:extLst>
          </p:cNvPr>
          <p:cNvSpPr txBox="1">
            <a:spLocks noChangeArrowheads="1"/>
          </p:cNvSpPr>
          <p:nvPr/>
        </p:nvSpPr>
        <p:spPr bwMode="auto">
          <a:xfrm>
            <a:off x="4918963" y="286282"/>
            <a:ext cx="4888867" cy="6476688"/>
          </a:xfrm>
          <a:prstGeom prst="rect">
            <a:avLst/>
          </a:prstGeom>
          <a:noFill/>
          <a:ln w="19050">
            <a:solidFill>
              <a:schemeClr val="bg1">
                <a:lumMod val="65000"/>
              </a:schemeClr>
            </a:solidFill>
            <a:miter lim="800000"/>
            <a:headEnd/>
            <a:tailEnd/>
          </a:ln>
        </p:spPr>
        <p:txBody>
          <a:body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○○システムと○○を用い、○○市場へ参入。</a:t>
            </a: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（実証技術の強み）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（ビジネスモデル） ＊＊＊＊＊</a:t>
            </a:r>
            <a:endParaRPr lang="en-US" altLang="ja-JP" sz="1400" dirty="0">
              <a:solidFill>
                <a:srgbClr val="000000"/>
              </a:solidFill>
              <a:latin typeface="Meiryo UI" panose="020B0604030504040204" pitchFamily="50" charset="-128"/>
              <a:ea typeface="Meiryo UI" panose="020B0604030504040204" pitchFamily="50" charset="-128"/>
            </a:endParaRPr>
          </a:p>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（普及展開の大きな流れ） ＊＊＊＊＊</a:t>
            </a:r>
          </a:p>
        </p:txBody>
      </p:sp>
      <p:sp>
        <p:nvSpPr>
          <p:cNvPr id="37" name="四角形吹き出し 67">
            <a:extLst>
              <a:ext uri="{FF2B5EF4-FFF2-40B4-BE49-F238E27FC236}">
                <a16:creationId xmlns:a16="http://schemas.microsoft.com/office/drawing/2014/main" id="{B815D555-F3ED-4E8B-A680-2AF24220DAB9}"/>
              </a:ext>
            </a:extLst>
          </p:cNvPr>
          <p:cNvSpPr/>
          <p:nvPr/>
        </p:nvSpPr>
        <p:spPr>
          <a:xfrm>
            <a:off x="418213" y="2181349"/>
            <a:ext cx="2245572" cy="1892630"/>
          </a:xfrm>
          <a:prstGeom prst="wedgeRectCallout">
            <a:avLst>
              <a:gd name="adj1" fmla="val -16188"/>
              <a:gd name="adj2" fmla="val -104649"/>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実証技術及び目指す市場における事業環境について箇条書きで記載。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事業環境における課題及びその課題に対する実証技術の効用等を明記。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39" name="テキスト ボックス 71">
            <a:extLst>
              <a:ext uri="{FF2B5EF4-FFF2-40B4-BE49-F238E27FC236}">
                <a16:creationId xmlns:a16="http://schemas.microsoft.com/office/drawing/2014/main" id="{A8E6E69F-820F-4D24-ABEA-DFB017238AF4}"/>
              </a:ext>
            </a:extLst>
          </p:cNvPr>
          <p:cNvSpPr txBox="1">
            <a:spLocks noChangeArrowheads="1"/>
          </p:cNvSpPr>
          <p:nvPr/>
        </p:nvSpPr>
        <p:spPr bwMode="auto">
          <a:xfrm>
            <a:off x="2908872" y="1765655"/>
            <a:ext cx="1816993" cy="2308324"/>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目指す市場の成長・</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事業環境を説明する図等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40" name="四角形吹き出し 67">
            <a:extLst>
              <a:ext uri="{FF2B5EF4-FFF2-40B4-BE49-F238E27FC236}">
                <a16:creationId xmlns:a16="http://schemas.microsoft.com/office/drawing/2014/main" id="{C2FDC5BF-65EC-4230-BC7A-D000201F56EA}"/>
              </a:ext>
            </a:extLst>
          </p:cNvPr>
          <p:cNvSpPr/>
          <p:nvPr/>
        </p:nvSpPr>
        <p:spPr>
          <a:xfrm>
            <a:off x="5049874" y="2056133"/>
            <a:ext cx="2630132" cy="3491540"/>
          </a:xfrm>
          <a:prstGeom prst="wedgeRectCallout">
            <a:avLst>
              <a:gd name="adj1" fmla="val 6368"/>
              <a:gd name="adj2" fmla="val -68777"/>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市場分析や競合分析に基づく実証技術の強みを記載。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普及段階におけるビジネスモデルに</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ついて記載。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事業展開に係る主要リスクを考慮しての普及展開予定等を記載。</a:t>
            </a:r>
            <a:endParaRPr lang="en-US" altLang="ja-JP" sz="1200" dirty="0">
              <a:solidFill>
                <a:srgbClr val="3366FF"/>
              </a:solidFill>
              <a:latin typeface="Meiryo UI" panose="020B0604030504040204" pitchFamily="50" charset="-128"/>
              <a:ea typeface="Meiryo UI" panose="020B0604030504040204" pitchFamily="50" charset="-128"/>
            </a:endParaRPr>
          </a:p>
          <a:p>
            <a:pPr marL="342898" indent="-342898" fontAlgn="auto">
              <a:spcBef>
                <a:spcPts val="0"/>
              </a:spcBef>
              <a:spcAft>
                <a:spcPts val="0"/>
              </a:spcAft>
              <a:buFont typeface="Wingdings" pitchFamily="2" charset="2"/>
              <a:buChar char="ü"/>
              <a:defRPr/>
            </a:pP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a:t>
            </a:r>
            <a:r>
              <a:rPr lang="en-US" altLang="ja-JP" sz="1200" dirty="0">
                <a:solidFill>
                  <a:srgbClr val="3366FF"/>
                </a:solidFill>
                <a:latin typeface="Meiryo UI" panose="020B0604030504040204" pitchFamily="50" charset="-128"/>
                <a:ea typeface="Meiryo UI" panose="020B0604030504040204" pitchFamily="50" charset="-128"/>
              </a:rPr>
              <a:t>※</a:t>
            </a:r>
            <a:r>
              <a:rPr lang="ja-JP" altLang="en-US" sz="1200" dirty="0">
                <a:solidFill>
                  <a:srgbClr val="3366FF"/>
                </a:solidFill>
                <a:latin typeface="Meiryo UI" panose="020B0604030504040204" pitchFamily="50" charset="-128"/>
                <a:ea typeface="Meiryo UI" panose="020B0604030504040204" pitchFamily="50" charset="-128"/>
              </a:rPr>
              <a:t>現在想定なさっている内容でご</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記載ください。こちらの内容に関して</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は、今後事業を進めていく中での</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修正・変更は可能です。</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133" name="Rectangle 9"/>
          <p:cNvSpPr>
            <a:spLocks noChangeArrowheads="1"/>
          </p:cNvSpPr>
          <p:nvPr/>
        </p:nvSpPr>
        <p:spPr bwMode="auto">
          <a:xfrm>
            <a:off x="4909647" y="86200"/>
            <a:ext cx="1287046" cy="218443"/>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９．事業戦略</a:t>
            </a:r>
          </a:p>
        </p:txBody>
      </p:sp>
      <p:sp>
        <p:nvSpPr>
          <p:cNvPr id="42" name="テキスト ボックス 258">
            <a:extLst>
              <a:ext uri="{FF2B5EF4-FFF2-40B4-BE49-F238E27FC236}">
                <a16:creationId xmlns:a16="http://schemas.microsoft.com/office/drawing/2014/main" id="{3081E806-4178-421C-97E0-291B8AAF44F1}"/>
              </a:ext>
            </a:extLst>
          </p:cNvPr>
          <p:cNvSpPr txBox="1">
            <a:spLocks noChangeArrowheads="1"/>
          </p:cNvSpPr>
          <p:nvPr/>
        </p:nvSpPr>
        <p:spPr bwMode="auto">
          <a:xfrm>
            <a:off x="129622" y="4517895"/>
            <a:ext cx="4675165" cy="2245075"/>
          </a:xfrm>
          <a:prstGeom prst="rect">
            <a:avLst/>
          </a:prstGeom>
          <a:noFill/>
          <a:ln w="19050">
            <a:solidFill>
              <a:schemeClr val="bg1">
                <a:lumMod val="65000"/>
              </a:schemeClr>
            </a:solidFill>
            <a:miter lim="800000"/>
            <a:headEnd/>
            <a:tailEnd/>
          </a:ln>
          <a:extLst>
            <a:ext uri="{909E8E84-426E-40DD-AFC4-6F175D3DCCD1}">
              <a14:hiddenFill xmlns:a14="http://schemas.microsoft.com/office/drawing/2010/main">
                <a:solidFill>
                  <a:srgbClr val="FFFFFF"/>
                </a:solidFill>
              </a14:hiddenFill>
            </a:ext>
          </a:extLst>
        </p:spPr>
        <p:txBody>
          <a:bodyPr/>
          <a:lstStyle>
            <a:lvl1pPr marL="228600" indent="-228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lnSpc>
                <a:spcPct val="120000"/>
              </a:lnSpc>
              <a:spcBef>
                <a:spcPct val="0"/>
              </a:spcBef>
              <a:buFont typeface="Wingdings" panose="05000000000000000000" pitchFamily="2" charset="2"/>
              <a:buChar char="u"/>
            </a:pPr>
            <a:r>
              <a:rPr lang="ja-JP" altLang="en-US" sz="1400" dirty="0">
                <a:solidFill>
                  <a:srgbClr val="000000"/>
                </a:solidFill>
                <a:latin typeface="Meiryo UI" panose="020B0604030504040204" pitchFamily="50" charset="-128"/>
                <a:ea typeface="Meiryo UI" panose="020B0604030504040204" pitchFamily="50" charset="-128"/>
              </a:rPr>
              <a:t>＊＊＊＊＊</a:t>
            </a:r>
            <a:endParaRPr lang="en-US" altLang="ja-JP" sz="1400" dirty="0">
              <a:solidFill>
                <a:srgbClr val="000000"/>
              </a:solidFill>
              <a:latin typeface="Meiryo UI" panose="020B0604030504040204" pitchFamily="50" charset="-128"/>
              <a:ea typeface="Meiryo UI" panose="020B0604030504040204" pitchFamily="50" charset="-128"/>
            </a:endParaRPr>
          </a:p>
          <a:p>
            <a:pPr marL="0" indent="0" eaLnBrk="1" hangingPunct="1">
              <a:lnSpc>
                <a:spcPct val="120000"/>
              </a:lnSpc>
              <a:spcBef>
                <a:spcPct val="0"/>
              </a:spcBef>
              <a:buNone/>
            </a:pPr>
            <a:endParaRPr lang="en-US" altLang="ja-JP" sz="1400" dirty="0">
              <a:solidFill>
                <a:srgbClr val="000000"/>
              </a:solidFill>
              <a:latin typeface="Meiryo UI" panose="020B0604030504040204" pitchFamily="50" charset="-128"/>
              <a:ea typeface="Meiryo UI" panose="020B0604030504040204" pitchFamily="50" charset="-128"/>
            </a:endParaRPr>
          </a:p>
        </p:txBody>
      </p:sp>
      <p:sp>
        <p:nvSpPr>
          <p:cNvPr id="41" name="Rectangle 7">
            <a:extLst>
              <a:ext uri="{FF2B5EF4-FFF2-40B4-BE49-F238E27FC236}">
                <a16:creationId xmlns:a16="http://schemas.microsoft.com/office/drawing/2014/main" id="{AA43B518-BE6A-4BB0-92D8-20C9F23C251F}"/>
              </a:ext>
            </a:extLst>
          </p:cNvPr>
          <p:cNvSpPr>
            <a:spLocks noChangeArrowheads="1"/>
          </p:cNvSpPr>
          <p:nvPr/>
        </p:nvSpPr>
        <p:spPr bwMode="auto">
          <a:xfrm>
            <a:off x="50454" y="4364457"/>
            <a:ext cx="2408661" cy="220371"/>
          </a:xfrm>
          <a:prstGeom prst="rect">
            <a:avLst/>
          </a:prstGeom>
          <a:solidFill>
            <a:schemeClr val="bg2"/>
          </a:solidFill>
          <a:ln w="19050">
            <a:solidFill>
              <a:schemeClr val="tx2"/>
            </a:solidFill>
            <a:miter lim="800000"/>
            <a:headEnd/>
            <a:tailEnd/>
          </a:ln>
          <a:effectLst/>
        </p:spPr>
        <p:txBody>
          <a:bodyPr wrap="none" lIns="60933" tIns="30468" rIns="60933" bIns="30468" anchor="ctr"/>
          <a:lstStyle>
            <a:lvl1pPr defTabSz="609600">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defTabSz="60960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defTabSz="609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defTabSz="609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defTabSz="609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eaLnBrk="1" hangingPunct="1">
              <a:spcBef>
                <a:spcPct val="0"/>
              </a:spcBef>
              <a:buFontTx/>
              <a:buNone/>
            </a:pPr>
            <a:r>
              <a:rPr lang="ja-JP" altLang="en-US" sz="1400" dirty="0">
                <a:solidFill>
                  <a:srgbClr val="000000"/>
                </a:solidFill>
                <a:latin typeface="Meiryo UI" panose="020B0604030504040204" pitchFamily="50" charset="-128"/>
                <a:ea typeface="Meiryo UI" panose="020B0604030504040204" pitchFamily="50" charset="-128"/>
              </a:rPr>
              <a:t> ８．普及時における事業体制</a:t>
            </a:r>
          </a:p>
        </p:txBody>
      </p:sp>
      <p:sp>
        <p:nvSpPr>
          <p:cNvPr id="43" name="四角形吹き出し 67">
            <a:extLst>
              <a:ext uri="{FF2B5EF4-FFF2-40B4-BE49-F238E27FC236}">
                <a16:creationId xmlns:a16="http://schemas.microsoft.com/office/drawing/2014/main" id="{DB5EDDEF-1438-4F0D-B40B-28CE7511A617}"/>
              </a:ext>
            </a:extLst>
          </p:cNvPr>
          <p:cNvSpPr/>
          <p:nvPr/>
        </p:nvSpPr>
        <p:spPr>
          <a:xfrm>
            <a:off x="237506" y="5048713"/>
            <a:ext cx="2460465" cy="1423713"/>
          </a:xfrm>
          <a:prstGeom prst="wedgeRectCallout">
            <a:avLst>
              <a:gd name="adj1" fmla="val -17556"/>
              <a:gd name="adj2" fmla="val -67358"/>
            </a:avLst>
          </a:prstGeom>
          <a:ln>
            <a:solidFill>
              <a:srgbClr val="0000FF"/>
            </a:solidFill>
          </a:ln>
        </p:spPr>
        <p:style>
          <a:lnRef idx="2">
            <a:schemeClr val="accent5"/>
          </a:lnRef>
          <a:fillRef idx="1">
            <a:schemeClr val="lt1"/>
          </a:fillRef>
          <a:effectRef idx="0">
            <a:schemeClr val="accent5"/>
          </a:effectRef>
          <a:fontRef idx="minor">
            <a:schemeClr val="dk1"/>
          </a:fontRef>
        </p:style>
        <p:txBody>
          <a:bodyPr anchor="ctr"/>
          <a:lstStyle/>
          <a:p>
            <a:pPr marL="342898" indent="-342898" fontAlgn="auto">
              <a:spcBef>
                <a:spcPts val="0"/>
              </a:spcBef>
              <a:spcAft>
                <a:spcPts val="0"/>
              </a:spcAft>
              <a:buFont typeface="Wingdings" pitchFamily="2" charset="2"/>
              <a:buChar char="ü"/>
              <a:defRPr/>
            </a:pPr>
            <a:r>
              <a:rPr lang="ja-JP" altLang="en-US" sz="1200" dirty="0">
                <a:solidFill>
                  <a:srgbClr val="3366FF"/>
                </a:solidFill>
                <a:latin typeface="Meiryo UI" panose="020B0604030504040204" pitchFamily="50" charset="-128"/>
                <a:ea typeface="Meiryo UI" panose="020B0604030504040204" pitchFamily="50" charset="-128"/>
              </a:rPr>
              <a:t>普及段階において想定する</a:t>
            </a:r>
            <a:endParaRPr lang="en-US" altLang="ja-JP" sz="1200" dirty="0">
              <a:solidFill>
                <a:srgbClr val="3366FF"/>
              </a:solidFill>
              <a:latin typeface="Meiryo UI" panose="020B0604030504040204" pitchFamily="50" charset="-128"/>
              <a:ea typeface="Meiryo UI" panose="020B0604030504040204" pitchFamily="50" charset="-128"/>
            </a:endParaRPr>
          </a:p>
          <a:p>
            <a:pPr fontAlgn="auto">
              <a:spcBef>
                <a:spcPts val="0"/>
              </a:spcBef>
              <a:spcAft>
                <a:spcPts val="0"/>
              </a:spcAft>
              <a:defRPr/>
            </a:pPr>
            <a:r>
              <a:rPr lang="ja-JP" altLang="en-US" sz="1200" dirty="0">
                <a:solidFill>
                  <a:srgbClr val="3366FF"/>
                </a:solidFill>
                <a:latin typeface="Meiryo UI" panose="020B0604030504040204" pitchFamily="50" charset="-128"/>
                <a:ea typeface="Meiryo UI" panose="020B0604030504040204" pitchFamily="50" charset="-128"/>
              </a:rPr>
              <a:t>　　　顧客を含めた事業体制を記載。　</a:t>
            </a:r>
            <a:endParaRPr lang="en-US" altLang="ja-JP" sz="1200" dirty="0">
              <a:solidFill>
                <a:srgbClr val="3366FF"/>
              </a:solidFill>
              <a:latin typeface="Meiryo UI" panose="020B0604030504040204" pitchFamily="50" charset="-128"/>
              <a:ea typeface="Meiryo UI" panose="020B0604030504040204" pitchFamily="50" charset="-128"/>
            </a:endParaRPr>
          </a:p>
        </p:txBody>
      </p:sp>
      <p:sp>
        <p:nvSpPr>
          <p:cNvPr id="45" name="テキスト ボックス 71">
            <a:extLst>
              <a:ext uri="{FF2B5EF4-FFF2-40B4-BE49-F238E27FC236}">
                <a16:creationId xmlns:a16="http://schemas.microsoft.com/office/drawing/2014/main" id="{5D420705-1936-4430-AC49-F4FD86E4739B}"/>
              </a:ext>
            </a:extLst>
          </p:cNvPr>
          <p:cNvSpPr txBox="1">
            <a:spLocks noChangeArrowheads="1"/>
          </p:cNvSpPr>
          <p:nvPr/>
        </p:nvSpPr>
        <p:spPr bwMode="auto">
          <a:xfrm>
            <a:off x="7941054" y="3424015"/>
            <a:ext cx="1816993" cy="2123658"/>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事業戦略を説明する図等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
        <p:nvSpPr>
          <p:cNvPr id="6" name="テキスト ボックス 71">
            <a:extLst>
              <a:ext uri="{FF2B5EF4-FFF2-40B4-BE49-F238E27FC236}">
                <a16:creationId xmlns:a16="http://schemas.microsoft.com/office/drawing/2014/main" id="{408B8D92-885A-3043-0855-A3BB2999AEF4}"/>
              </a:ext>
            </a:extLst>
          </p:cNvPr>
          <p:cNvSpPr txBox="1">
            <a:spLocks noChangeArrowheads="1"/>
          </p:cNvSpPr>
          <p:nvPr/>
        </p:nvSpPr>
        <p:spPr bwMode="auto">
          <a:xfrm>
            <a:off x="2830444" y="4718100"/>
            <a:ext cx="1816993" cy="1754326"/>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square" anchor="b">
            <a:spAutoFit/>
          </a:bodyPr>
          <a:lstStyle>
            <a:lvl1pPr>
              <a:spcBef>
                <a:spcPct val="20000"/>
              </a:spcBef>
              <a:buFont typeface="Arial" panose="020B0604020202020204" pitchFamily="34" charset="0"/>
              <a:buChar char="•"/>
              <a:defRPr kumimoji="1" sz="3200">
                <a:solidFill>
                  <a:schemeClr val="tx1"/>
                </a:solidFill>
                <a:latin typeface="Calibri" panose="020F0502020204030204" pitchFamily="34" charset="0"/>
                <a:ea typeface="ＭＳ Ｐゴシック" panose="020B060007020508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libri" panose="020F0502020204030204" pitchFamily="34" charset="0"/>
                <a:ea typeface="ＭＳ Ｐゴシック" panose="020B060007020508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libri" panose="020F0502020204030204" pitchFamily="34" charset="0"/>
                <a:ea typeface="ＭＳ Ｐゴシック" panose="020B060007020508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libri" panose="020F0502020204030204" pitchFamily="34" charset="0"/>
                <a:ea typeface="ＭＳ Ｐゴシック" panose="020B0600070205080204" pitchFamily="50" charset="-128"/>
              </a:defRPr>
            </a:lvl9pPr>
          </a:lstStyle>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r>
              <a:rPr lang="ja-JP" altLang="en-US" sz="1200" dirty="0">
                <a:solidFill>
                  <a:srgbClr val="000000"/>
                </a:solidFill>
                <a:latin typeface="Meiryo UI" panose="020B0604030504040204" pitchFamily="50" charset="-128"/>
                <a:ea typeface="Meiryo UI" panose="020B0604030504040204" pitchFamily="50" charset="-128"/>
              </a:rPr>
              <a:t>各ステークホルダーの関係を示す図等</a:t>
            </a: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en-US" altLang="ja-JP" sz="1200" dirty="0">
              <a:solidFill>
                <a:srgbClr val="000000"/>
              </a:solidFill>
              <a:latin typeface="Meiryo UI" panose="020B0604030504040204" pitchFamily="50" charset="-128"/>
              <a:ea typeface="Meiryo UI" panose="020B0604030504040204" pitchFamily="50" charset="-128"/>
            </a:endParaRPr>
          </a:p>
          <a:p>
            <a:pPr algn="ctr" eaLnBrk="1" hangingPunct="1">
              <a:spcBef>
                <a:spcPct val="0"/>
              </a:spcBef>
              <a:buFontTx/>
              <a:buNone/>
            </a:pPr>
            <a:endParaRPr lang="ja-JP" altLang="en-US" sz="1200" dirty="0">
              <a:solidFill>
                <a:srgbClr val="00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92662811"/>
      </p:ext>
    </p:extLst>
  </p:cSld>
  <p:clrMapOvr>
    <a:masterClrMapping/>
  </p:clrMapOvr>
</p:sld>
</file>

<file path=ppt/theme/theme1.xml><?xml version="1.0" encoding="utf-8"?>
<a:theme xmlns:a="http://schemas.openxmlformats.org/drawingml/2006/main" name="2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w="22225">
          <a:solidFill>
            <a:schemeClr val="tx1"/>
          </a:solidFill>
        </a:ln>
      </a:spPr>
      <a:bodyPr rtlCol="0" anchor="ctr"/>
      <a:lstStyle>
        <a:defPPr algn="ctr">
          <a:defRPr kumimoji="1" sz="1400"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2_Presentation_Maerial(4：3）　HCJ">
  <a:themeElements>
    <a:clrScheme name="hitachi Plette 2013">
      <a:dk1>
        <a:sysClr val="windowText" lastClr="000000"/>
      </a:dk1>
      <a:lt1>
        <a:sysClr val="window" lastClr="FFFFFF"/>
      </a:lt1>
      <a:dk2>
        <a:srgbClr val="B49246"/>
      </a:dk2>
      <a:lt2>
        <a:srgbClr val="99AC3C"/>
      </a:lt2>
      <a:accent1>
        <a:srgbClr val="5373C2"/>
      </a:accent1>
      <a:accent2>
        <a:srgbClr val="B1000E"/>
      </a:accent2>
      <a:accent3>
        <a:srgbClr val="5DAA87"/>
      </a:accent3>
      <a:accent4>
        <a:srgbClr val="B24691"/>
      </a:accent4>
      <a:accent5>
        <a:srgbClr val="8682B4"/>
      </a:accent5>
      <a:accent6>
        <a:srgbClr val="FF6600"/>
      </a:accent6>
      <a:hlink>
        <a:srgbClr val="0000FF"/>
      </a:hlink>
      <a:folHlink>
        <a:srgbClr val="800080"/>
      </a:folHlink>
    </a:clrScheme>
    <a:fontScheme name="ユーザー定義 28">
      <a:majorFont>
        <a:latin typeface="Arial"/>
        <a:ea typeface="HGP創英角ｺﾞｼｯｸUB"/>
        <a:cs typeface=""/>
      </a:majorFont>
      <a:minorFont>
        <a:latin typeface="Arial"/>
        <a:ea typeface="HGPｺﾞｼｯｸ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lumMod val="40000"/>
            <a:lumOff val="60000"/>
          </a:schemeClr>
        </a:solidFill>
        <a:ln w="9525">
          <a:noFill/>
        </a:ln>
      </a:spPr>
      <a:bodyPr rtlCol="0" anchor="ctr"/>
      <a:lstStyle>
        <a:defPPr algn="ctr">
          <a:defRPr kumimoji="1" sz="1200" dirty="0">
            <a:latin typeface="Times New Roman" panose="02020603050405020304" pitchFamily="18" charset="0"/>
            <a:cs typeface="Times New Roman" panose="02020603050405020304" pitchFamily="18" charset="0"/>
          </a:defRPr>
        </a:defPPr>
      </a:lstStyle>
      <a:style>
        <a:lnRef idx="2">
          <a:schemeClr val="dk1"/>
        </a:lnRef>
        <a:fillRef idx="1">
          <a:schemeClr val="lt1"/>
        </a:fillRef>
        <a:effectRef idx="0">
          <a:schemeClr val="dk1"/>
        </a:effectRef>
        <a:fontRef idx="minor">
          <a:schemeClr val="dk1"/>
        </a:fontRef>
      </a:style>
    </a:spDef>
    <a:lnDef>
      <a:spPr bwMode="auto">
        <a:noFill/>
        <a:ln w="12700" cap="flat" cmpd="sng" algn="ctr">
          <a:solidFill>
            <a:schemeClr val="tx1"/>
          </a:solidFill>
          <a:prstDash val="solid"/>
          <a:round/>
          <a:headEnd type="none" w="med" len="med"/>
          <a:tailEnd type="none" w="med" len="med"/>
        </a:ln>
        <a:effectLst/>
      </a:spPr>
      <a:bodyPr/>
      <a:lstStyle/>
    </a:lnDef>
    <a:txDef>
      <a:spPr>
        <a:noFill/>
        <a:ln>
          <a:noFill/>
        </a:ln>
      </a:spPr>
      <a:bodyPr wrap="none" rtlCol="0" anchor="ctr" anchorCtr="0">
        <a:spAutoFit/>
      </a:bodyPr>
      <a:lstStyle>
        <a:defPPr algn="l">
          <a:defRPr kumimoji="1" sz="900" dirty="0" smtClean="0">
            <a:solidFill>
              <a:schemeClr val="tx1"/>
            </a:solidFill>
            <a:latin typeface="Times New Roman" panose="02020603050405020304" pitchFamily="18" charset="0"/>
            <a:cs typeface="Times New Roman" panose="02020603050405020304" pitchFamily="18" charset="0"/>
          </a:defRPr>
        </a:defPPr>
      </a:lstStyle>
    </a:txDef>
  </a:objectDefaults>
  <a:extraClrSchemeLst>
    <a:extraClrScheme>
      <a:clrScheme name="標準デザイン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標準デザイン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標準デザイン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標準デザイン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標準デザイン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標準デザイン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標準デザイン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Words>746</Words>
  <PresentationFormat>A4 210 x 297 mm</PresentationFormat>
  <Paragraphs>135</Paragraphs>
  <Slides>2</Slides>
  <Notes>2</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2</vt:i4>
      </vt:variant>
    </vt:vector>
  </HeadingPairs>
  <TitlesOfParts>
    <vt:vector size="9" baseType="lpstr">
      <vt:lpstr>HGPｺﾞｼｯｸE</vt:lpstr>
      <vt:lpstr>Meiryo UI</vt:lpstr>
      <vt:lpstr>Arial</vt:lpstr>
      <vt:lpstr>Calibri</vt:lpstr>
      <vt:lpstr>Wingdings</vt:lpstr>
      <vt:lpstr>2_Office テーマ</vt:lpstr>
      <vt:lpstr>2_Presentation_Maerial(4：3）　HCJ</vt:lpstr>
      <vt:lpstr>PowerPoint プレゼンテーション</vt:lpstr>
      <vt:lpstr>PowerPoint プレゼンテーション</vt:lpstr>
    </vt:vector>
  </TitlesOfParts>
  <LinksUpToDate>false</LinksUpToDate>
  <SharedDoc>false</SharedDoc>
  <HyperlinksChanged>false</HyperlinksChanged>
</Properties>
</file>

<file path=docProps/core.xml><?xml version="1.0" encoding="utf-8"?>
<cp:coreProperties xmlns:cp="http://schemas.openxmlformats.org/package/2006/metadata/core-properties" xmlns:dc="http://purl.org/dc/elements/1.1/" xmlns:dcterms="http://purl.org/dc/terms/" xmlns:xsi="http://www.w3.org/2001/XMLSchema-instance"/>
</file>