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Slides/notesSlide1.xml" ContentType="application/vnd.openxmlformats-officedocument.presentationml.notesSlide+xml"/>
  <Override PartName="/ppt/slideLayouts/slideLayout1.xml" ContentType="application/vnd.openxmlformats-officedocument.presentationml.slideLayout+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theme/theme2.xml" ContentType="application/vnd.openxmlformats-officedocument.theme+xml"/>
  <Override PartName="/ppt/theme/theme3.xml" ContentType="application/vnd.openxmlformats-officedocument.them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customXml/itemProps2.xml" ContentType="application/vnd.openxmlformats-officedocument.customXmlProperties+xml"/>
  <Override PartName="/ppt/tags/tag3.xml" ContentType="application/vnd.openxmlformats-officedocument.presentationml.tags+xml"/>
  <Override PartName="/ppt/tags/tag1.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docProps/core.xml" ContentType="application/vnd.openxmlformats-package.core-properties+xml"/>
  <Override PartName="/customXml/itemProps1.xml" ContentType="application/vnd.openxmlformats-officedocument.customXmlProperties+xml"/>
  <Override PartName="/ppt/tags/tag2.xml" ContentType="application/vnd.openxmlformats-officedocument.presentationml.tags+xml"/>
  <Override PartName="/docProps/app.xml" ContentType="application/vnd.openxmlformats-officedocument.extended-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3"/>
  </p:sldMasterIdLst>
  <p:notesMasterIdLst>
    <p:notesMasterId r:id="rId32"/>
  </p:notesMasterIdLst>
  <p:handoutMasterIdLst>
    <p:handoutMasterId r:id="rId33"/>
  </p:handoutMasterIdLst>
  <p:sldIdLst>
    <p:sldId id="2145705059" r:id="rId4"/>
    <p:sldId id="2145705070" r:id="rId5"/>
    <p:sldId id="2145705137" r:id="rId6"/>
    <p:sldId id="2145705124" r:id="rId7"/>
    <p:sldId id="267" r:id="rId8"/>
    <p:sldId id="2145705125" r:id="rId9"/>
    <p:sldId id="2145705018" r:id="rId10"/>
    <p:sldId id="2145705061" r:id="rId11"/>
    <p:sldId id="2145705263" r:id="rId12"/>
    <p:sldId id="2145705060" r:id="rId13"/>
    <p:sldId id="2145705136" r:id="rId14"/>
    <p:sldId id="2145705129" r:id="rId15"/>
    <p:sldId id="2145705130" r:id="rId16"/>
    <p:sldId id="2145705014" r:id="rId17"/>
    <p:sldId id="2145704965" r:id="rId18"/>
    <p:sldId id="2145705131" r:id="rId19"/>
    <p:sldId id="2145705116" r:id="rId20"/>
    <p:sldId id="2145704977" r:id="rId21"/>
    <p:sldId id="2145704976" r:id="rId22"/>
    <p:sldId id="2145705052" r:id="rId23"/>
    <p:sldId id="2145705109" r:id="rId24"/>
    <p:sldId id="2145705260" r:id="rId25"/>
    <p:sldId id="2145705132" r:id="rId26"/>
    <p:sldId id="2145705146" r:id="rId27"/>
    <p:sldId id="2145705147" r:id="rId28"/>
    <p:sldId id="2145705071" r:id="rId29"/>
    <p:sldId id="2145705134" r:id="rId30"/>
    <p:sldId id="2145705135" r:id="rId31"/>
  </p:sldIdLst>
  <p:sldSz cx="12192000" cy="6858000"/>
  <p:notesSz cx="6735763" cy="9866313"/>
  <p:custShowLst>
    <p:custShow name="Format Guide Workshop" id="0">
      <p:sldLst/>
    </p:custShow>
  </p:custShowLst>
  <p:custDataLst>
    <p:tags r:id="rId34"/>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30" autoAdjust="0"/>
    <p:restoredTop sz="94796" autoAdjust="0"/>
  </p:normalViewPr>
  <p:slideViewPr>
    <p:cSldViewPr snapToGrid="0">
      <p:cViewPr varScale="1">
        <p:scale>
          <a:sx n="68" d="100"/>
          <a:sy n="68" d="100"/>
        </p:scale>
        <p:origin x="564" y="66"/>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slide" Target="slides/slide23.xml"/><Relationship Id="rId39" Type="http://schemas.openxmlformats.org/officeDocument/2006/relationships/tableStyles" Target="tableStyles.xml"/><Relationship Id="rId21" Type="http://schemas.openxmlformats.org/officeDocument/2006/relationships/slide" Target="slides/slide18.xml"/><Relationship Id="rId34" Type="http://schemas.openxmlformats.org/officeDocument/2006/relationships/tags" Target="tags/tag1.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slide" Target="slides/slide22.xml"/><Relationship Id="rId33" Type="http://schemas.openxmlformats.org/officeDocument/2006/relationships/handoutMaster" Target="handoutMasters/handoutMaster1.xml"/><Relationship Id="rId38"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slide" Target="slides/slide26.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slide" Target="slides/slide21.xml"/><Relationship Id="rId32" Type="http://schemas.openxmlformats.org/officeDocument/2006/relationships/notesMaster" Target="notesMasters/notesMaster1.xml"/><Relationship Id="rId37" Type="http://schemas.openxmlformats.org/officeDocument/2006/relationships/viewProps" Target="viewProps.xml"/><Relationship Id="rId40" Type="http://schemas.openxmlformats.org/officeDocument/2006/relationships/customXml" Target="../customXml/item3.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slide" Target="slides/slide25.xml"/><Relationship Id="rId36" Type="http://schemas.openxmlformats.org/officeDocument/2006/relationships/presProps" Target="presProps.xml"/><Relationship Id="rId10" Type="http://schemas.openxmlformats.org/officeDocument/2006/relationships/slide" Target="slides/slide7.xml"/><Relationship Id="rId19" Type="http://schemas.openxmlformats.org/officeDocument/2006/relationships/slide" Target="slides/slide16.xml"/><Relationship Id="rId31" Type="http://schemas.openxmlformats.org/officeDocument/2006/relationships/slide" Target="slides/slide28.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slide" Target="slides/slide24.xml"/><Relationship Id="rId30" Type="http://schemas.openxmlformats.org/officeDocument/2006/relationships/slide" Target="slides/slide27.xml"/><Relationship Id="rId35" Type="http://schemas.openxmlformats.org/officeDocument/2006/relationships/commentAuthors" Target="commentAuthors.xml"/><Relationship Id="rId8" Type="http://schemas.openxmlformats.org/officeDocument/2006/relationships/slide" Target="slides/slide5.xml"/><Relationship Id="rId3"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8/23/2023</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8/23/2023</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a:t>
            </a:r>
            <a:r>
              <a:rPr kumimoji="1" lang="zh-TW" altLang="en-US" sz="1100" dirty="0"/>
              <a:t>／（</a:t>
            </a:r>
            <a:r>
              <a:rPr kumimoji="1" lang="en-US" altLang="zh-TW" sz="1100" dirty="0"/>
              <a:t>2</a:t>
            </a:r>
            <a:r>
              <a:rPr kumimoji="1" lang="zh-TW" altLang="en-US" sz="1100" dirty="0"/>
              <a:t>） </a:t>
            </a:r>
            <a:r>
              <a:rPr kumimoji="1" lang="ja-JP" altLang="en-US" sz="1100" dirty="0"/>
              <a:t>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23738792"/>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solidFill>
                            <a:schemeClr val="tx1"/>
                          </a:solidFill>
                          <a:latin typeface="Meiryo UI" panose="020B0604030504040204" pitchFamily="50" charset="-128"/>
                          <a:ea typeface="Meiryo UI" panose="020B0604030504040204" pitchFamily="50" charset="-128"/>
                        </a:rPr>
                        <a:t>N15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633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774777"/>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標準化戦略担当　</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44000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95678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3686580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692621715"/>
              </p:ext>
            </p:extLst>
          </p:nvPr>
        </p:nvGraphicFramePr>
        <p:xfrm>
          <a:off x="343844" y="2875095"/>
          <a:ext cx="11491576" cy="972639"/>
        </p:xfrm>
        <a:graphic>
          <a:graphicData uri="http://schemas.openxmlformats.org/drawingml/2006/table">
            <a:tbl>
              <a:tblPr firstRow="1" bandRow="1">
                <a:tableStyleId>{5C22544A-7EE6-4342-B048-85BDC9FD1C3A}</a:tableStyleId>
              </a:tblPr>
              <a:tblGrid>
                <a:gridCol w="1623501">
                  <a:extLst>
                    <a:ext uri="{9D8B030D-6E8A-4147-A177-3AD203B41FA5}">
                      <a16:colId xmlns:a16="http://schemas.microsoft.com/office/drawing/2014/main" val="2263834462"/>
                    </a:ext>
                  </a:extLst>
                </a:gridCol>
                <a:gridCol w="1357746">
                  <a:extLst>
                    <a:ext uri="{9D8B030D-6E8A-4147-A177-3AD203B41FA5}">
                      <a16:colId xmlns:a16="http://schemas.microsoft.com/office/drawing/2014/main" val="3047678111"/>
                    </a:ext>
                  </a:extLst>
                </a:gridCol>
                <a:gridCol w="1394691">
                  <a:extLst>
                    <a:ext uri="{9D8B030D-6E8A-4147-A177-3AD203B41FA5}">
                      <a16:colId xmlns:a16="http://schemas.microsoft.com/office/drawing/2014/main" val="3446174014"/>
                    </a:ext>
                  </a:extLst>
                </a:gridCol>
                <a:gridCol w="1634836">
                  <a:extLst>
                    <a:ext uri="{9D8B030D-6E8A-4147-A177-3AD203B41FA5}">
                      <a16:colId xmlns:a16="http://schemas.microsoft.com/office/drawing/2014/main" val="2471375214"/>
                    </a:ext>
                  </a:extLst>
                </a:gridCol>
                <a:gridCol w="1819564">
                  <a:extLst>
                    <a:ext uri="{9D8B030D-6E8A-4147-A177-3AD203B41FA5}">
                      <a16:colId xmlns:a16="http://schemas.microsoft.com/office/drawing/2014/main" val="702200350"/>
                    </a:ext>
                  </a:extLst>
                </a:gridCol>
                <a:gridCol w="3661238">
                  <a:extLst>
                    <a:ext uri="{9D8B030D-6E8A-4147-A177-3AD203B41FA5}">
                      <a16:colId xmlns:a16="http://schemas.microsoft.com/office/drawing/2014/main" val="872649467"/>
                    </a:ext>
                  </a:extLst>
                </a:gridCol>
              </a:tblGrid>
              <a:tr h="446763">
                <a:tc>
                  <a:txBody>
                    <a:bodyPr/>
                    <a:lstStyle/>
                    <a:p>
                      <a:pPr algn="ctr"/>
                      <a:r>
                        <a:rPr kumimoji="1" lang="ja-JP" altLang="en-US" sz="1400" b="1" dirty="0">
                          <a:latin typeface="Meiryo UI" panose="020B0604030504040204" pitchFamily="50" charset="-128"/>
                          <a:ea typeface="Meiryo UI" panose="020B0604030504040204" pitchFamily="50" charset="-128"/>
                        </a:rPr>
                        <a:t>法人番号</a:t>
                      </a:r>
                      <a:endParaRPr kumimoji="1" lang="en-US" altLang="ja-JP" sz="1400" b="1" dirty="0">
                        <a:latin typeface="Meiryo UI" panose="020B0604030504040204" pitchFamily="50" charset="-128"/>
                        <a:ea typeface="Meiryo UI" panose="020B0604030504040204" pitchFamily="50" charset="-128"/>
                      </a:endParaRPr>
                    </a:p>
                    <a:p>
                      <a:pPr algn="ctr"/>
                      <a:r>
                        <a:rPr kumimoji="1" lang="ja-JP" altLang="en-US" sz="1400" b="1" dirty="0">
                          <a:latin typeface="Meiryo UI" panose="020B0604030504040204" pitchFamily="50" charset="-128"/>
                          <a:ea typeface="Meiryo UI" panose="020B0604030504040204" pitchFamily="50" charset="-128"/>
                        </a:rPr>
                        <a:t>（</a:t>
                      </a:r>
                      <a:r>
                        <a:rPr kumimoji="1" lang="en-US" altLang="ja-JP" sz="1400" b="1" dirty="0">
                          <a:latin typeface="Meiryo UI" panose="020B0604030504040204" pitchFamily="50" charset="-128"/>
                          <a:ea typeface="Meiryo UI" panose="020B0604030504040204" pitchFamily="50" charset="-128"/>
                        </a:rPr>
                        <a:t>13</a:t>
                      </a:r>
                      <a:r>
                        <a:rPr kumimoji="1" lang="ja-JP" altLang="en-US" sz="1400" b="1" dirty="0">
                          <a:latin typeface="Meiryo UI" panose="020B0604030504040204" pitchFamily="50" charset="-128"/>
                          <a:ea typeface="Meiryo UI" panose="020B0604030504040204" pitchFamily="50" charset="-128"/>
                        </a:rPr>
                        <a:t>桁）</a:t>
                      </a: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986167809"/>
              </p:ext>
            </p:extLst>
          </p:nvPr>
        </p:nvGraphicFramePr>
        <p:xfrm>
          <a:off x="343844" y="4331976"/>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企業情報　</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応募時点の情報を記載</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大学等は法人番号のみ記載）</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788980806"/>
              </p:ext>
            </p:extLst>
          </p:nvPr>
        </p:nvGraphicFramePr>
        <p:xfrm>
          <a:off x="356583" y="5755929"/>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6038487" y="2174071"/>
            <a:ext cx="2898476" cy="505911"/>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E0FF6459D1265349A70B213B00344CEC" ma:contentTypeVersion="31" ma:contentTypeDescription="新しいドキュメントを作成します。" ma:contentTypeScope="" ma:versionID="a78589a9364e77d3b3681df5d655e315">
  <xsd:schema xmlns:xsd="http://www.w3.org/2001/XMLSchema" xmlns:xs="http://www.w3.org/2001/XMLSchema" xmlns:p="http://schemas.microsoft.com/office/2006/metadata/properties" xmlns:ns1="http://schemas.microsoft.com/sharepoint/v3" xmlns:ns2="73e2863e-a577-4dec-b109-a9324525e442" xmlns:ns3="6aaa157e-471b-4da4-a77c-d2b488d3f16c" xmlns:ns4="407c753c-d045-48ba-b6ec-a3b613d36ae8" targetNamespace="http://schemas.microsoft.com/office/2006/metadata/properties" ma:root="true" ma:fieldsID="8449023be8249e8664ab913d94a9a7bb" ns1:_="" ns2:_="" ns3:_="" ns4:_="">
    <xsd:import namespace="http://schemas.microsoft.com/sharepoint/v3"/>
    <xsd:import namespace="73e2863e-a577-4dec-b109-a9324525e442"/>
    <xsd:import namespace="6aaa157e-471b-4da4-a77c-d2b488d3f16c"/>
    <xsd:import namespace="407c753c-d045-48ba-b6ec-a3b613d36ae8"/>
    <xsd:element name="properties">
      <xsd:complexType>
        <xsd:sequence>
          <xsd:element name="documentManagement">
            <xsd:complexType>
              <xsd:all>
                <xsd:element ref="ns2:_x63b2__x8f09__x65e5_" minOccurs="0"/>
                <xsd:element ref="ns1:AverageRating" minOccurs="0"/>
                <xsd:element ref="ns1:RatingCount" minOccurs="0"/>
                <xsd:element ref="ns1:LikesCount" minOccurs="0"/>
                <xsd:element ref="ns2:_x7ba1__x7406__x90e8__x7f72_" minOccurs="0"/>
                <xsd:element ref="ns2:_x30b7__x30fc__x30b1__x30f3__x30b9_" minOccurs="0"/>
                <xsd:element ref="ns1:RatedBy" minOccurs="0"/>
                <xsd:element ref="ns1:Ratings" minOccurs="0"/>
                <xsd:element ref="ns1:LikedBy" minOccurs="0"/>
                <xsd:element ref="ns2:MediaServiceMetadata" minOccurs="0"/>
                <xsd:element ref="ns2:MediaServiceFastMetadata" minOccurs="0"/>
                <xsd:element ref="ns3:SharedWithUsers" minOccurs="0"/>
                <xsd:element ref="ns3:SharedWithDetails" minOccurs="0"/>
                <xsd:element ref="ns4:MediaServiceGenerationTime" minOccurs="0"/>
                <xsd:element ref="ns4:MediaServiceEventHashCode" minOccurs="0"/>
                <xsd:element ref="ns4:MediaServiceAutoKeyPoints" minOccurs="0"/>
                <xsd:element ref="ns4:MediaServiceKeyPoints" minOccurs="0"/>
                <xsd:element ref="ns4:MediaServiceDateTaken" minOccurs="0"/>
                <xsd:element ref="ns4:MediaServiceOCR" minOccurs="0"/>
                <xsd:element ref="ns4:MediaLengthInSeconds" minOccurs="0"/>
                <xsd:element ref="ns4:lcf76f155ced4ddcb4097134ff3c332f" minOccurs="0"/>
                <xsd:element ref="ns3:TaxCatchAll" minOccurs="0"/>
                <xsd:element ref="ns4: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AverageRating" ma:index="2" nillable="true" ma:displayName="評価 (0 ～ 5)" ma:decimals="2" ma:description="送信されたすべての評価の平均値" ma:internalName="AverageRating" ma:readOnly="true">
      <xsd:simpleType>
        <xsd:restriction base="dms:Number"/>
      </xsd:simpleType>
    </xsd:element>
    <xsd:element name="RatingCount" ma:index="3" nillable="true" ma:displayName="評価の数" ma:decimals="0" ma:description="送信された評価の数" ma:internalName="RatingCount" ma:readOnly="true">
      <xsd:simpleType>
        <xsd:restriction base="dms:Number"/>
      </xsd:simpleType>
    </xsd:element>
    <xsd:element name="LikesCount" ma:index="4" nillable="true" ma:displayName="「いいね!」の数" ma:internalName="LikesCount">
      <xsd:simpleType>
        <xsd:restriction base="dms:Unknown"/>
      </xsd:simpleType>
    </xsd:element>
    <xsd:element name="RatedBy" ma:index="10" nillable="true" ma:displayName="評価者" ma:description="アイテムを評価したユーザーです。" ma:hidden="true" ma:list="UserInfo" ma:internalName="RatedBy">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Ratings" ma:index="11" nillable="true" ma:displayName="ユーザーの評価" ma:description="ユーザーによるアイテムの評価です。" ma:hidden="true" ma:internalName="Ratings">
      <xsd:simpleType>
        <xsd:restriction base="dms:Note"/>
      </xsd:simpleType>
    </xsd:element>
    <xsd:element name="LikedBy" ma:index="12" nillable="true" ma:displayName="「いいね!」と評価したメンバー" ma:hidden="true" ma:list="UserInfo" ma:internalName="LikedBy">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73e2863e-a577-4dec-b109-a9324525e442" elementFormDefault="qualified">
    <xsd:import namespace="http://schemas.microsoft.com/office/2006/documentManagement/types"/>
    <xsd:import namespace="http://schemas.microsoft.com/office/infopath/2007/PartnerControls"/>
    <xsd:element name="_x63b2__x8f09__x65e5_" ma:index="1" nillable="true" ma:displayName="掲載日" ma:default="[today]" ma:format="DateOnly" ma:internalName="_x63b2__x8f09__x65e5_">
      <xsd:simpleType>
        <xsd:restriction base="dms:DateTime"/>
      </xsd:simpleType>
    </xsd:element>
    <xsd:element name="_x7ba1__x7406__x90e8__x7f72_" ma:index="5" nillable="true" ma:displayName="管理部署" ma:format="Dropdown" ma:internalName="_x7ba1__x7406__x90e8__x7f72_">
      <xsd:simpleType>
        <xsd:restriction base="dms:Choice">
          <xsd:enumeration value="監査室"/>
          <xsd:enumeration value="総務部"/>
          <xsd:enumeration value="役員・秘書"/>
          <xsd:enumeration value="人事部"/>
          <xsd:enumeration value="経理部"/>
          <xsd:enumeration value="リスク管理統括部"/>
          <xsd:enumeration value="資産管理部"/>
          <xsd:enumeration value="システム業務部"/>
          <xsd:enumeration value="評価部"/>
          <xsd:enumeration value="広報部"/>
          <xsd:enumeration value="関西支部"/>
          <xsd:enumeration value="ワシントン事務所"/>
          <xsd:enumeration value="シリコンバレー事務所"/>
          <xsd:enumeration value="バンコク事務所"/>
          <xsd:enumeration value="北京事務所"/>
          <xsd:enumeration value="欧州事務所"/>
          <xsd:enumeration value="ニューデリー事務所"/>
          <xsd:enumeration value="技術戦略研究センター"/>
          <xsd:enumeration value="プロジェクトマネジメント室"/>
          <xsd:enumeration value="イノベーション推進部"/>
          <xsd:enumeration value="新領域・ムーンショット部"/>
          <xsd:enumeration value="ロボット・AI部"/>
          <xsd:enumeration value="IoT推進部"/>
          <xsd:enumeration value="材料・ナノテクノロジー部"/>
          <xsd:enumeration value="省エネルギー部"/>
          <xsd:enumeration value="新エネルギー部"/>
          <xsd:enumeration value="国際部"/>
          <xsd:enumeration value="地球環境対策推進室"/>
          <xsd:enumeration value="環境部"/>
          <xsd:enumeration value="スマートコミュニティ・エネルギーシステム部"/>
          <xsd:enumeration value="グリーンイノベーション基金事業統括室"/>
        </xsd:restriction>
      </xsd:simpleType>
    </xsd:element>
    <xsd:element name="_x30b7__x30fc__x30b1__x30f3__x30b9_" ma:index="7" nillable="true" ma:displayName="シーケンス" ma:internalName="_x30b7__x30fc__x30b1__x30f3__x30b9_" ma:percentage="FALSE">
      <xsd:simpleType>
        <xsd:restriction base="dms:Number"/>
      </xsd:simpleType>
    </xsd:element>
    <xsd:element name="MediaServiceMetadata" ma:index="13" nillable="true" ma:displayName="MediaServiceMetadata" ma:hidden="true" ma:internalName="MediaServiceMetadata" ma:readOnly="true">
      <xsd:simpleType>
        <xsd:restriction base="dms:Note"/>
      </xsd:simpleType>
    </xsd:element>
    <xsd:element name="MediaServiceFastMetadata" ma:index="14" nillable="true" ma:displayName="MediaServiceFastMetadata" ma:hidden="true" ma:internalName="MediaServiceFast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6aaa157e-471b-4da4-a77c-d2b488d3f16c" elementFormDefault="qualified">
    <xsd:import namespace="http://schemas.microsoft.com/office/2006/documentManagement/types"/>
    <xsd:import namespace="http://schemas.microsoft.com/office/infopath/2007/PartnerControls"/>
    <xsd:element name="SharedWithUsers" ma:index="19"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20" nillable="true" ma:displayName="共有相手の詳細情報" ma:internalName="SharedWithDetails" ma:readOnly="true">
      <xsd:simpleType>
        <xsd:restriction base="dms:Note">
          <xsd:maxLength value="255"/>
        </xsd:restriction>
      </xsd:simpleType>
    </xsd:element>
    <xsd:element name="TaxCatchAll" ma:index="30" nillable="true" ma:displayName="Taxonomy Catch All Column" ma:hidden="true" ma:list="{bd8b07c3-0515-4768-a0ce-a137a0a06d6e}" ma:internalName="TaxCatchAll" ma:showField="CatchAllData" ma:web="6aaa157e-471b-4da4-a77c-d2b488d3f16c">
      <xsd:complexType>
        <xsd:complexContent>
          <xsd:extension base="dms:MultiChoiceLookup">
            <xsd:sequence>
              <xsd:element name="Value" type="dms:Lookup" maxOccurs="unbounded" minOccurs="0"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407c753c-d045-48ba-b6ec-a3b613d36ae8" elementFormDefault="qualified">
    <xsd:import namespace="http://schemas.microsoft.com/office/2006/documentManagement/types"/>
    <xsd:import namespace="http://schemas.microsoft.com/office/infopath/2007/PartnerControls"/>
    <xsd:element name="MediaServiceGenerationTime" ma:index="21" nillable="true" ma:displayName="MediaServiceGenerationTime" ma:hidden="true" ma:internalName="MediaServiceGenerationTime" ma:readOnly="true">
      <xsd:simpleType>
        <xsd:restriction base="dms:Text"/>
      </xsd:simpleType>
    </xsd:element>
    <xsd:element name="MediaServiceEventHashCode" ma:index="22" nillable="true" ma:displayName="MediaServiceEventHashCode" ma:hidden="true" ma:internalName="MediaServiceEventHashCode" ma:readOnly="true">
      <xsd:simpleType>
        <xsd:restriction base="dms:Text"/>
      </xsd:simpleType>
    </xsd:element>
    <xsd:element name="MediaServiceAutoKeyPoints" ma:index="23" nillable="true" ma:displayName="MediaServiceAutoKeyPoints" ma:hidden="true" ma:internalName="MediaServiceAutoKeyPoints" ma:readOnly="true">
      <xsd:simpleType>
        <xsd:restriction base="dms:Note"/>
      </xsd:simpleType>
    </xsd:element>
    <xsd:element name="MediaServiceKeyPoints" ma:index="24" nillable="true" ma:displayName="KeyPoints" ma:internalName="MediaServiceKeyPoints" ma:readOnly="true">
      <xsd:simpleType>
        <xsd:restriction base="dms:Note">
          <xsd:maxLength value="255"/>
        </xsd:restriction>
      </xsd:simpleType>
    </xsd:element>
    <xsd:element name="MediaServiceDateTaken" ma:index="25" nillable="true" ma:displayName="MediaServiceDateTaken" ma:hidden="true" ma:internalName="MediaServiceDateTaken" ma:readOnly="true">
      <xsd:simpleType>
        <xsd:restriction base="dms:Text"/>
      </xsd:simpleType>
    </xsd:element>
    <xsd:element name="MediaServiceOCR" ma:index="26" nillable="true" ma:displayName="Extracted Text" ma:internalName="MediaServiceOCR" ma:readOnly="true">
      <xsd:simpleType>
        <xsd:restriction base="dms:Note">
          <xsd:maxLength value="255"/>
        </xsd:restriction>
      </xsd:simpleType>
    </xsd:element>
    <xsd:element name="MediaLengthInSeconds" ma:index="27" nillable="true" ma:displayName="Length (seconds)" ma:internalName="MediaLengthInSeconds" ma:readOnly="true">
      <xsd:simpleType>
        <xsd:restriction base="dms:Unknown"/>
      </xsd:simpleType>
    </xsd:element>
    <xsd:element name="lcf76f155ced4ddcb4097134ff3c332f" ma:index="29" nillable="true" ma:taxonomy="true" ma:internalName="lcf76f155ced4ddcb4097134ff3c332f" ma:taxonomyFieldName="MediaServiceImageTags" ma:displayName="画像タグ" ma:readOnly="false" ma:fieldId="{5cf76f15-5ced-4ddc-b409-7134ff3c332f}" ma:taxonomyMulti="true" ma:sspId="124746b4-7287-4506-a7cb-985d711bc408"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31" nillable="true" ma:displayName="MediaServiceObjectDetectorVersions"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15" ma:displayName="コンテンツ タイプ"/>
        <xsd:element ref="dc:title" minOccurs="0" maxOccurs="1"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407c753c-d045-48ba-b6ec-a3b613d36ae8">
      <Terms xmlns="http://schemas.microsoft.com/office/infopath/2007/PartnerControls"/>
    </lcf76f155ced4ddcb4097134ff3c332f>
    <LikesCount xmlns="http://schemas.microsoft.com/sharepoint/v3" xsi:nil="true"/>
    <TaxCatchAll xmlns="6aaa157e-471b-4da4-a77c-d2b488d3f16c" xsi:nil="true"/>
    <Ratings xmlns="http://schemas.microsoft.com/sharepoint/v3" xsi:nil="true"/>
    <LikedBy xmlns="http://schemas.microsoft.com/sharepoint/v3">
      <UserInfo>
        <DisplayName/>
        <AccountId xsi:nil="true"/>
        <AccountType/>
      </UserInfo>
    </LikedBy>
    <_x7ba1__x7406__x90e8__x7f72_ xmlns="73e2863e-a577-4dec-b109-a9324525e442" xsi:nil="true"/>
    <_x63b2__x8f09__x65e5_ xmlns="73e2863e-a577-4dec-b109-a9324525e442">2023-08-23T08:30:43+00:00</_x63b2__x8f09__x65e5_>
    <_x30b7__x30fc__x30b1__x30f3__x30b9_ xmlns="73e2863e-a577-4dec-b109-a9324525e442" xsi:nil="true"/>
    <RatedBy xmlns="http://schemas.microsoft.com/sharepoint/v3">
      <UserInfo>
        <DisplayName/>
        <AccountId xsi:nil="true"/>
        <AccountType/>
      </UserInfo>
    </RatedBy>
  </documentManagement>
</p:properties>
</file>

<file path=customXml/itemProps1.xml><?xml version="1.0" encoding="utf-8"?>
<ds:datastoreItem xmlns:ds="http://schemas.openxmlformats.org/officeDocument/2006/customXml" ds:itemID="{BA866B92-F9E0-4B73-9CD1-F7A8141CF078}">
  <ds:schemaRefs>
    <ds:schemaRef ds:uri="http://schemas.microsoft.com/sharepoint/v3/contenttype/forms"/>
  </ds:schemaRefs>
</ds:datastoreItem>
</file>

<file path=customXml/itemProps2.xml><?xml version="1.0" encoding="utf-8"?>
<ds:datastoreItem xmlns:ds="http://schemas.openxmlformats.org/officeDocument/2006/customXml" ds:itemID="{F2F1F736-2FF3-405E-ABB1-2613EF499D22}"/>
</file>

<file path=customXml/itemProps3.xml><?xml version="1.0" encoding="utf-8"?>
<ds:datastoreItem xmlns:ds="http://schemas.openxmlformats.org/officeDocument/2006/customXml" ds:itemID="{186D4F27-CC3F-4A34-B88B-55E8A4B26D38}"/>
</file>

<file path=docProps/app.xml><?xml version="1.0" encoding="utf-8"?>
<Properties xmlns="http://schemas.openxmlformats.org/officeDocument/2006/extended-properties" xmlns:vt="http://schemas.openxmlformats.org/officeDocument/2006/docPropsVTypes">
  <Template/>
  <TotalTime>0</TotalTime>
  <Words>7616</Words>
  <Application>Microsoft Office PowerPoint</Application>
  <PresentationFormat>ワイド画面</PresentationFormat>
  <Paragraphs>951</Paragraphs>
  <Slides>28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28</vt:i4>
      </vt:variant>
      <vt:variant>
        <vt:lpstr>目的別スライド ショー</vt:lpstr>
      </vt:variant>
      <vt:variant>
        <vt:i4>1</vt:i4>
      </vt:variant>
    </vt:vector>
  </HeadingPairs>
  <TitlesOfParts>
    <vt:vector size="36" baseType="lpstr">
      <vt:lpstr>Meiryo UI</vt:lpstr>
      <vt:lpstr>Meiryo</vt:lpstr>
      <vt:lpstr>Meiryo</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事業戦略ビジョン  提案プロジェクト名：○○○   提案者名：Ａ社（幹事企業） 、代表名：代表取締役社長　aa aa</dc:title>
  <dc:creator/>
  <cp:lastModifiedBy/>
  <cp:revision>2</cp:revision>
  <dcterms:created xsi:type="dcterms:W3CDTF">2022-08-18T07:09:48Z</dcterms:created>
  <dcterms:modified xsi:type="dcterms:W3CDTF">2023-08-23T08:24:13Z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0x010100E0FF6459D1265349A70B213B00344CEC</vt:lpwstr>
  </property>
</Properties>
</file>