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14" d="100"/>
          <a:sy n="114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2023-11-08T01:53:57Z</dcterms:modified>
</cp:coreProperties>
</file>