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100" d="100"/>
          <a:sy n="100" d="100"/>
        </p:scale>
        <p:origin x="11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2023/11/13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研究開発項目名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2020-02-18T07:08:51Z</dcterms:created>
  <dcterms:modified xsi:type="dcterms:W3CDTF">2023-11-13T07:43:54Z</dcterms:modified>
</cp:coreProperties>
</file>