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79" d="100"/>
          <a:sy n="79" d="100"/>
        </p:scale>
        <p:origin x="108" y="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2023/12/13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研究開発プロジェクト名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以下のいずれかを選択してください。それぞれに応募する場合は項目ごとに作成ください。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・サイバー空間の状況把握・防御技術の向上及び共通基盤の整備</a:t>
            </a:r>
            <a:endParaRPr lang="en-US" altLang="ja-JP" sz="1600" b="1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・セキュアな量子情報通信技術の開発</a:t>
            </a: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2023-12-13T07:11:41Z</dcterms:modified>
</cp:coreProperties>
</file>