
<file path=[Content_Types].xml><?xml version="1.0" encoding="utf-8"?>
<Types xmlns="http://schemas.openxmlformats.org/package/2006/content-types">
  <Default ContentType="image/x-emf" Extension="emf"/>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4217" r:id="rId1"/>
    <p:sldMasterId id="2147484249" r:id="rId2"/>
  </p:sldMasterIdLst>
  <p:notesMasterIdLst>
    <p:notesMasterId r:id="rId14"/>
  </p:notesMasterIdLst>
  <p:handoutMasterIdLst>
    <p:handoutMasterId r:id="rId15"/>
  </p:handoutMasterIdLst>
  <p:sldIdLst>
    <p:sldId id="3303" r:id="rId3"/>
    <p:sldId id="3305" r:id="rId4"/>
    <p:sldId id="3336" r:id="rId5"/>
    <p:sldId id="3330" r:id="rId6"/>
    <p:sldId id="3306" r:id="rId7"/>
    <p:sldId id="3340" r:id="rId8"/>
    <p:sldId id="3333" r:id="rId9"/>
    <p:sldId id="3337" r:id="rId10"/>
    <p:sldId id="3304" r:id="rId11"/>
    <p:sldId id="3338" r:id="rId12"/>
    <p:sldId id="3341" r:id="rId13"/>
  </p:sldIdLst>
  <p:sldSz cx="9906000" cy="6858000" type="A4"/>
  <p:notesSz cx="6735763" cy="9866313"/>
  <p:defaultTextStyle>
    <a:defPPr>
      <a:defRPr lang="ja-JP"/>
    </a:defPPr>
    <a:lvl1pPr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p:defaultTextStyle>
  <p:extLst>
    <p:ext uri="{EFAFB233-063F-42B5-8137-9DF3F51BA10A}">
      <p15:sldGuideLst xmlns:p15="http://schemas.microsoft.com/office/powerpoint/2012/main">
        <p15:guide id="1" orient="horz" pos="527" userDrawn="1">
          <p15:clr>
            <a:srgbClr val="A4A3A4"/>
          </p15:clr>
        </p15:guide>
        <p15:guide id="2">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FF"/>
    <a:srgbClr val="0000FF"/>
    <a:srgbClr val="FF0000"/>
    <a:srgbClr val="FF00FF"/>
    <a:srgbClr val="006600"/>
    <a:srgbClr val="F8F8F8"/>
    <a:srgbClr val="000000"/>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31" autoAdjust="0"/>
    <p:restoredTop sz="95882" autoAdjust="0"/>
  </p:normalViewPr>
  <p:slideViewPr>
    <p:cSldViewPr snapToGrid="0">
      <p:cViewPr varScale="1">
        <p:scale>
          <a:sx n="77" d="100"/>
          <a:sy n="77" d="100"/>
        </p:scale>
        <p:origin x="78" y="486"/>
      </p:cViewPr>
      <p:guideLst>
        <p:guide orient="horz" pos="527"/>
        <p:guide/>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16356"/>
    </p:cViewPr>
  </p:sorterViewPr>
  <p:notesViewPr>
    <p:cSldViewPr snapToGrid="0">
      <p:cViewPr varScale="1">
        <p:scale>
          <a:sx n="75" d="100"/>
          <a:sy n="75" d="100"/>
        </p:scale>
        <p:origin x="-2232" y="-102"/>
      </p:cViewPr>
      <p:guideLst>
        <p:guide orient="horz" pos="3107"/>
        <p:guide pos="2121"/>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4" y="0"/>
            <a:ext cx="2920193" cy="491661"/>
          </a:xfrm>
          <a:prstGeom prst="rect">
            <a:avLst/>
          </a:prstGeom>
          <a:noFill/>
          <a:ln w="9525">
            <a:noFill/>
            <a:miter lim="800000"/>
            <a:headEnd/>
            <a:tailEnd/>
          </a:ln>
          <a:effectLst/>
        </p:spPr>
        <p:txBody>
          <a:bodyPr vert="horz" wrap="square" lIns="90876" tIns="45435" rIns="90876" bIns="45435" numCol="1" anchor="t" anchorCtr="0" compatLnSpc="1">
            <a:prstTxWarp prst="textNoShape">
              <a:avLst/>
            </a:prstTxWarp>
          </a:bodyPr>
          <a:lstStyle>
            <a:lvl1pPr algn="l" defTabSz="908554">
              <a:defRPr sz="1200" i="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sz="quarter" idx="1"/>
          </p:nvPr>
        </p:nvSpPr>
        <p:spPr bwMode="auto">
          <a:xfrm>
            <a:off x="3815571" y="0"/>
            <a:ext cx="2920192" cy="491661"/>
          </a:xfrm>
          <a:prstGeom prst="rect">
            <a:avLst/>
          </a:prstGeom>
          <a:noFill/>
          <a:ln w="9525">
            <a:noFill/>
            <a:miter lim="800000"/>
            <a:headEnd/>
            <a:tailEnd/>
          </a:ln>
          <a:effectLst/>
        </p:spPr>
        <p:txBody>
          <a:bodyPr vert="horz" wrap="square" lIns="90876" tIns="45435" rIns="90876" bIns="45435" numCol="1" anchor="t" anchorCtr="0" compatLnSpc="1">
            <a:prstTxWarp prst="textNoShape">
              <a:avLst/>
            </a:prstTxWarp>
          </a:bodyPr>
          <a:lstStyle>
            <a:lvl1pPr algn="r" defTabSz="908554">
              <a:defRPr sz="1200" i="0">
                <a:latin typeface="Arial" charset="0"/>
                <a:ea typeface="ＭＳ Ｐゴシック" pitchFamily="50" charset="-128"/>
              </a:defRPr>
            </a:lvl1pPr>
          </a:lstStyle>
          <a:p>
            <a:pPr>
              <a:defRPr/>
            </a:pPr>
            <a:endParaRPr lang="en-US" altLang="ja-JP"/>
          </a:p>
        </p:txBody>
      </p:sp>
      <p:sp>
        <p:nvSpPr>
          <p:cNvPr id="4100" name="Rectangle 4"/>
          <p:cNvSpPr>
            <a:spLocks noGrp="1" noChangeArrowheads="1"/>
          </p:cNvSpPr>
          <p:nvPr>
            <p:ph type="ftr" sz="quarter" idx="2"/>
          </p:nvPr>
        </p:nvSpPr>
        <p:spPr bwMode="auto">
          <a:xfrm>
            <a:off x="4" y="9374652"/>
            <a:ext cx="2920193" cy="491661"/>
          </a:xfrm>
          <a:prstGeom prst="rect">
            <a:avLst/>
          </a:prstGeom>
          <a:noFill/>
          <a:ln w="9525">
            <a:noFill/>
            <a:miter lim="800000"/>
            <a:headEnd/>
            <a:tailEnd/>
          </a:ln>
          <a:effectLst/>
        </p:spPr>
        <p:txBody>
          <a:bodyPr vert="horz" wrap="square" lIns="90876" tIns="45435" rIns="90876" bIns="45435" numCol="1" anchor="b" anchorCtr="0" compatLnSpc="1">
            <a:prstTxWarp prst="textNoShape">
              <a:avLst/>
            </a:prstTxWarp>
          </a:bodyPr>
          <a:lstStyle>
            <a:lvl1pPr algn="l" defTabSz="908554">
              <a:defRPr sz="1200" i="0">
                <a:latin typeface="Arial" charset="0"/>
                <a:ea typeface="ＭＳ Ｐゴシック" pitchFamily="50" charset="-128"/>
              </a:defRPr>
            </a:lvl1pPr>
          </a:lstStyle>
          <a:p>
            <a:pPr>
              <a:defRPr/>
            </a:pPr>
            <a:endParaRPr lang="en-US" altLang="ja-JP"/>
          </a:p>
        </p:txBody>
      </p:sp>
      <p:sp>
        <p:nvSpPr>
          <p:cNvPr id="4101" name="Rectangle 5"/>
          <p:cNvSpPr>
            <a:spLocks noGrp="1" noChangeArrowheads="1"/>
          </p:cNvSpPr>
          <p:nvPr>
            <p:ph type="sldNum" sz="quarter" idx="3"/>
          </p:nvPr>
        </p:nvSpPr>
        <p:spPr bwMode="auto">
          <a:xfrm>
            <a:off x="3815571" y="9374652"/>
            <a:ext cx="2920192" cy="491661"/>
          </a:xfrm>
          <a:prstGeom prst="rect">
            <a:avLst/>
          </a:prstGeom>
          <a:noFill/>
          <a:ln w="9525">
            <a:noFill/>
            <a:miter lim="800000"/>
            <a:headEnd/>
            <a:tailEnd/>
          </a:ln>
          <a:effectLst/>
        </p:spPr>
        <p:txBody>
          <a:bodyPr vert="horz" wrap="square" lIns="90876" tIns="45435" rIns="90876" bIns="45435" numCol="1" anchor="b" anchorCtr="0" compatLnSpc="1">
            <a:prstTxWarp prst="textNoShape">
              <a:avLst/>
            </a:prstTxWarp>
          </a:bodyPr>
          <a:lstStyle>
            <a:lvl1pPr algn="r" defTabSz="908554">
              <a:defRPr sz="1200" i="0">
                <a:latin typeface="Arial" charset="0"/>
                <a:ea typeface="ＭＳ Ｐゴシック" pitchFamily="50" charset="-128"/>
              </a:defRPr>
            </a:lvl1pPr>
          </a:lstStyle>
          <a:p>
            <a:pPr>
              <a:defRPr/>
            </a:pPr>
            <a:fld id="{0763CA64-326F-4EF5-86C7-961A4B1E43A1}" type="slidenum">
              <a:rPr lang="en-US" altLang="ja-JP"/>
              <a:pPr>
                <a:defRPr/>
              </a:pPr>
              <a:t>‹#›</a:t>
            </a:fld>
            <a:endParaRPr lang="en-US" altLang="ja-JP"/>
          </a:p>
        </p:txBody>
      </p:sp>
    </p:spTree>
    <p:extLst>
      <p:ext uri="{BB962C8B-B14F-4D97-AF65-F5344CB8AC3E}">
        <p14:creationId xmlns:p14="http://schemas.microsoft.com/office/powerpoint/2010/main" val="1927108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6258" name="Rectangle 2"/>
          <p:cNvSpPr>
            <a:spLocks noGrp="1" noChangeArrowheads="1"/>
          </p:cNvSpPr>
          <p:nvPr>
            <p:ph type="hdr" sz="quarter"/>
          </p:nvPr>
        </p:nvSpPr>
        <p:spPr bwMode="auto">
          <a:xfrm>
            <a:off x="4" y="0"/>
            <a:ext cx="2920193" cy="491661"/>
          </a:xfrm>
          <a:prstGeom prst="rect">
            <a:avLst/>
          </a:prstGeom>
          <a:noFill/>
          <a:ln w="9525">
            <a:noFill/>
            <a:miter lim="800000"/>
            <a:headEnd/>
            <a:tailEnd/>
          </a:ln>
          <a:effectLst/>
        </p:spPr>
        <p:txBody>
          <a:bodyPr vert="horz" wrap="square" lIns="90876" tIns="45435" rIns="90876" bIns="45435" numCol="1" anchor="t" anchorCtr="0" compatLnSpc="1">
            <a:prstTxWarp prst="textNoShape">
              <a:avLst/>
            </a:prstTxWarp>
          </a:bodyPr>
          <a:lstStyle>
            <a:lvl1pPr algn="l" defTabSz="908554">
              <a:defRPr sz="1200" i="0">
                <a:latin typeface="Times New Roman" pitchFamily="18" charset="0"/>
                <a:ea typeface="ＭＳ Ｐゴシック" pitchFamily="50" charset="-128"/>
              </a:defRPr>
            </a:lvl1pPr>
          </a:lstStyle>
          <a:p>
            <a:pPr>
              <a:defRPr/>
            </a:pPr>
            <a:endParaRPr lang="en-US" altLang="ja-JP"/>
          </a:p>
        </p:txBody>
      </p:sp>
      <p:sp>
        <p:nvSpPr>
          <p:cNvPr id="96259" name="Rectangle 3"/>
          <p:cNvSpPr>
            <a:spLocks noGrp="1" noChangeArrowheads="1"/>
          </p:cNvSpPr>
          <p:nvPr>
            <p:ph type="dt" idx="1"/>
          </p:nvPr>
        </p:nvSpPr>
        <p:spPr bwMode="auto">
          <a:xfrm>
            <a:off x="3814004" y="0"/>
            <a:ext cx="2920193" cy="491661"/>
          </a:xfrm>
          <a:prstGeom prst="rect">
            <a:avLst/>
          </a:prstGeom>
          <a:noFill/>
          <a:ln w="9525">
            <a:noFill/>
            <a:miter lim="800000"/>
            <a:headEnd/>
            <a:tailEnd/>
          </a:ln>
          <a:effectLst/>
        </p:spPr>
        <p:txBody>
          <a:bodyPr vert="horz" wrap="square" lIns="90876" tIns="45435" rIns="90876" bIns="45435" numCol="1" anchor="t" anchorCtr="0" compatLnSpc="1">
            <a:prstTxWarp prst="textNoShape">
              <a:avLst/>
            </a:prstTxWarp>
          </a:bodyPr>
          <a:lstStyle>
            <a:lvl1pPr algn="r" defTabSz="908554">
              <a:defRPr sz="1200" i="0">
                <a:latin typeface="Times New Roman" pitchFamily="18" charset="0"/>
                <a:ea typeface="ＭＳ Ｐゴシック" pitchFamily="50" charset="-128"/>
              </a:defRPr>
            </a:lvl1pPr>
          </a:lstStyle>
          <a:p>
            <a:pPr>
              <a:defRPr/>
            </a:pPr>
            <a:endParaRPr lang="en-US" altLang="ja-JP"/>
          </a:p>
        </p:txBody>
      </p:sp>
      <p:sp>
        <p:nvSpPr>
          <p:cNvPr id="41988" name="Rectangle 4"/>
          <p:cNvSpPr>
            <a:spLocks noGrp="1" noRot="1" noChangeAspect="1" noChangeArrowheads="1" noTextEdit="1"/>
          </p:cNvSpPr>
          <p:nvPr>
            <p:ph type="sldImg" idx="2"/>
          </p:nvPr>
        </p:nvSpPr>
        <p:spPr bwMode="auto">
          <a:xfrm>
            <a:off x="698500" y="741363"/>
            <a:ext cx="5338763" cy="3697287"/>
          </a:xfrm>
          <a:prstGeom prst="rect">
            <a:avLst/>
          </a:prstGeom>
          <a:noFill/>
          <a:ln w="9525">
            <a:solidFill>
              <a:srgbClr val="000000"/>
            </a:solidFill>
            <a:miter lim="800000"/>
            <a:headEnd/>
            <a:tailEnd/>
          </a:ln>
        </p:spPr>
      </p:sp>
      <p:sp>
        <p:nvSpPr>
          <p:cNvPr id="96261" name="Rectangle 5"/>
          <p:cNvSpPr>
            <a:spLocks noGrp="1" noChangeArrowheads="1"/>
          </p:cNvSpPr>
          <p:nvPr>
            <p:ph type="body" sz="quarter" idx="3"/>
          </p:nvPr>
        </p:nvSpPr>
        <p:spPr bwMode="auto">
          <a:xfrm>
            <a:off x="675465" y="4684967"/>
            <a:ext cx="5384840" cy="4440707"/>
          </a:xfrm>
          <a:prstGeom prst="rect">
            <a:avLst/>
          </a:prstGeom>
          <a:noFill/>
          <a:ln w="9525">
            <a:noFill/>
            <a:miter lim="800000"/>
            <a:headEnd/>
            <a:tailEnd/>
          </a:ln>
          <a:effectLst/>
        </p:spPr>
        <p:txBody>
          <a:bodyPr vert="horz" wrap="square" lIns="90876" tIns="45435" rIns="90876" bIns="45435"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6262" name="Rectangle 6"/>
          <p:cNvSpPr>
            <a:spLocks noGrp="1" noChangeArrowheads="1"/>
          </p:cNvSpPr>
          <p:nvPr>
            <p:ph type="ftr" sz="quarter" idx="4"/>
          </p:nvPr>
        </p:nvSpPr>
        <p:spPr bwMode="auto">
          <a:xfrm>
            <a:off x="4" y="9371501"/>
            <a:ext cx="2920193" cy="493236"/>
          </a:xfrm>
          <a:prstGeom prst="rect">
            <a:avLst/>
          </a:prstGeom>
          <a:noFill/>
          <a:ln w="9525">
            <a:noFill/>
            <a:miter lim="800000"/>
            <a:headEnd/>
            <a:tailEnd/>
          </a:ln>
          <a:effectLst/>
        </p:spPr>
        <p:txBody>
          <a:bodyPr vert="horz" wrap="square" lIns="90876" tIns="45435" rIns="90876" bIns="45435" numCol="1" anchor="b" anchorCtr="0" compatLnSpc="1">
            <a:prstTxWarp prst="textNoShape">
              <a:avLst/>
            </a:prstTxWarp>
          </a:bodyPr>
          <a:lstStyle>
            <a:lvl1pPr algn="l" defTabSz="908554">
              <a:defRPr sz="1200" i="0">
                <a:latin typeface="Times New Roman" pitchFamily="18" charset="0"/>
                <a:ea typeface="ＭＳ Ｐゴシック" pitchFamily="50" charset="-128"/>
              </a:defRPr>
            </a:lvl1pPr>
          </a:lstStyle>
          <a:p>
            <a:pPr>
              <a:defRPr/>
            </a:pPr>
            <a:endParaRPr lang="en-US" altLang="ja-JP"/>
          </a:p>
        </p:txBody>
      </p:sp>
      <p:sp>
        <p:nvSpPr>
          <p:cNvPr id="96263" name="Rectangle 7"/>
          <p:cNvSpPr>
            <a:spLocks noGrp="1" noChangeArrowheads="1"/>
          </p:cNvSpPr>
          <p:nvPr>
            <p:ph type="sldNum" sz="quarter" idx="5"/>
          </p:nvPr>
        </p:nvSpPr>
        <p:spPr bwMode="auto">
          <a:xfrm>
            <a:off x="3814004" y="9371501"/>
            <a:ext cx="2920193" cy="493236"/>
          </a:xfrm>
          <a:prstGeom prst="rect">
            <a:avLst/>
          </a:prstGeom>
          <a:noFill/>
          <a:ln w="9525">
            <a:noFill/>
            <a:miter lim="800000"/>
            <a:headEnd/>
            <a:tailEnd/>
          </a:ln>
          <a:effectLst/>
        </p:spPr>
        <p:txBody>
          <a:bodyPr vert="horz" wrap="square" lIns="90876" tIns="45435" rIns="90876" bIns="45435" numCol="1" anchor="b" anchorCtr="0" compatLnSpc="1">
            <a:prstTxWarp prst="textNoShape">
              <a:avLst/>
            </a:prstTxWarp>
          </a:bodyPr>
          <a:lstStyle>
            <a:lvl1pPr algn="r" defTabSz="908554">
              <a:defRPr sz="1200" i="0">
                <a:latin typeface="Times New Roman" pitchFamily="18" charset="0"/>
                <a:ea typeface="ＭＳ Ｐゴシック" pitchFamily="50" charset="-128"/>
              </a:defRPr>
            </a:lvl1pPr>
          </a:lstStyle>
          <a:p>
            <a:pPr>
              <a:defRPr/>
            </a:pPr>
            <a:fld id="{E19FE20C-B4F4-4FED-A715-1996283D0E0C}" type="slidenum">
              <a:rPr lang="en-US" altLang="ja-JP"/>
              <a:pPr>
                <a:defRPr/>
              </a:pPr>
              <a:t>‹#›</a:t>
            </a:fld>
            <a:endParaRPr lang="en-US" altLang="ja-JP"/>
          </a:p>
        </p:txBody>
      </p:sp>
    </p:spTree>
    <p:extLst>
      <p:ext uri="{BB962C8B-B14F-4D97-AF65-F5344CB8AC3E}">
        <p14:creationId xmlns:p14="http://schemas.microsoft.com/office/powerpoint/2010/main" val="2902782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000" kern="1200">
        <a:solidFill>
          <a:schemeClr val="tx1"/>
        </a:solidFill>
        <a:latin typeface="ＭＳ ゴシック" pitchFamily="49" charset="-128"/>
        <a:ea typeface="ＭＳ Ｐ明朝" pitchFamily="18" charset="-128"/>
        <a:cs typeface="+mn-cs"/>
      </a:defRPr>
    </a:lvl1pPr>
    <a:lvl2pPr marL="457200" algn="l" rtl="0" eaLnBrk="0" fontAlgn="base" hangingPunct="0">
      <a:spcBef>
        <a:spcPct val="30000"/>
      </a:spcBef>
      <a:spcAft>
        <a:spcPct val="0"/>
      </a:spcAft>
      <a:defRPr kumimoji="1" sz="1000" kern="1200">
        <a:solidFill>
          <a:schemeClr val="tx1"/>
        </a:solidFill>
        <a:latin typeface="ＭＳ ゴシック" pitchFamily="49" charset="-128"/>
        <a:ea typeface="ＭＳ Ｐ明朝" pitchFamily="18" charset="-128"/>
        <a:cs typeface="+mn-cs"/>
      </a:defRPr>
    </a:lvl2pPr>
    <a:lvl3pPr marL="914400" algn="l" rtl="0" eaLnBrk="0" fontAlgn="base" hangingPunct="0">
      <a:spcBef>
        <a:spcPct val="30000"/>
      </a:spcBef>
      <a:spcAft>
        <a:spcPct val="0"/>
      </a:spcAft>
      <a:defRPr kumimoji="1" sz="1000" kern="1200">
        <a:solidFill>
          <a:schemeClr val="tx1"/>
        </a:solidFill>
        <a:latin typeface="ＭＳ ゴシック" pitchFamily="49" charset="-128"/>
        <a:ea typeface="ＭＳ Ｐ明朝" pitchFamily="18" charset="-128"/>
        <a:cs typeface="+mn-cs"/>
      </a:defRPr>
    </a:lvl3pPr>
    <a:lvl4pPr marL="1371600" algn="l" rtl="0" eaLnBrk="0" fontAlgn="base" hangingPunct="0">
      <a:spcBef>
        <a:spcPct val="30000"/>
      </a:spcBef>
      <a:spcAft>
        <a:spcPct val="0"/>
      </a:spcAft>
      <a:defRPr kumimoji="1" sz="1000" kern="1200">
        <a:solidFill>
          <a:schemeClr val="tx1"/>
        </a:solidFill>
        <a:latin typeface="ＭＳ ゴシック" pitchFamily="49" charset="-128"/>
        <a:ea typeface="ＭＳ Ｐ明朝" pitchFamily="18" charset="-128"/>
        <a:cs typeface="+mn-cs"/>
      </a:defRPr>
    </a:lvl4pPr>
    <a:lvl5pPr marL="1828800" algn="l" rtl="0" eaLnBrk="0" fontAlgn="base" hangingPunct="0">
      <a:spcBef>
        <a:spcPct val="30000"/>
      </a:spcBef>
      <a:spcAft>
        <a:spcPct val="0"/>
      </a:spcAft>
      <a:defRPr kumimoji="1" sz="1000" kern="1200">
        <a:solidFill>
          <a:schemeClr val="tx1"/>
        </a:solidFill>
        <a:latin typeface="ＭＳ ゴシック" pitchFamily="49"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E8DE7-516E-0D08-DC24-639193B2D98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9859467-BAB7-139A-D678-515383690D4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465F5E8-B770-180B-63FD-CD3A77797642}"/>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45E6DDA-4B1D-427E-9AC4-BCE115D0F45E}"/>
              </a:ext>
            </a:extLst>
          </p:cNvPr>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520504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D2DE37-AF20-9F41-39DC-F3F0847719E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3E643B6-1EAD-35C6-0C15-4E1C64F6012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025C77A-8E8E-73F8-D201-EB941EF5E1CD}"/>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3217190E-849F-2E28-1D69-5DD6D747C7E7}"/>
              </a:ext>
            </a:extLst>
          </p:cNvPr>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3917725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74D8C2-B0AB-9026-11AC-28A0B3CC140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8E37D12-D310-13D4-1F18-E282053202E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BF1B730-0A4A-ED00-74C7-362453596A2C}"/>
              </a:ext>
            </a:extLst>
          </p:cNvPr>
          <p:cNvSpPr>
            <a:spLocks noGrp="1"/>
          </p:cNvSpPr>
          <p:nvPr>
            <p:ph type="body" idx="1"/>
          </p:nvPr>
        </p:nvSpPr>
        <p:spPr/>
        <p:txBody>
          <a:bodyPr/>
          <a:lstStyle/>
          <a:p>
            <a:endParaRPr lang="ja-JP" altLang="en-US" dirty="0"/>
          </a:p>
        </p:txBody>
      </p:sp>
      <p:sp>
        <p:nvSpPr>
          <p:cNvPr id="4" name="スライド番号プレースホルダー 3">
            <a:extLst>
              <a:ext uri="{FF2B5EF4-FFF2-40B4-BE49-F238E27FC236}">
                <a16:creationId xmlns:a16="http://schemas.microsoft.com/office/drawing/2014/main" id="{C85C7ACD-DAC5-9DA4-945B-B12DAC464504}"/>
              </a:ext>
            </a:extLst>
          </p:cNvPr>
          <p:cNvSpPr>
            <a:spLocks noGrp="1"/>
          </p:cNvSpPr>
          <p:nvPr>
            <p:ph type="sldNum" sz="quarter" idx="5"/>
          </p:nvPr>
        </p:nvSpPr>
        <p:spPr/>
        <p:txBody>
          <a:bodyPr/>
          <a:lstStyle/>
          <a:p>
            <a:pPr>
              <a:defRPr/>
            </a:pPr>
            <a:fld id="{E19FE20C-B4F4-4FED-A715-1996283D0E0C}" type="slidenum">
              <a:rPr lang="en-US" altLang="ja-JP" smtClean="0"/>
              <a:pPr>
                <a:defRPr/>
              </a:pPr>
              <a:t>7</a:t>
            </a:fld>
            <a:endParaRPr lang="en-US" altLang="ja-JP"/>
          </a:p>
        </p:txBody>
      </p:sp>
    </p:spTree>
    <p:extLst>
      <p:ext uri="{BB962C8B-B14F-4D97-AF65-F5344CB8AC3E}">
        <p14:creationId xmlns:p14="http://schemas.microsoft.com/office/powerpoint/2010/main" val="1563673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30A303-8482-615F-4A7A-060555EA61C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5766242-7254-145F-3931-EE517A9753E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5C6FB05-C651-5805-38DA-D01BC7F45865}"/>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13EEF47-A90C-F702-1B67-4DC2831D17E8}"/>
              </a:ext>
            </a:extLst>
          </p:cNvPr>
          <p:cNvSpPr>
            <a:spLocks noGrp="1"/>
          </p:cNvSpPr>
          <p:nvPr>
            <p:ph type="sldNum" sz="quarter" idx="10"/>
          </p:nvPr>
        </p:nvSpPr>
        <p:spPr/>
        <p:txBody>
          <a:bodyPr/>
          <a:lstStyle/>
          <a:p>
            <a:pPr marL="0" marR="0" lvl="0" indent="0" algn="r" defTabSz="916528" rtl="0" eaLnBrk="1" fontAlgn="base" latinLnBrk="0" hangingPunct="1">
              <a:lnSpc>
                <a:spcPct val="100000"/>
              </a:lnSpc>
              <a:spcBef>
                <a:spcPct val="0"/>
              </a:spcBef>
              <a:spcAft>
                <a:spcPct val="0"/>
              </a:spcAft>
              <a:buClrTx/>
              <a:buSzTx/>
              <a:buFontTx/>
              <a:buNone/>
              <a:tabLst/>
              <a:defRPr/>
            </a:pPr>
            <a:fld id="{CCD509FA-889F-474C-84E9-F5B691EABD91}" type="slidenum">
              <a:rPr kumimoji="1" lang="ja-JP" altLang="en-US" sz="1200" b="0" i="0" u="none" strike="noStrike" kern="1200" cap="none" spc="0" normalizeH="0" baseline="0" noProof="0" smtClean="0">
                <a:ln>
                  <a:noFill/>
                </a:ln>
                <a:solidFill>
                  <a:prstClr val="black"/>
                </a:solidFill>
                <a:effectLst/>
                <a:uLnTx/>
                <a:uFillTx/>
                <a:latin typeface="Times New Roman" pitchFamily="18" charset="0"/>
                <a:ea typeface="ＭＳ Ｐゴシック" pitchFamily="50" charset="-128"/>
                <a:cs typeface="+mn-cs"/>
              </a:rPr>
              <a:pPr marL="0" marR="0" lvl="0" indent="0" algn="r" defTabSz="916528" rtl="0" eaLnBrk="1" fontAlgn="base" latinLnBrk="0" hangingPunct="1">
                <a:lnSpc>
                  <a:spcPct val="100000"/>
                </a:lnSpc>
                <a:spcBef>
                  <a:spcPct val="0"/>
                </a:spcBef>
                <a:spcAft>
                  <a:spcPct val="0"/>
                </a:spcAft>
                <a:buClrTx/>
                <a:buSzTx/>
                <a:buFontTx/>
                <a:buNone/>
                <a:tabLst/>
                <a:defRPr/>
              </a:pPr>
              <a:t>9</a:t>
            </a:fld>
            <a:endParaRPr kumimoji="1" lang="ja-JP" altLang="en-US" sz="1200" b="0" i="0" u="none" strike="noStrike" kern="1200" cap="none" spc="0" normalizeH="0" baseline="0" noProof="0">
              <a:ln>
                <a:noFill/>
              </a:ln>
              <a:solidFill>
                <a:prstClr val="black"/>
              </a:solidFill>
              <a:effectLst/>
              <a:uLnTx/>
              <a:uFillTx/>
              <a:latin typeface="Times New Roman" pitchFamily="18" charset="0"/>
              <a:ea typeface="ＭＳ Ｐゴシック" pitchFamily="50" charset="-128"/>
              <a:cs typeface="+mn-cs"/>
            </a:endParaRPr>
          </a:p>
        </p:txBody>
      </p:sp>
    </p:spTree>
    <p:extLst>
      <p:ext uri="{BB962C8B-B14F-4D97-AF65-F5344CB8AC3E}">
        <p14:creationId xmlns:p14="http://schemas.microsoft.com/office/powerpoint/2010/main" val="1984870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D04C5-451A-D426-76A6-0824AB08A41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A0453544-B2EE-3656-BEF2-6CFD4A58BCB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84D2279-E559-FD05-7FFE-3212344494E8}"/>
              </a:ext>
            </a:extLst>
          </p:cNvPr>
          <p:cNvSpPr>
            <a:spLocks noGrp="1"/>
          </p:cNvSpPr>
          <p:nvPr>
            <p:ph type="body" idx="1"/>
          </p:nvPr>
        </p:nvSpPr>
        <p:spPr/>
        <p:txBody>
          <a:bodyPr/>
          <a:lstStyle/>
          <a:p>
            <a:endParaRPr lang="ja-JP" altLang="en-US" dirty="0"/>
          </a:p>
        </p:txBody>
      </p:sp>
      <p:sp>
        <p:nvSpPr>
          <p:cNvPr id="4" name="スライド番号プレースホルダー 3">
            <a:extLst>
              <a:ext uri="{FF2B5EF4-FFF2-40B4-BE49-F238E27FC236}">
                <a16:creationId xmlns:a16="http://schemas.microsoft.com/office/drawing/2014/main" id="{30C2CEDD-0231-CFBB-C584-22D251F4FEA0}"/>
              </a:ext>
            </a:extLst>
          </p:cNvPr>
          <p:cNvSpPr>
            <a:spLocks noGrp="1"/>
          </p:cNvSpPr>
          <p:nvPr>
            <p:ph type="sldNum" sz="quarter" idx="5"/>
          </p:nvPr>
        </p:nvSpPr>
        <p:spPr/>
        <p:txBody>
          <a:bodyPr/>
          <a:lstStyle/>
          <a:p>
            <a:pPr>
              <a:defRPr/>
            </a:pPr>
            <a:fld id="{E19FE20C-B4F4-4FED-A715-1996283D0E0C}" type="slidenum">
              <a:rPr lang="en-US" altLang="ja-JP" smtClean="0"/>
              <a:pPr>
                <a:defRPr/>
              </a:pPr>
              <a:t>10</a:t>
            </a:fld>
            <a:endParaRPr lang="en-US" altLang="ja-JP"/>
          </a:p>
        </p:txBody>
      </p:sp>
    </p:spTree>
    <p:extLst>
      <p:ext uri="{BB962C8B-B14F-4D97-AF65-F5344CB8AC3E}">
        <p14:creationId xmlns:p14="http://schemas.microsoft.com/office/powerpoint/2010/main" val="403022674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95300" y="274638"/>
            <a:ext cx="653415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71296"/>
            <a:ext cx="8420100" cy="588284"/>
          </a:xfrm>
        </p:spPr>
        <p:txBody>
          <a:bodyPr/>
          <a:lstStyle>
            <a:lvl1pPr algn="ctr">
              <a:defRPr/>
            </a:lvl1pPr>
          </a:lstStyle>
          <a:p>
            <a:r>
              <a:rPr kumimoji="1" lang="ja-JP" altLang="en-US"/>
              <a:t>マスター タイトルの書式設定</a:t>
            </a:r>
          </a:p>
        </p:txBody>
      </p:sp>
      <p:sp>
        <p:nvSpPr>
          <p:cNvPr id="3" name="サブタイトル 2"/>
          <p:cNvSpPr>
            <a:spLocks noGrp="1"/>
          </p:cNvSpPr>
          <p:nvPr>
            <p:ph type="subTitle" idx="1"/>
          </p:nvPr>
        </p:nvSpPr>
        <p:spPr>
          <a:xfrm>
            <a:off x="79601" y="8164"/>
            <a:ext cx="6854600" cy="408214"/>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4" name="日付プレースホルダー 3"/>
          <p:cNvSpPr>
            <a:spLocks noGrp="1"/>
          </p:cNvSpPr>
          <p:nvPr>
            <p:ph type="dt" sz="half" idx="10"/>
          </p:nvPr>
        </p:nvSpPr>
        <p:spPr>
          <a:xfrm>
            <a:off x="256495" y="6537322"/>
            <a:ext cx="23114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fld id="{C510F357-3EF3-40AC-AE1B-F956C3103ED5}" type="datetime1">
              <a:rPr lang="ja-JP" altLang="en-US" smtClean="0"/>
              <a:t>2024/3/6</a:t>
            </a:fld>
            <a:endParaRPr lang="ja-JP" altLang="en-US"/>
          </a:p>
        </p:txBody>
      </p:sp>
      <p:sp>
        <p:nvSpPr>
          <p:cNvPr id="5" name="フッター プレースホルダー 4"/>
          <p:cNvSpPr>
            <a:spLocks noGrp="1"/>
          </p:cNvSpPr>
          <p:nvPr>
            <p:ph type="ftr" sz="quarter" idx="11"/>
          </p:nvPr>
        </p:nvSpPr>
        <p:spPr>
          <a:xfrm>
            <a:off x="3384550" y="6537322"/>
            <a:ext cx="31369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endParaRPr lang="ja-JP" altLang="en-US"/>
          </a:p>
        </p:txBody>
      </p:sp>
      <p:sp>
        <p:nvSpPr>
          <p:cNvPr id="6" name="スライド番号プレースホルダー 5"/>
          <p:cNvSpPr>
            <a:spLocks noGrp="1"/>
          </p:cNvSpPr>
          <p:nvPr>
            <p:ph type="sldNum" sz="quarter" idx="12"/>
          </p:nvPr>
        </p:nvSpPr>
        <p:spPr>
          <a:xfrm>
            <a:off x="7470775" y="6537322"/>
            <a:ext cx="23114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fld id="{36F79F9C-11CA-44F1-9E86-66276BE4B335}" type="slidenum">
              <a:rPr lang="ja-JP" altLang="en-US" smtClean="0"/>
              <a:pPr/>
              <a:t>‹#›</a:t>
            </a:fld>
            <a:endParaRPr lang="ja-JP" altLang="en-US"/>
          </a:p>
        </p:txBody>
      </p:sp>
    </p:spTree>
    <p:extLst>
      <p:ext uri="{BB962C8B-B14F-4D97-AF65-F5344CB8AC3E}">
        <p14:creationId xmlns:p14="http://schemas.microsoft.com/office/powerpoint/2010/main" val="1371196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94583" y="75748"/>
            <a:ext cx="9419544" cy="479424"/>
          </a:xfrm>
        </p:spPr>
        <p:txBody>
          <a:bodyPr/>
          <a:lstStyle>
            <a:lvl1pPr algn="l">
              <a:defRPr/>
            </a:lvl1pPr>
          </a:lstStyle>
          <a:p>
            <a:r>
              <a:rPr kumimoji="1" lang="ja-JP" altLang="en-US" dirty="0"/>
              <a:t>マスター タイトルの書式設定</a:t>
            </a:r>
          </a:p>
        </p:txBody>
      </p:sp>
      <p:sp>
        <p:nvSpPr>
          <p:cNvPr id="3" name="日付プレースホルダー 2"/>
          <p:cNvSpPr>
            <a:spLocks noGrp="1"/>
          </p:cNvSpPr>
          <p:nvPr>
            <p:ph type="dt" sz="half" idx="10"/>
          </p:nvPr>
        </p:nvSpPr>
        <p:spPr>
          <a:xfrm>
            <a:off x="176894" y="6520994"/>
            <a:ext cx="23114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fld id="{E6F2341E-530F-42AE-8C7B-E46658E3C2CE}" type="datetime1">
              <a:rPr lang="ja-JP" altLang="en-US" smtClean="0"/>
              <a:t>2024/3/6</a:t>
            </a:fld>
            <a:endParaRPr lang="ja-JP" altLang="en-US" dirty="0"/>
          </a:p>
        </p:txBody>
      </p:sp>
      <p:sp>
        <p:nvSpPr>
          <p:cNvPr id="4" name="フッター プレースホルダー 3"/>
          <p:cNvSpPr>
            <a:spLocks noGrp="1"/>
          </p:cNvSpPr>
          <p:nvPr>
            <p:ph type="ftr" sz="quarter" idx="11"/>
          </p:nvPr>
        </p:nvSpPr>
        <p:spPr>
          <a:xfrm>
            <a:off x="3384550" y="6520994"/>
            <a:ext cx="3136900" cy="215444"/>
          </a:xfrm>
        </p:spPr>
        <p:txBody>
          <a:bodyPr lIns="0" tIns="0" rIns="0" bIns="0">
            <a:spAutoFit/>
          </a:bodyPr>
          <a:lstStyle>
            <a:lvl1pPr>
              <a:defRPr sz="1400">
                <a:latin typeface="HGP創英角ｺﾞｼｯｸUB" panose="020B0900000000000000" pitchFamily="50" charset="-128"/>
                <a:ea typeface="HGP創英角ｺﾞｼｯｸUB" panose="020B0900000000000000" pitchFamily="50" charset="-128"/>
              </a:defRPr>
            </a:lvl1pPr>
          </a:lstStyle>
          <a:p>
            <a:endParaRPr lang="ja-JP" altLang="en-US"/>
          </a:p>
        </p:txBody>
      </p:sp>
      <p:sp>
        <p:nvSpPr>
          <p:cNvPr id="5" name="スライド番号プレースホルダー 4"/>
          <p:cNvSpPr>
            <a:spLocks noGrp="1"/>
          </p:cNvSpPr>
          <p:nvPr>
            <p:ph type="sldNum" sz="quarter" idx="12"/>
          </p:nvPr>
        </p:nvSpPr>
        <p:spPr>
          <a:xfrm>
            <a:off x="9101137" y="6505607"/>
            <a:ext cx="698722" cy="246221"/>
          </a:xfrm>
        </p:spPr>
        <p:txBody>
          <a:bodyPr wrap="square" lIns="0" tIns="0" rIns="0" bIns="0">
            <a:spAutoFit/>
          </a:bodyPr>
          <a:lstStyle>
            <a:lvl1pPr>
              <a:defRPr sz="1600">
                <a:latin typeface="HGP創英角ｺﾞｼｯｸUB" panose="020B0900000000000000" pitchFamily="50" charset="-128"/>
                <a:ea typeface="HGP創英角ｺﾞｼｯｸUB" panose="020B0900000000000000" pitchFamily="50" charset="-128"/>
              </a:defRPr>
            </a:lvl1pPr>
          </a:lstStyle>
          <a:p>
            <a:fld id="{36F79F9C-11CA-44F1-9E86-66276BE4B335}" type="slidenum">
              <a:rPr lang="ja-JP" altLang="en-US" smtClean="0"/>
              <a:pPr/>
              <a:t>‹#›</a:t>
            </a:fld>
            <a:endParaRPr lang="ja-JP" altLang="en-US"/>
          </a:p>
        </p:txBody>
      </p:sp>
      <p:sp>
        <p:nvSpPr>
          <p:cNvPr id="7" name="正方形/長方形 6"/>
          <p:cNvSpPr/>
          <p:nvPr userDrawn="1"/>
        </p:nvSpPr>
        <p:spPr>
          <a:xfrm>
            <a:off x="0" y="644980"/>
            <a:ext cx="9906000" cy="8980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17848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03427" y="70530"/>
            <a:ext cx="7812073" cy="562074"/>
          </a:xfr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p:spPr>
        <p:txBody>
          <a:bodyPr>
            <a:normAutofit/>
          </a:bodyPr>
          <a:lstStyle>
            <a:lvl1pPr algn="l">
              <a:defRPr sz="2800">
                <a:solidFill>
                  <a:srgbClr val="00B050"/>
                </a:solidFill>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sz="2800"/>
            </a:lvl1pPr>
            <a:lvl2pPr>
              <a:defRPr sz="2400"/>
            </a:lvl2pPr>
            <a:lvl3pPr>
              <a:defRPr sz="2200"/>
            </a:lvl3pPr>
            <a:lvl4pPr>
              <a:defRPr sz="2000"/>
            </a:lvl4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86B2ED32-F4B7-4EC3-AF1F-2FF58E7C1A3E}" type="datetime1">
              <a:rPr kumimoji="1" lang="ja-JP" altLang="en-US" smtClean="0"/>
              <a:t>2024/3/6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6F79F9C-11CA-44F1-9E86-66276BE4B335}" type="slidenum">
              <a:rPr kumimoji="1" lang="ja-JP" altLang="en-US" smtClean="0"/>
              <a:t>‹#›</a:t>
            </a:fld>
            <a:endParaRPr kumimoji="1" lang="ja-JP" altLang="en-US"/>
          </a:p>
        </p:txBody>
      </p:sp>
    </p:spTree>
    <p:extLst>
      <p:ext uri="{BB962C8B-B14F-4D97-AF65-F5344CB8AC3E}">
        <p14:creationId xmlns:p14="http://schemas.microsoft.com/office/powerpoint/2010/main" val="8010601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D78DD46-2275-443B-A1A3-52C9931A3EF4}" type="datetime1">
              <a:rPr kumimoji="1" lang="ja-JP" altLang="en-US" smtClean="0"/>
              <a:t>2024/3/6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6F79F9C-11CA-44F1-9E86-66276BE4B335}" type="slidenum">
              <a:rPr kumimoji="1" lang="ja-JP" altLang="en-US" smtClean="0"/>
              <a:t>‹#›</a:t>
            </a:fld>
            <a:endParaRPr kumimoji="1" lang="ja-JP" altLang="en-US"/>
          </a:p>
        </p:txBody>
      </p:sp>
    </p:spTree>
    <p:extLst>
      <p:ext uri="{BB962C8B-B14F-4D97-AF65-F5344CB8AC3E}">
        <p14:creationId xmlns:p14="http://schemas.microsoft.com/office/powerpoint/2010/main" val="3943713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DAE7A1B-F2C6-4E4B-9B78-9F7102EB7EFF}" type="datetime1">
              <a:rPr kumimoji="1" lang="ja-JP" altLang="en-US" smtClean="0"/>
              <a:t>2024/3/6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6F79F9C-11CA-44F1-9E86-66276BE4B335}" type="slidenum">
              <a:rPr kumimoji="1" lang="ja-JP" altLang="en-US" smtClean="0"/>
              <a:t>‹#›</a:t>
            </a:fld>
            <a:endParaRPr kumimoji="1" lang="ja-JP" altLang="en-US"/>
          </a:p>
        </p:txBody>
      </p:sp>
    </p:spTree>
    <p:extLst>
      <p:ext uri="{BB962C8B-B14F-4D97-AF65-F5344CB8AC3E}">
        <p14:creationId xmlns:p14="http://schemas.microsoft.com/office/powerpoint/2010/main" val="1620048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F3A6736-2538-481C-BAA9-ABAD0093B857}"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theme/theme2.xml" Type="http://schemas.openxmlformats.org/officeDocument/2006/relationships/them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457104"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A6736-2538-481C-BAA9-ABAD0093B857}"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4218" r:id="rId1"/>
    <p:sldLayoutId id="2147484219" r:id="rId2"/>
    <p:sldLayoutId id="2147484220" r:id="rId3"/>
    <p:sldLayoutId id="2147484221" r:id="rId4"/>
    <p:sldLayoutId id="2147484222" r:id="rId5"/>
    <p:sldLayoutId id="2147484223" r:id="rId6"/>
    <p:sldLayoutId id="2147484224" r:id="rId7"/>
    <p:sldLayoutId id="2147484225" r:id="rId8"/>
    <p:sldLayoutId id="2147484226" r:id="rId9"/>
    <p:sldLayoutId id="2147484227" r:id="rId10"/>
    <p:sldLayoutId id="2147484228"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38805" y="67583"/>
            <a:ext cx="8915400" cy="479424"/>
          </a:xfrm>
          <a:prstGeom prst="rect">
            <a:avLst/>
          </a:prstGeom>
        </p:spPr>
        <p:txBody>
          <a:bodyPr vert="horz" wrap="square" lIns="0" tIns="0" rIns="0" bIns="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0" tIns="0" rIns="0" bIns="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23826" y="6586306"/>
            <a:ext cx="2311400" cy="215444"/>
          </a:xfrm>
          <a:prstGeom prst="rect">
            <a:avLst/>
          </a:prstGeom>
        </p:spPr>
        <p:txBody>
          <a:bodyPr vert="horz" lIns="0" tIns="0" rIns="0" bIns="0" rtlCol="0" anchor="ctr">
            <a:spAutoFit/>
          </a:bodyPr>
          <a:lstStyle>
            <a:lvl1pPr algn="l">
              <a:defRPr sz="1400">
                <a:solidFill>
                  <a:schemeClr val="tx1">
                    <a:tint val="75000"/>
                  </a:schemeClr>
                </a:solidFill>
                <a:latin typeface="HGP創英角ｺﾞｼｯｸUB" panose="020B0900000000000000" pitchFamily="50" charset="-128"/>
                <a:ea typeface="HGP創英角ｺﾞｼｯｸUB" panose="020B0900000000000000" pitchFamily="50" charset="-128"/>
              </a:defRPr>
            </a:lvl1pPr>
          </a:lstStyle>
          <a:p>
            <a:fld id="{5E2BD2B6-B1BB-4890-86DB-B90356C2DE55}" type="datetime1">
              <a:rPr lang="ja-JP" altLang="en-US" smtClean="0"/>
              <a:t>2024/3/6</a:t>
            </a:fld>
            <a:endParaRPr lang="ja-JP" altLang="en-US"/>
          </a:p>
        </p:txBody>
      </p:sp>
      <p:sp>
        <p:nvSpPr>
          <p:cNvPr id="5" name="フッター プレースホルダー 4"/>
          <p:cNvSpPr>
            <a:spLocks noGrp="1"/>
          </p:cNvSpPr>
          <p:nvPr>
            <p:ph type="ftr" sz="quarter" idx="3"/>
          </p:nvPr>
        </p:nvSpPr>
        <p:spPr>
          <a:xfrm>
            <a:off x="3384550" y="6586306"/>
            <a:ext cx="3136900" cy="215444"/>
          </a:xfrm>
          <a:prstGeom prst="rect">
            <a:avLst/>
          </a:prstGeom>
        </p:spPr>
        <p:txBody>
          <a:bodyPr vert="horz" lIns="0" tIns="0" rIns="0" bIns="0" rtlCol="0" anchor="ctr">
            <a:spAutoFit/>
          </a:bodyPr>
          <a:lstStyle>
            <a:lvl1pPr algn="ctr">
              <a:defRPr sz="1400">
                <a:solidFill>
                  <a:schemeClr val="tx1">
                    <a:tint val="75000"/>
                  </a:schemeClr>
                </a:solidFill>
                <a:latin typeface="HGP創英角ｺﾞｼｯｸUB" panose="020B0900000000000000" pitchFamily="50" charset="-128"/>
                <a:ea typeface="HGP創英角ｺﾞｼｯｸUB" panose="020B0900000000000000" pitchFamily="50" charset="-128"/>
              </a:defRPr>
            </a:lvl1pPr>
          </a:lstStyle>
          <a:p>
            <a:endParaRPr lang="ja-JP" altLang="en-US"/>
          </a:p>
        </p:txBody>
      </p:sp>
      <p:sp>
        <p:nvSpPr>
          <p:cNvPr id="6" name="スライド番号プレースホルダー 5"/>
          <p:cNvSpPr>
            <a:spLocks noGrp="1"/>
          </p:cNvSpPr>
          <p:nvPr>
            <p:ph type="sldNum" sz="quarter" idx="4"/>
          </p:nvPr>
        </p:nvSpPr>
        <p:spPr>
          <a:xfrm>
            <a:off x="7470774" y="6586306"/>
            <a:ext cx="2311400" cy="215444"/>
          </a:xfrm>
          <a:prstGeom prst="rect">
            <a:avLst/>
          </a:prstGeom>
        </p:spPr>
        <p:txBody>
          <a:bodyPr vert="horz" lIns="0" tIns="0" rIns="0" bIns="0" rtlCol="0" anchor="ctr">
            <a:spAutoFit/>
          </a:bodyPr>
          <a:lstStyle>
            <a:lvl1pPr algn="r">
              <a:defRPr sz="1400">
                <a:solidFill>
                  <a:schemeClr val="tx1">
                    <a:tint val="75000"/>
                  </a:schemeClr>
                </a:solidFill>
                <a:latin typeface="HGP創英角ｺﾞｼｯｸUB" panose="020B0900000000000000" pitchFamily="50" charset="-128"/>
                <a:ea typeface="HGP創英角ｺﾞｼｯｸUB" panose="020B0900000000000000" pitchFamily="50" charset="-128"/>
              </a:defRPr>
            </a:lvl1pPr>
          </a:lstStyle>
          <a:p>
            <a:fld id="{36F79F9C-11CA-44F1-9E86-66276BE4B335}" type="slidenum">
              <a:rPr lang="ja-JP" altLang="en-US" smtClean="0"/>
              <a:pPr/>
              <a:t>‹#›</a:t>
            </a:fld>
            <a:endParaRPr lang="ja-JP" altLang="en-US"/>
          </a:p>
        </p:txBody>
      </p:sp>
    </p:spTree>
    <p:extLst>
      <p:ext uri="{BB962C8B-B14F-4D97-AF65-F5344CB8AC3E}">
        <p14:creationId xmlns:p14="http://schemas.microsoft.com/office/powerpoint/2010/main" val="2641421871"/>
      </p:ext>
    </p:extLst>
  </p:cSld>
  <p:clrMap bg1="lt1" tx1="dk1" bg2="lt2" tx2="dk2" accent1="accent1" accent2="accent2" accent3="accent3" accent4="accent4" accent5="accent5" accent6="accent6" hlink="hlink" folHlink="folHlink"/>
  <p:sldLayoutIdLst>
    <p:sldLayoutId id="2147484250" r:id="rId1"/>
    <p:sldLayoutId id="2147484251" r:id="rId2"/>
    <p:sldLayoutId id="2147484252" r:id="rId3"/>
    <p:sldLayoutId id="2147484253" r:id="rId4"/>
    <p:sldLayoutId id="2147484254" r:id="rId5"/>
  </p:sldLayoutIdLst>
  <p:hf hdr="0" ftr="0" dt="0"/>
  <p:txStyles>
    <p:titleStyle>
      <a:lvl1pPr algn="l" defTabSz="914400" rtl="0" eaLnBrk="1" latinLnBrk="0" hangingPunct="1">
        <a:spcBef>
          <a:spcPct val="0"/>
        </a:spcBef>
        <a:buNone/>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4.xml" Type="http://schemas.openxmlformats.org/officeDocument/2006/relationships/notesSlide"/><Relationship Id="rId3" Target="http://www.nedo.go.jp/itaku-gyomu/yakkan.html" TargetMode="External" Type="http://schemas.openxmlformats.org/officeDocument/2006/relationships/hyperlink"/></Relationships>
</file>

<file path=ppt/slides/_rels/slide11.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5.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2.xml" Type="http://schemas.openxmlformats.org/officeDocument/2006/relationships/notesSlide"/><Relationship Id="rId3" Target="../media/image1.emf"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3.xml" Type="http://schemas.openxmlformats.org/officeDocument/2006/relationships/slideLayout"/><Relationship Id="rId2" Target="../notesSlides/notesSlide3.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732694" y="3341388"/>
            <a:ext cx="8440615" cy="117807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fontAlgn="auto">
              <a:lnSpc>
                <a:spcPts val="5077"/>
              </a:lnSpc>
              <a:spcBef>
                <a:spcPts val="0"/>
              </a:spcBef>
              <a:spcAft>
                <a:spcPts val="0"/>
              </a:spcAft>
              <a:defRPr/>
            </a:pPr>
            <a:endParaRPr lang="ja-JP" altLang="en-US" sz="3692" b="1" i="0" dirty="0">
              <a:solidFill>
                <a:prstClr val="black"/>
              </a:solidFill>
              <a:latin typeface="Meiryo UI" panose="020B0604030504040204" pitchFamily="50" charset="-128"/>
              <a:ea typeface="Meiryo UI" panose="020B0604030504040204" pitchFamily="50" charset="-128"/>
            </a:endParaRPr>
          </a:p>
        </p:txBody>
      </p:sp>
      <p:sp>
        <p:nvSpPr>
          <p:cNvPr id="2" name="タイトル 1"/>
          <p:cNvSpPr>
            <a:spLocks noGrp="1"/>
          </p:cNvSpPr>
          <p:nvPr>
            <p:ph type="ctrTitle"/>
          </p:nvPr>
        </p:nvSpPr>
        <p:spPr>
          <a:xfrm>
            <a:off x="800518" y="3546867"/>
            <a:ext cx="8266259" cy="815694"/>
          </a:xfrm>
        </p:spPr>
        <p:txBody>
          <a:bodyPr>
            <a:noAutofit/>
          </a:bodyPr>
          <a:lstStyle/>
          <a:p>
            <a:r>
              <a:rPr lang="en-US" altLang="ja-JP" sz="2215" dirty="0">
                <a:solidFill>
                  <a:srgbClr val="002060"/>
                </a:solidFill>
                <a:latin typeface="Meiryo UI" panose="020B0604030504040204" pitchFamily="50" charset="-128"/>
                <a:ea typeface="Meiryo UI" panose="020B0604030504040204" pitchFamily="50" charset="-128"/>
              </a:rPr>
              <a:t>1.</a:t>
            </a:r>
            <a:r>
              <a:rPr lang="ja-JP" altLang="en-US" sz="2215" dirty="0">
                <a:solidFill>
                  <a:srgbClr val="002060"/>
                </a:solidFill>
                <a:latin typeface="Meiryo UI" panose="020B0604030504040204" pitchFamily="50" charset="-128"/>
                <a:ea typeface="Meiryo UI" panose="020B0604030504040204" pitchFamily="50" charset="-128"/>
              </a:rPr>
              <a:t>調査テーマ</a:t>
            </a:r>
            <a:r>
              <a:rPr lang="ja-JP" altLang="ja-JP" sz="2215" dirty="0">
                <a:solidFill>
                  <a:srgbClr val="002060"/>
                </a:solidFill>
                <a:latin typeface="Meiryo UI" panose="020B0604030504040204" pitchFamily="50" charset="-128"/>
                <a:ea typeface="Meiryo UI" panose="020B0604030504040204" pitchFamily="50" charset="-128"/>
              </a:rPr>
              <a:t>「</a:t>
            </a:r>
            <a:r>
              <a:rPr lang="ja-JP" altLang="en-US" sz="2215" dirty="0">
                <a:solidFill>
                  <a:srgbClr val="002060"/>
                </a:solidFill>
                <a:latin typeface="Meiryo UI" panose="020B0604030504040204" pitchFamily="50" charset="-128"/>
                <a:ea typeface="Meiryo UI" panose="020B0604030504040204" pitchFamily="50" charset="-128"/>
              </a:rPr>
              <a:t>○○○○○に関する調査</a:t>
            </a:r>
            <a:r>
              <a:rPr lang="ja-JP" altLang="ja-JP" sz="2215" dirty="0">
                <a:solidFill>
                  <a:srgbClr val="002060"/>
                </a:solidFill>
                <a:latin typeface="Meiryo UI" panose="020B0604030504040204" pitchFamily="50" charset="-128"/>
                <a:ea typeface="Meiryo UI" panose="020B0604030504040204" pitchFamily="50" charset="-128"/>
              </a:rPr>
              <a:t>」</a:t>
            </a:r>
            <a:endParaRPr lang="zh-TW" altLang="en-US" sz="2215" b="1" dirty="0">
              <a:solidFill>
                <a:srgbClr val="002060"/>
              </a:solidFill>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620451" y="361450"/>
            <a:ext cx="8334663" cy="500073"/>
          </a:xfrm>
        </p:spPr>
        <p:txBody>
          <a:bodyPr wrap="square">
            <a:spAutoFit/>
          </a:bodyPr>
          <a:lstStyle/>
          <a:p>
            <a:r>
              <a:rPr lang="ja-JP" altLang="en-US" sz="1477" b="1" kern="0" dirty="0">
                <a:solidFill>
                  <a:schemeClr val="accent1">
                    <a:lumMod val="75000"/>
                  </a:schemeClr>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1477" b="1" kern="0" dirty="0">
                <a:solidFill>
                  <a:schemeClr val="accent1">
                    <a:lumMod val="75000"/>
                  </a:schemeClr>
                </a:solidFill>
                <a:latin typeface="Meiryo UI" panose="020B0604030504040204" pitchFamily="50" charset="-128"/>
                <a:ea typeface="Meiryo UI" panose="020B0604030504040204" pitchFamily="50" charset="-128"/>
              </a:rPr>
              <a:t>木質バイオマス燃料等の安定的・効率的な供給・利用システム構築支援事業／</a:t>
            </a:r>
            <a:endParaRPr lang="en-US" altLang="ja-JP" sz="1477" b="1" kern="0" dirty="0">
              <a:solidFill>
                <a:schemeClr val="accent1">
                  <a:lumMod val="75000"/>
                </a:schemeClr>
              </a:solidFill>
              <a:latin typeface="Meiryo UI" panose="020B0604030504040204" pitchFamily="50" charset="-128"/>
              <a:ea typeface="Meiryo UI" panose="020B0604030504040204" pitchFamily="50" charset="-128"/>
            </a:endParaRPr>
          </a:p>
          <a:p>
            <a:r>
              <a:rPr lang="ja-JP" altLang="en-US" sz="1477" b="1" kern="0" dirty="0">
                <a:solidFill>
                  <a:schemeClr val="accent1">
                    <a:lumMod val="75000"/>
                  </a:schemeClr>
                </a:solidFill>
                <a:latin typeface="Meiryo UI" panose="020B0604030504040204" pitchFamily="50" charset="-128"/>
                <a:ea typeface="Meiryo UI" panose="020B0604030504040204" pitchFamily="50" charset="-128"/>
              </a:rPr>
              <a:t>〇〇〇〇調査委託事業」</a:t>
            </a:r>
            <a:endParaRPr lang="ja-JP" altLang="en-US" sz="1477" b="1" dirty="0">
              <a:solidFill>
                <a:schemeClr val="accent1">
                  <a:lumMod val="75000"/>
                </a:schemeClr>
              </a:solidFill>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3394882" y="5675624"/>
            <a:ext cx="3121047" cy="340863"/>
          </a:xfrm>
          <a:prstGeom prst="rect">
            <a:avLst/>
          </a:prstGeom>
        </p:spPr>
        <p:txBody>
          <a:bodyPr vert="horz" wrap="none" lIns="0" tIns="0" rIns="0" bIns="0" rtlCol="0" anchor="ctr" anchorCtr="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defTabSz="844083" fontAlgn="auto">
              <a:spcBef>
                <a:spcPts val="1108"/>
              </a:spcBef>
              <a:spcAft>
                <a:spcPts val="0"/>
              </a:spcAft>
              <a:buNone/>
              <a:defRPr/>
            </a:pPr>
            <a:r>
              <a:rPr lang="ja-JP" altLang="en-US"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○○○○○○（法人名）</a:t>
            </a:r>
          </a:p>
        </p:txBody>
      </p:sp>
      <p:sp>
        <p:nvSpPr>
          <p:cNvPr id="6" name="サブタイトル 2"/>
          <p:cNvSpPr txBox="1">
            <a:spLocks/>
          </p:cNvSpPr>
          <p:nvPr/>
        </p:nvSpPr>
        <p:spPr>
          <a:xfrm>
            <a:off x="3390073" y="5021386"/>
            <a:ext cx="3125856" cy="340863"/>
          </a:xfrm>
          <a:prstGeom prst="rect">
            <a:avLst/>
          </a:prstGeom>
        </p:spPr>
        <p:txBody>
          <a:bodyPr vert="horz" wrap="none" lIns="0" tIns="0" rIns="0" bIns="0" rtlCol="0" anchor="ctr" anchorCtr="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defTabSz="844083" fontAlgn="auto">
              <a:spcAft>
                <a:spcPts val="0"/>
              </a:spcAft>
              <a:buNone/>
              <a:defRPr/>
            </a:pPr>
            <a:r>
              <a:rPr lang="en-US" altLang="ja-JP"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2024</a:t>
            </a:r>
            <a:r>
              <a:rPr lang="ja-JP" altLang="en-US"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年○月○○日</a:t>
            </a:r>
            <a:r>
              <a:rPr lang="en-US" altLang="ja-JP"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a:t>
            </a:r>
            <a:r>
              <a:rPr lang="ja-JP" altLang="en-US"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a:t>
            </a:r>
            <a:r>
              <a:rPr lang="en-US" altLang="ja-JP"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rPr>
              <a:t>)</a:t>
            </a:r>
            <a:endParaRPr lang="ja-JP" altLang="en-US" sz="2215" b="1" i="0" dirty="0">
              <a:solidFill>
                <a:srgbClr val="00206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角丸四角形 12"/>
          <p:cNvSpPr/>
          <p:nvPr/>
        </p:nvSpPr>
        <p:spPr>
          <a:xfrm>
            <a:off x="559145" y="1347423"/>
            <a:ext cx="7172225" cy="1730389"/>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844083" fontAlgn="auto">
              <a:spcBef>
                <a:spcPts val="0"/>
              </a:spcBef>
              <a:spcAft>
                <a:spcPts val="0"/>
              </a:spcAft>
              <a:defRPr/>
            </a:pPr>
            <a:r>
              <a:rPr lang="en-US" altLang="ja-JP" sz="1662" b="1" i="0" dirty="0">
                <a:solidFill>
                  <a:srgbClr val="FF0000"/>
                </a:solidFill>
                <a:latin typeface="Meiryo UI" panose="020B0604030504040204" pitchFamily="50" charset="-128"/>
                <a:ea typeface="Meiryo UI" panose="020B0604030504040204" pitchFamily="50" charset="-128"/>
              </a:rPr>
              <a:t>【</a:t>
            </a:r>
            <a:r>
              <a:rPr lang="ja-JP" altLang="en-US" sz="1662" b="1" i="0" dirty="0">
                <a:solidFill>
                  <a:srgbClr val="FF0000"/>
                </a:solidFill>
                <a:latin typeface="Meiryo UI" panose="020B0604030504040204" pitchFamily="50" charset="-128"/>
                <a:ea typeface="Meiryo UI" panose="020B0604030504040204" pitchFamily="50" charset="-128"/>
              </a:rPr>
              <a:t>発表資料作成の注意点</a:t>
            </a:r>
            <a:r>
              <a:rPr lang="en-US" altLang="ja-JP" sz="1662" b="1" i="0" dirty="0">
                <a:solidFill>
                  <a:srgbClr val="FF0000"/>
                </a:solidFill>
                <a:latin typeface="Meiryo UI" panose="020B0604030504040204" pitchFamily="50" charset="-128"/>
                <a:ea typeface="Meiryo UI" panose="020B0604030504040204" pitchFamily="50" charset="-128"/>
              </a:rPr>
              <a:t>】</a:t>
            </a:r>
          </a:p>
          <a:p>
            <a:pPr marL="316531" indent="-316531" algn="l" defTabSz="844083" fontAlgn="auto">
              <a:spcBef>
                <a:spcPts val="0"/>
              </a:spcBef>
              <a:spcAft>
                <a:spcPts val="0"/>
              </a:spcAft>
              <a:buFontTx/>
              <a:buAutoNum type="arabicParenBoth"/>
              <a:defRPr/>
            </a:pPr>
            <a:r>
              <a:rPr lang="ja-JP" altLang="en-US" sz="1662" b="1" i="0" dirty="0">
                <a:solidFill>
                  <a:srgbClr val="FF0000"/>
                </a:solidFill>
                <a:latin typeface="Meiryo UI" panose="020B0604030504040204" pitchFamily="50" charset="-128"/>
                <a:ea typeface="Meiryo UI" panose="020B0604030504040204" pitchFamily="50" charset="-128"/>
              </a:rPr>
              <a:t>全体で</a:t>
            </a:r>
            <a:r>
              <a:rPr lang="en-US" altLang="ja-JP" sz="1662" b="1" i="0" dirty="0">
                <a:solidFill>
                  <a:srgbClr val="FF0000"/>
                </a:solidFill>
                <a:latin typeface="Meiryo UI" panose="020B0604030504040204" pitchFamily="50" charset="-128"/>
                <a:ea typeface="Meiryo UI" panose="020B0604030504040204" pitchFamily="50" charset="-128"/>
              </a:rPr>
              <a:t>20</a:t>
            </a:r>
            <a:r>
              <a:rPr lang="ja-JP" altLang="en-US" sz="1662" b="1" i="0" dirty="0">
                <a:solidFill>
                  <a:srgbClr val="FF0000"/>
                </a:solidFill>
                <a:latin typeface="Meiryo UI" panose="020B0604030504040204" pitchFamily="50" charset="-128"/>
                <a:ea typeface="Meiryo UI" panose="020B0604030504040204" pitchFamily="50" charset="-128"/>
              </a:rPr>
              <a:t>枚程度</a:t>
            </a:r>
            <a:endParaRPr lang="en-US" altLang="ja-JP" sz="1662" b="1" i="0" dirty="0">
              <a:solidFill>
                <a:srgbClr val="FF0000"/>
              </a:solidFill>
              <a:latin typeface="Meiryo UI" panose="020B0604030504040204" pitchFamily="50" charset="-128"/>
              <a:ea typeface="Meiryo UI" panose="020B0604030504040204" pitchFamily="50" charset="-128"/>
            </a:endParaRPr>
          </a:p>
          <a:p>
            <a:pPr marL="316531" indent="-316531" algn="l" defTabSz="844083" fontAlgn="auto">
              <a:spcBef>
                <a:spcPts val="0"/>
              </a:spcBef>
              <a:spcAft>
                <a:spcPts val="0"/>
              </a:spcAft>
              <a:buFontTx/>
              <a:buAutoNum type="arabicParenBoth"/>
              <a:defRPr/>
            </a:pPr>
            <a:r>
              <a:rPr lang="ja-JP" altLang="en-US" sz="1662" b="1" i="0" dirty="0">
                <a:solidFill>
                  <a:srgbClr val="FF0000"/>
                </a:solidFill>
                <a:latin typeface="Meiryo UI" panose="020B0604030504040204" pitchFamily="50" charset="-128"/>
                <a:ea typeface="Meiryo UI" panose="020B0604030504040204" pitchFamily="50" charset="-128"/>
              </a:rPr>
              <a:t>文字サイズは原則</a:t>
            </a:r>
            <a:r>
              <a:rPr lang="en-US" altLang="ja-JP" sz="1662" b="1" i="0" dirty="0">
                <a:solidFill>
                  <a:srgbClr val="FF0000"/>
                </a:solidFill>
                <a:latin typeface="Meiryo UI" panose="020B0604030504040204" pitchFamily="50" charset="-128"/>
                <a:ea typeface="Meiryo UI" panose="020B0604030504040204" pitchFamily="50" charset="-128"/>
              </a:rPr>
              <a:t>18pt</a:t>
            </a:r>
            <a:r>
              <a:rPr lang="ja-JP" altLang="en-US" sz="1662" b="1" i="0" dirty="0">
                <a:solidFill>
                  <a:srgbClr val="FF0000"/>
                </a:solidFill>
                <a:latin typeface="Meiryo UI" panose="020B0604030504040204" pitchFamily="50" charset="-128"/>
                <a:ea typeface="Meiryo UI" panose="020B0604030504040204" pitchFamily="50" charset="-128"/>
              </a:rPr>
              <a:t>以上（個別で指定があるスライドを除く）</a:t>
            </a:r>
            <a:endParaRPr lang="en-US" altLang="ja-JP" sz="1662" b="1" i="0" dirty="0">
              <a:solidFill>
                <a:srgbClr val="FF0000"/>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r>
              <a:rPr lang="en-US" altLang="ja-JP" sz="1662" b="1" i="0" dirty="0">
                <a:solidFill>
                  <a:srgbClr val="FF0000"/>
                </a:solidFill>
                <a:latin typeface="Meiryo UI" panose="020B0604030504040204" pitchFamily="50" charset="-128"/>
                <a:ea typeface="Meiryo UI" panose="020B0604030504040204" pitchFamily="50" charset="-128"/>
              </a:rPr>
              <a:t>(3)</a:t>
            </a:r>
            <a:r>
              <a:rPr lang="ja-JP" altLang="en-US" sz="1662" b="1" i="0" dirty="0">
                <a:solidFill>
                  <a:srgbClr val="FF0000"/>
                </a:solidFill>
                <a:latin typeface="Meiryo UI" panose="020B0604030504040204" pitchFamily="50" charset="-128"/>
                <a:ea typeface="Meiryo UI" panose="020B0604030504040204" pitchFamily="50" charset="-128"/>
              </a:rPr>
              <a:t>白黒印刷で調整するため、背景は白基調の色</a:t>
            </a:r>
            <a:endParaRPr lang="en-US" altLang="ja-JP" sz="1662" b="1" i="0" dirty="0">
              <a:solidFill>
                <a:srgbClr val="FF0000"/>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r>
              <a:rPr lang="en-US" altLang="ja-JP" sz="1662" b="1" i="0" dirty="0">
                <a:solidFill>
                  <a:srgbClr val="FF0000"/>
                </a:solidFill>
                <a:latin typeface="Meiryo UI" panose="020B0604030504040204" pitchFamily="50" charset="-128"/>
                <a:ea typeface="Meiryo UI" panose="020B0604030504040204" pitchFamily="50" charset="-128"/>
              </a:rPr>
              <a:t>(4)</a:t>
            </a:r>
            <a:r>
              <a:rPr lang="ja-JP" altLang="en-US" sz="1662" b="1" i="0" dirty="0">
                <a:solidFill>
                  <a:srgbClr val="FF0000"/>
                </a:solidFill>
                <a:latin typeface="Meiryo UI" panose="020B0604030504040204" pitchFamily="50" charset="-128"/>
                <a:ea typeface="Meiryo UI" panose="020B0604030504040204" pitchFamily="50" charset="-128"/>
              </a:rPr>
              <a:t>バイオマスの量</a:t>
            </a:r>
            <a:r>
              <a:rPr lang="en-US" altLang="ja-JP" sz="1662" b="1" i="0" dirty="0">
                <a:solidFill>
                  <a:srgbClr val="FF0000"/>
                </a:solidFill>
                <a:latin typeface="Meiryo UI" panose="020B0604030504040204" pitchFamily="50" charset="-128"/>
                <a:ea typeface="Meiryo UI" panose="020B0604030504040204" pitchFamily="50" charset="-128"/>
              </a:rPr>
              <a:t>(</a:t>
            </a:r>
            <a:r>
              <a:rPr lang="ja-JP" altLang="en-US" sz="1662" b="1" i="0" dirty="0">
                <a:solidFill>
                  <a:srgbClr val="FF0000"/>
                </a:solidFill>
                <a:latin typeface="Meiryo UI" panose="020B0604030504040204" pitchFamily="50" charset="-128"/>
                <a:ea typeface="Meiryo UI" panose="020B0604030504040204" pitchFamily="50" charset="-128"/>
              </a:rPr>
              <a:t>重量・体積</a:t>
            </a:r>
            <a:r>
              <a:rPr lang="en-US" altLang="ja-JP" sz="1662" b="1" i="0" dirty="0">
                <a:solidFill>
                  <a:srgbClr val="FF0000"/>
                </a:solidFill>
                <a:latin typeface="Meiryo UI" panose="020B0604030504040204" pitchFamily="50" charset="-128"/>
                <a:ea typeface="Meiryo UI" panose="020B0604030504040204" pitchFamily="50" charset="-128"/>
              </a:rPr>
              <a:t>)</a:t>
            </a:r>
            <a:r>
              <a:rPr lang="ja-JP" altLang="en-US" sz="1662" b="1" i="0" dirty="0">
                <a:solidFill>
                  <a:srgbClr val="FF0000"/>
                </a:solidFill>
                <a:latin typeface="Meiryo UI" panose="020B0604030504040204" pitchFamily="50" charset="-128"/>
                <a:ea typeface="Meiryo UI" panose="020B0604030504040204" pitchFamily="50" charset="-128"/>
              </a:rPr>
              <a:t>について記載する際は、単位を</a:t>
            </a:r>
            <a:r>
              <a:rPr lang="en-US" altLang="ja-JP" sz="1662" b="1" i="0" dirty="0">
                <a:solidFill>
                  <a:srgbClr val="FF0000"/>
                </a:solidFill>
                <a:latin typeface="Meiryo UI" panose="020B0604030504040204" pitchFamily="50" charset="-128"/>
                <a:ea typeface="Meiryo UI" panose="020B0604030504040204" pitchFamily="50" charset="-128"/>
              </a:rPr>
              <a:t>”</a:t>
            </a:r>
            <a:r>
              <a:rPr lang="ja-JP" altLang="en-US" sz="1662" b="1" i="0" dirty="0">
                <a:solidFill>
                  <a:srgbClr val="FF0000"/>
                </a:solidFill>
                <a:latin typeface="Meiryo UI" panose="020B0604030504040204" pitchFamily="50" charset="-128"/>
                <a:ea typeface="Meiryo UI" panose="020B0604030504040204" pitchFamily="50" charset="-128"/>
              </a:rPr>
              <a:t>絶乾</a:t>
            </a:r>
            <a:r>
              <a:rPr lang="en-US" altLang="ja-JP" sz="1662" b="1" i="0" dirty="0">
                <a:solidFill>
                  <a:srgbClr val="FF0000"/>
                </a:solidFill>
                <a:latin typeface="Meiryo UI" panose="020B0604030504040204" pitchFamily="50" charset="-128"/>
                <a:ea typeface="Meiryo UI" panose="020B0604030504040204" pitchFamily="50" charset="-128"/>
              </a:rPr>
              <a:t>t”</a:t>
            </a:r>
            <a:r>
              <a:rPr lang="ja-JP" altLang="en-US" sz="1662" b="1" i="0" dirty="0">
                <a:solidFill>
                  <a:srgbClr val="FF0000"/>
                </a:solidFill>
                <a:latin typeface="Meiryo UI" panose="020B0604030504040204" pitchFamily="50" charset="-128"/>
                <a:ea typeface="Meiryo UI" panose="020B0604030504040204" pitchFamily="50" charset="-128"/>
              </a:rPr>
              <a:t>に統一</a:t>
            </a:r>
            <a:endParaRPr lang="en-US" altLang="ja-JP" sz="1662" b="1" i="0" dirty="0">
              <a:solidFill>
                <a:srgbClr val="FF0000"/>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r>
              <a:rPr lang="en-US" altLang="ja-JP" sz="1662" b="1" i="0" dirty="0">
                <a:solidFill>
                  <a:srgbClr val="FF0000"/>
                </a:solidFill>
                <a:latin typeface="Meiryo UI" panose="020B0604030504040204" pitchFamily="50" charset="-128"/>
                <a:ea typeface="Meiryo UI" panose="020B0604030504040204" pitchFamily="50" charset="-128"/>
              </a:rPr>
              <a:t>(5)</a:t>
            </a:r>
            <a:r>
              <a:rPr lang="ja-JP" altLang="en-US" sz="1662" b="1" i="0" dirty="0">
                <a:solidFill>
                  <a:srgbClr val="FF0000"/>
                </a:solidFill>
                <a:latin typeface="Meiryo UI" panose="020B0604030504040204" pitchFamily="50" charset="-128"/>
                <a:ea typeface="Meiryo UI" panose="020B0604030504040204" pitchFamily="50" charset="-128"/>
              </a:rPr>
              <a:t>作成時には説明書きを削除</a:t>
            </a:r>
            <a:endParaRPr lang="en-US" altLang="ja-JP" sz="1662" b="1" i="0" dirty="0">
              <a:solidFill>
                <a:srgbClr val="FF000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07BDCC0B-031A-5E2F-28E7-901A4F720C88}"/>
              </a:ext>
            </a:extLst>
          </p:cNvPr>
          <p:cNvSpPr txBox="1"/>
          <p:nvPr/>
        </p:nvSpPr>
        <p:spPr>
          <a:xfrm>
            <a:off x="2766567" y="611486"/>
            <a:ext cx="3211270" cy="276999"/>
          </a:xfrm>
          <a:prstGeom prst="rect">
            <a:avLst/>
          </a:prstGeom>
          <a:solidFill>
            <a:srgbClr val="000000">
              <a:lumMod val="20000"/>
              <a:lumOff val="80000"/>
              <a:alpha val="74000"/>
            </a:srgbClr>
          </a:solidFill>
          <a:ln w="38100" cap="flat" cmpd="sng" algn="ctr">
            <a:solidFill>
              <a:srgbClr val="3399FF"/>
            </a:solidFill>
            <a:prstDash val="solid"/>
          </a:ln>
          <a:effectLst>
            <a:outerShdw blurRad="40000" dist="20000" dir="5400000" rotWithShape="0">
              <a:srgbClr val="000000">
                <a:alpha val="38000"/>
              </a:srgbClr>
            </a:outerShdw>
          </a:effectLst>
        </p:spPr>
        <p:txBody>
          <a:bodyPr wrap="square" rtlCol="0">
            <a:spAutoFit/>
          </a:bodyPr>
          <a:lstStyle/>
          <a:p>
            <a:pPr marL="87313" marR="0" lvl="0" indent="-87313" algn="l" defTabSz="914400" eaLnBrk="1" fontAlgn="auto" latinLnBrk="0" hangingPunct="1">
              <a:lnSpc>
                <a:spcPct val="100000"/>
              </a:lnSpc>
              <a:spcBef>
                <a:spcPts val="0"/>
              </a:spcBef>
              <a:spcAft>
                <a:spcPts val="0"/>
              </a:spcAft>
              <a:buClrTx/>
              <a:buSzTx/>
              <a:buFont typeface="Arial" pitchFamily="34" charset="0"/>
              <a:buChar char="•"/>
              <a:tabLst/>
              <a:defRPr/>
            </a:pPr>
            <a:r>
              <a:rPr kumimoji="0" lang="ja-JP" altLang="en-US" sz="1200" b="0" i="0" u="none" strike="noStrike" kern="0" cap="none" spc="0" normalizeH="0" baseline="0" noProof="0" dirty="0">
                <a:ln>
                  <a:noFill/>
                </a:ln>
                <a:solidFill>
                  <a:srgbClr val="0000FF"/>
                </a:solidFill>
                <a:effectLst/>
                <a:uLnTx/>
                <a:uFillTx/>
                <a:latin typeface="ＭＳ Ｐゴシック"/>
                <a:ea typeface="ＭＳ Ｐゴシック" panose="020B0600070205080204" pitchFamily="50" charset="-128"/>
                <a:cs typeface="+mn-cs"/>
              </a:rPr>
              <a:t>提案される調査事業名をご記載ください。</a:t>
            </a:r>
            <a:endParaRPr kumimoji="0" lang="en-US" altLang="ja-JP" sz="1200" b="0" i="0" u="none" strike="noStrike" kern="0" cap="none" spc="0" normalizeH="0" baseline="0" noProof="0" dirty="0">
              <a:ln>
                <a:noFill/>
              </a:ln>
              <a:solidFill>
                <a:srgbClr val="0000FF"/>
              </a:solidFill>
              <a:effectLst/>
              <a:uLnTx/>
              <a:uFillTx/>
              <a:latin typeface="ＭＳ Ｐゴシック"/>
              <a:ea typeface="ＭＳ Ｐゴシック" panose="020B0600070205080204" pitchFamily="50" charset="-128"/>
              <a:cs typeface="+mn-cs"/>
            </a:endParaRPr>
          </a:p>
        </p:txBody>
      </p:sp>
      <p:sp>
        <p:nvSpPr>
          <p:cNvPr id="9" name="テキスト ボックス 8">
            <a:extLst>
              <a:ext uri="{FF2B5EF4-FFF2-40B4-BE49-F238E27FC236}">
                <a16:creationId xmlns:a16="http://schemas.microsoft.com/office/drawing/2014/main" id="{3813702A-EE2B-E796-D8DB-508497313F55}"/>
              </a:ext>
            </a:extLst>
          </p:cNvPr>
          <p:cNvSpPr txBox="1"/>
          <p:nvPr/>
        </p:nvSpPr>
        <p:spPr>
          <a:xfrm>
            <a:off x="3884123" y="6173384"/>
            <a:ext cx="4447045" cy="646331"/>
          </a:xfrm>
          <a:prstGeom prst="rect">
            <a:avLst/>
          </a:prstGeom>
          <a:solidFill>
            <a:schemeClr val="tx2">
              <a:lumMod val="20000"/>
              <a:lumOff val="80000"/>
              <a:alpha val="74000"/>
            </a:schemeClr>
          </a:solidFill>
        </p:spPr>
        <p:style>
          <a:lnRef idx="3">
            <a:schemeClr val="lt1"/>
          </a:lnRef>
          <a:fillRef idx="1">
            <a:schemeClr val="accent1"/>
          </a:fillRef>
          <a:effectRef idx="1">
            <a:schemeClr val="accent1"/>
          </a:effectRef>
          <a:fontRef idx="minor">
            <a:schemeClr val="lt1"/>
          </a:fontRef>
        </p:style>
        <p:txBody>
          <a:bodyPr wrap="square" rtlCol="0">
            <a:spAutoFit/>
          </a:bodyPr>
          <a:lstStyle/>
          <a:p>
            <a:pPr marL="87313" indent="-87313" algn="l" fontAlgn="auto">
              <a:spcBef>
                <a:spcPts val="0"/>
              </a:spcBef>
              <a:spcAft>
                <a:spcPts val="0"/>
              </a:spcAft>
              <a:buFont typeface="Arial" pitchFamily="34" charset="0"/>
              <a:buChar char="•"/>
              <a:defRPr/>
            </a:pPr>
            <a:r>
              <a:rPr lang="ja-JP" altLang="en-US" sz="1200" dirty="0">
                <a:solidFill>
                  <a:srgbClr val="0000FF"/>
                </a:solidFill>
                <a:latin typeface="Calibri" panose="020F0502020204030204"/>
                <a:ea typeface="ＭＳ Ｐゴシック" panose="020B0600070205080204" pitchFamily="50" charset="-128"/>
              </a:rPr>
              <a:t>提案される企業名を記載してください</a:t>
            </a:r>
            <a:endParaRPr lang="en-US" altLang="ja-JP" sz="1200" dirty="0">
              <a:solidFill>
                <a:srgbClr val="0000FF"/>
              </a:solidFill>
              <a:latin typeface="Calibri" panose="020F0502020204030204"/>
              <a:ea typeface="ＭＳ Ｐゴシック" panose="020B0600070205080204" pitchFamily="50" charset="-128"/>
            </a:endParaRPr>
          </a:p>
          <a:p>
            <a:pPr marL="87313" indent="-87313" algn="l" fontAlgn="auto">
              <a:spcBef>
                <a:spcPts val="0"/>
              </a:spcBef>
              <a:spcAft>
                <a:spcPts val="0"/>
              </a:spcAft>
              <a:buFont typeface="Arial" pitchFamily="34" charset="0"/>
              <a:buChar char="•"/>
              <a:defRPr/>
            </a:pPr>
            <a:r>
              <a:rPr lang="ja-JP" altLang="en-US" sz="1200" dirty="0">
                <a:solidFill>
                  <a:srgbClr val="0000FF"/>
                </a:solidFill>
                <a:latin typeface="Calibri" panose="020F0502020204030204"/>
                <a:ea typeface="ＭＳ Ｐゴシック" panose="020B0600070205080204" pitchFamily="50" charset="-128"/>
              </a:rPr>
              <a:t>共同提案の場合、代表機関を一番上に記述し、共同提案者を下に併記してください（委託先、共同研究先は記載不要です）</a:t>
            </a:r>
          </a:p>
        </p:txBody>
      </p:sp>
      <p:sp>
        <p:nvSpPr>
          <p:cNvPr id="10" name="スライド番号プレースホルダ 17">
            <a:extLst>
              <a:ext uri="{FF2B5EF4-FFF2-40B4-BE49-F238E27FC236}">
                <a16:creationId xmlns:a16="http://schemas.microsoft.com/office/drawing/2014/main" id="{B921C57C-10B7-F455-68D8-BBE78FD7FCB0}"/>
              </a:ext>
            </a:extLst>
          </p:cNvPr>
          <p:cNvSpPr txBox="1">
            <a:spLocks/>
          </p:cNvSpPr>
          <p:nvPr/>
        </p:nvSpPr>
        <p:spPr>
          <a:xfrm>
            <a:off x="9283032" y="6570545"/>
            <a:ext cx="57785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D72BD321-CED7-4E35-88F4-350872C5CE23}" type="slidenum">
              <a:rPr lang="en-US" altLang="ja-JP" i="0" smtClean="0">
                <a:solidFill>
                  <a:schemeClr val="tx1"/>
                </a:solidFill>
                <a:latin typeface="Meiryo UI" panose="020B0604030504040204" pitchFamily="50" charset="-128"/>
                <a:ea typeface="Meiryo UI" panose="020B0604030504040204" pitchFamily="50" charset="-128"/>
              </a:rPr>
              <a:pPr algn="r">
                <a:defRPr/>
              </a:pPr>
              <a:t>0</a:t>
            </a:fld>
            <a:endParaRPr lang="en-US" altLang="ja-JP" i="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6335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B284F8-C3D2-0463-476D-2F3D89D7137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92DE77B0-E001-4F71-0017-E2CC687CF090}"/>
              </a:ext>
            </a:extLst>
          </p:cNvPr>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１０．必要概算経費</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a:extLst>
              <a:ext uri="{FF2B5EF4-FFF2-40B4-BE49-F238E27FC236}">
                <a16:creationId xmlns:a16="http://schemas.microsoft.com/office/drawing/2014/main" id="{8F1F98CB-7E81-2F77-0360-6D102803D315}"/>
              </a:ext>
            </a:extLst>
          </p:cNvPr>
          <p:cNvSpPr txBox="1">
            <a:spLocks/>
          </p:cNvSpPr>
          <p:nvPr/>
        </p:nvSpPr>
        <p:spPr>
          <a:xfrm>
            <a:off x="576214" y="741221"/>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a:extLst>
              <a:ext uri="{FF2B5EF4-FFF2-40B4-BE49-F238E27FC236}">
                <a16:creationId xmlns:a16="http://schemas.microsoft.com/office/drawing/2014/main" id="{797D20AD-1195-7996-7581-D0A0DC5E69F6}"/>
              </a:ext>
            </a:extLst>
          </p:cNvPr>
          <p:cNvSpPr txBox="1"/>
          <p:nvPr/>
        </p:nvSpPr>
        <p:spPr>
          <a:xfrm>
            <a:off x="576214" y="1141158"/>
            <a:ext cx="7950507" cy="369332"/>
          </a:xfrm>
          <a:prstGeom prst="rect">
            <a:avLst/>
          </a:prstGeom>
          <a:noFill/>
        </p:spPr>
        <p:txBody>
          <a:bodyPr wrap="square" lIns="0" tIns="0" rIns="0" bIns="0" rtlCol="0">
            <a:spAutoFit/>
          </a:bodyPr>
          <a:lstStyle/>
          <a:p>
            <a:pPr marL="137160" marR="137160" indent="137160" algn="just">
              <a:spcAft>
                <a:spcPts val="0"/>
              </a:spcAft>
            </a:pPr>
            <a:r>
              <a:rPr lang="ja-JP" altLang="ja-JP" sz="1200" b="1" kern="100" dirty="0">
                <a:effectLst/>
                <a:latin typeface="+mj-ea"/>
                <a:ea typeface="+mj-ea"/>
                <a:cs typeface="Arial" panose="020B0604020202020204" pitchFamily="34" charset="0"/>
              </a:rPr>
              <a:t>上記の調査に必要な経費の概算額を調査委託費積算基準</a:t>
            </a:r>
            <a:r>
              <a:rPr lang="en-US" altLang="ja-JP" sz="1200" u="sng" kern="100" dirty="0">
                <a:solidFill>
                  <a:srgbClr val="0000FF"/>
                </a:solidFill>
                <a:effectLst/>
                <a:latin typeface="+mj-ea"/>
                <a:ea typeface="+mj-ea"/>
                <a:cs typeface="Times New Roman" panose="02020603050405020304" pitchFamily="18" charset="0"/>
                <a:hlinkClick r:id="rId3"/>
              </a:rPr>
              <a:t>https://www.nedo.go.jp/itaku-gyomu/yakkan.html</a:t>
            </a:r>
            <a:endParaRPr lang="ja-JP" altLang="ja-JP" sz="1200" kern="100" dirty="0">
              <a:effectLst/>
              <a:latin typeface="+mj-ea"/>
              <a:ea typeface="+mj-ea"/>
              <a:cs typeface="Times New Roman" panose="02020603050405020304" pitchFamily="18" charset="0"/>
            </a:endParaRPr>
          </a:p>
          <a:p>
            <a:pPr marL="137160" marR="137160" indent="137160" algn="just">
              <a:spcAft>
                <a:spcPts val="0"/>
              </a:spcAft>
            </a:pPr>
            <a:r>
              <a:rPr lang="ja-JP" altLang="ja-JP" sz="1200" b="1" kern="100" dirty="0">
                <a:effectLst/>
                <a:latin typeface="+mj-ea"/>
                <a:ea typeface="+mj-ea"/>
                <a:cs typeface="Arial" panose="020B0604020202020204" pitchFamily="34" charset="0"/>
              </a:rPr>
              <a:t>に定める経費項目に従って、記載してください。</a:t>
            </a:r>
            <a:endParaRPr lang="ja-JP" altLang="ja-JP" sz="1200" kern="100" dirty="0">
              <a:effectLst/>
              <a:latin typeface="+mj-ea"/>
              <a:ea typeface="+mj-ea"/>
              <a:cs typeface="Times New Roman" panose="02020603050405020304" pitchFamily="18" charset="0"/>
            </a:endParaRPr>
          </a:p>
        </p:txBody>
      </p:sp>
      <p:sp>
        <p:nvSpPr>
          <p:cNvPr id="31" name="正方形/長方形 30">
            <a:extLst>
              <a:ext uri="{FF2B5EF4-FFF2-40B4-BE49-F238E27FC236}">
                <a16:creationId xmlns:a16="http://schemas.microsoft.com/office/drawing/2014/main" id="{D8D0A6C0-E4C2-53FB-ED67-15ACBA0D9EFD}"/>
              </a:ext>
            </a:extLst>
          </p:cNvPr>
          <p:cNvSpPr/>
          <p:nvPr/>
        </p:nvSpPr>
        <p:spPr>
          <a:xfrm>
            <a:off x="8265346" y="1298678"/>
            <a:ext cx="949825" cy="276999"/>
          </a:xfrm>
          <a:prstGeom prst="rect">
            <a:avLst/>
          </a:prstGeom>
        </p:spPr>
        <p:txBody>
          <a:bodyPr wrap="square">
            <a:spAutoFit/>
          </a:bodyPr>
          <a:lstStyle/>
          <a:p>
            <a:pPr defTabSz="844083" fontAlgn="auto">
              <a:spcBef>
                <a:spcPts val="0"/>
              </a:spcBef>
              <a:spcAft>
                <a:spcPts val="0"/>
              </a:spcAft>
              <a:defRPr/>
            </a:pPr>
            <a:r>
              <a:rPr lang="en-US" altLang="ja-JP" sz="1200" b="1" i="0" dirty="0">
                <a:solidFill>
                  <a:srgbClr val="002060"/>
                </a:solidFill>
                <a:latin typeface="Meiryo UI" panose="020B0604030504040204" pitchFamily="50" charset="-128"/>
                <a:ea typeface="Meiryo UI" panose="020B0604030504040204" pitchFamily="50" charset="-128"/>
              </a:rPr>
              <a:t>(</a:t>
            </a:r>
            <a:r>
              <a:rPr lang="ja-JP" altLang="en-US" sz="1200" b="1" i="0" dirty="0">
                <a:solidFill>
                  <a:srgbClr val="002060"/>
                </a:solidFill>
                <a:latin typeface="Meiryo UI" panose="020B0604030504040204" pitchFamily="50" charset="-128"/>
                <a:ea typeface="Meiryo UI" panose="020B0604030504040204" pitchFamily="50" charset="-128"/>
              </a:rPr>
              <a:t>単位：円</a:t>
            </a:r>
            <a:r>
              <a:rPr lang="en-US" altLang="ja-JP" sz="1200" b="1" i="0" dirty="0">
                <a:solidFill>
                  <a:srgbClr val="002060"/>
                </a:solidFill>
                <a:latin typeface="Meiryo UI" panose="020B0604030504040204" pitchFamily="50" charset="-128"/>
                <a:ea typeface="Meiryo UI" panose="020B0604030504040204" pitchFamily="50" charset="-128"/>
              </a:rPr>
              <a:t>)</a:t>
            </a:r>
          </a:p>
        </p:txBody>
      </p:sp>
      <p:sp>
        <p:nvSpPr>
          <p:cNvPr id="33" name="角丸四角形 32">
            <a:extLst>
              <a:ext uri="{FF2B5EF4-FFF2-40B4-BE49-F238E27FC236}">
                <a16:creationId xmlns:a16="http://schemas.microsoft.com/office/drawing/2014/main" id="{68F262C3-F807-2A94-0493-C1C7C631B6D1}"/>
              </a:ext>
            </a:extLst>
          </p:cNvPr>
          <p:cNvSpPr/>
          <p:nvPr/>
        </p:nvSpPr>
        <p:spPr>
          <a:xfrm>
            <a:off x="7025958" y="234130"/>
            <a:ext cx="2723309" cy="321686"/>
          </a:xfrm>
          <a:prstGeom prst="roundRect">
            <a:avLst>
              <a:gd name="adj" fmla="val 11695"/>
            </a:avLst>
          </a:prstGeom>
          <a:solidFill>
            <a:srgbClr val="FFF3FF"/>
          </a:solidFill>
          <a:ln>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844083" fontAlgn="auto">
              <a:spcBef>
                <a:spcPts val="0"/>
              </a:spcBef>
              <a:spcAft>
                <a:spcPts val="0"/>
              </a:spcAft>
              <a:defRPr/>
            </a:pPr>
            <a:r>
              <a:rPr lang="ja-JP" altLang="en-US" sz="1662" b="1" i="0" dirty="0">
                <a:solidFill>
                  <a:srgbClr val="C00000"/>
                </a:solidFill>
                <a:latin typeface="Meiryo UI" panose="020B0604030504040204" pitchFamily="50" charset="-128"/>
                <a:ea typeface="Meiryo UI" panose="020B0604030504040204" pitchFamily="50" charset="-128"/>
              </a:rPr>
              <a:t>文字サイズは原則</a:t>
            </a:r>
            <a:r>
              <a:rPr lang="en-US" altLang="ja-JP" sz="1662" b="1" i="0" dirty="0">
                <a:solidFill>
                  <a:srgbClr val="C00000"/>
                </a:solidFill>
                <a:latin typeface="Meiryo UI" panose="020B0604030504040204" pitchFamily="50" charset="-128"/>
                <a:ea typeface="Meiryo UI" panose="020B0604030504040204" pitchFamily="50" charset="-128"/>
              </a:rPr>
              <a:t>12pt</a:t>
            </a:r>
            <a:r>
              <a:rPr lang="ja-JP" altLang="en-US" sz="1662" b="1" i="0" dirty="0">
                <a:solidFill>
                  <a:srgbClr val="C00000"/>
                </a:solidFill>
                <a:latin typeface="Meiryo UI" panose="020B0604030504040204" pitchFamily="50" charset="-128"/>
                <a:ea typeface="Meiryo UI" panose="020B0604030504040204" pitchFamily="50" charset="-128"/>
              </a:rPr>
              <a:t>以上</a:t>
            </a:r>
            <a:endParaRPr lang="en-US" altLang="ja-JP" sz="1662" b="1" i="0" dirty="0">
              <a:solidFill>
                <a:srgbClr val="C00000"/>
              </a:solidFill>
              <a:latin typeface="Meiryo UI" panose="020B0604030504040204" pitchFamily="50" charset="-128"/>
              <a:ea typeface="Meiryo UI" panose="020B0604030504040204" pitchFamily="50" charset="-128"/>
            </a:endParaRPr>
          </a:p>
        </p:txBody>
      </p:sp>
      <p:sp>
        <p:nvSpPr>
          <p:cNvPr id="12" name="スライド番号プレースホルダ 8">
            <a:extLst>
              <a:ext uri="{FF2B5EF4-FFF2-40B4-BE49-F238E27FC236}">
                <a16:creationId xmlns:a16="http://schemas.microsoft.com/office/drawing/2014/main" id="{5C18D594-4F62-AA36-C2D9-67B39742DFA6}"/>
              </a:ext>
            </a:extLst>
          </p:cNvPr>
          <p:cNvSpPr txBox="1">
            <a:spLocks/>
          </p:cNvSpPr>
          <p:nvPr/>
        </p:nvSpPr>
        <p:spPr>
          <a:xfrm>
            <a:off x="9347427" y="6650860"/>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9</a:t>
            </a:fld>
            <a:endParaRPr lang="en-US" altLang="ja-JP" i="0" dirty="0">
              <a:solidFill>
                <a:srgbClr val="000000"/>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3DCB6195-B073-0019-B30E-20FAE81EFF77}"/>
              </a:ext>
            </a:extLst>
          </p:cNvPr>
          <p:cNvGraphicFramePr>
            <a:graphicFrameLocks noGrp="1"/>
          </p:cNvGraphicFramePr>
          <p:nvPr>
            <p:extLst>
              <p:ext uri="{D42A27DB-BD31-4B8C-83A1-F6EECF244321}">
                <p14:modId xmlns:p14="http://schemas.microsoft.com/office/powerpoint/2010/main" val="4111046103"/>
              </p:ext>
            </p:extLst>
          </p:nvPr>
        </p:nvGraphicFramePr>
        <p:xfrm>
          <a:off x="690829" y="1541095"/>
          <a:ext cx="8403475" cy="4358512"/>
        </p:xfrm>
        <a:graphic>
          <a:graphicData uri="http://schemas.openxmlformats.org/drawingml/2006/table">
            <a:tbl>
              <a:tblPr firstRow="1" bandRow="1">
                <a:tableStyleId>{5C22544A-7EE6-4342-B048-85BDC9FD1C3A}</a:tableStyleId>
              </a:tblPr>
              <a:tblGrid>
                <a:gridCol w="3482620">
                  <a:extLst>
                    <a:ext uri="{9D8B030D-6E8A-4147-A177-3AD203B41FA5}">
                      <a16:colId xmlns:a16="http://schemas.microsoft.com/office/drawing/2014/main" val="20000"/>
                    </a:ext>
                  </a:extLst>
                </a:gridCol>
                <a:gridCol w="1916745">
                  <a:extLst>
                    <a:ext uri="{9D8B030D-6E8A-4147-A177-3AD203B41FA5}">
                      <a16:colId xmlns:a16="http://schemas.microsoft.com/office/drawing/2014/main" val="20001"/>
                    </a:ext>
                  </a:extLst>
                </a:gridCol>
                <a:gridCol w="1502055">
                  <a:extLst>
                    <a:ext uri="{9D8B030D-6E8A-4147-A177-3AD203B41FA5}">
                      <a16:colId xmlns:a16="http://schemas.microsoft.com/office/drawing/2014/main" val="20003"/>
                    </a:ext>
                  </a:extLst>
                </a:gridCol>
                <a:gridCol w="1502055">
                  <a:extLst>
                    <a:ext uri="{9D8B030D-6E8A-4147-A177-3AD203B41FA5}">
                      <a16:colId xmlns:a16="http://schemas.microsoft.com/office/drawing/2014/main" val="20004"/>
                    </a:ext>
                  </a:extLst>
                </a:gridCol>
              </a:tblGrid>
              <a:tr h="548689">
                <a:tc>
                  <a:txBody>
                    <a:bodyPr/>
                    <a:lstStyle/>
                    <a:p>
                      <a:pPr algn="ctr"/>
                      <a:r>
                        <a:rPr kumimoji="1" lang="ja-JP" altLang="en-US" sz="1400" dirty="0">
                          <a:latin typeface="Meiryo UI" panose="020B0604030504040204" pitchFamily="50" charset="-128"/>
                          <a:ea typeface="Meiryo UI" panose="020B0604030504040204" pitchFamily="50" charset="-128"/>
                        </a:rPr>
                        <a:t>項目</a:t>
                      </a:r>
                    </a:p>
                  </a:txBody>
                  <a:tcPr marL="84406" marR="84406" marT="42203" marB="42203"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eiryo UI" panose="020B0604030504040204" pitchFamily="50" charset="-128"/>
                          <a:ea typeface="Meiryo UI" panose="020B0604030504040204" pitchFamily="50" charset="-128"/>
                        </a:rPr>
                        <a:t>調査期間全体</a:t>
                      </a:r>
                    </a:p>
                    <a:p>
                      <a:pPr algn="ctr"/>
                      <a:r>
                        <a:rPr kumimoji="1" lang="ja-JP" altLang="en-US" sz="1600" dirty="0">
                          <a:latin typeface="Meiryo UI" panose="020B0604030504040204" pitchFamily="50" charset="-128"/>
                          <a:ea typeface="Meiryo UI" panose="020B0604030504040204" pitchFamily="50" charset="-128"/>
                        </a:rPr>
                        <a:t>（助成対象費用）</a:t>
                      </a:r>
                    </a:p>
                  </a:txBody>
                  <a:tcPr marL="84406" marR="84406" marT="42203" marB="42203" anchor="ctr"/>
                </a:tc>
                <a:tc>
                  <a:txBody>
                    <a:bodyPr/>
                    <a:lstStyle/>
                    <a:p>
                      <a:pPr algn="ctr"/>
                      <a:r>
                        <a:rPr kumimoji="1" lang="en-US" altLang="ja-JP" sz="1600" dirty="0">
                          <a:latin typeface="Meiryo UI" panose="020B0604030504040204" pitchFamily="50" charset="-128"/>
                          <a:ea typeface="Meiryo UI" panose="020B0604030504040204" pitchFamily="50" charset="-128"/>
                        </a:rPr>
                        <a:t>2024</a:t>
                      </a:r>
                      <a:r>
                        <a:rPr kumimoji="1" lang="ja-JP" altLang="en-US" sz="1600" dirty="0">
                          <a:latin typeface="Meiryo UI" panose="020B0604030504040204" pitchFamily="50" charset="-128"/>
                          <a:ea typeface="Meiryo UI" panose="020B0604030504040204" pitchFamily="50" charset="-128"/>
                        </a:rPr>
                        <a:t>年度</a:t>
                      </a:r>
                    </a:p>
                  </a:txBody>
                  <a:tcPr marL="84406" marR="84406" marT="42203" marB="42203" anchor="ctr"/>
                </a:tc>
                <a:tc>
                  <a:txBody>
                    <a:bodyPr/>
                    <a:lstStyle/>
                    <a:p>
                      <a:pPr algn="ctr"/>
                      <a:r>
                        <a:rPr kumimoji="1" lang="en-US" altLang="ja-JP" sz="1600" dirty="0">
                          <a:latin typeface="Meiryo UI" panose="020B0604030504040204" pitchFamily="50" charset="-128"/>
                          <a:ea typeface="Meiryo UI" panose="020B0604030504040204" pitchFamily="50" charset="-128"/>
                        </a:rPr>
                        <a:t>2025</a:t>
                      </a:r>
                      <a:r>
                        <a:rPr kumimoji="1" lang="ja-JP" altLang="en-US" sz="1600" dirty="0">
                          <a:latin typeface="Meiryo UI" panose="020B0604030504040204" pitchFamily="50" charset="-128"/>
                          <a:ea typeface="Meiryo UI" panose="020B0604030504040204" pitchFamily="50" charset="-128"/>
                        </a:rPr>
                        <a:t>年度</a:t>
                      </a:r>
                    </a:p>
                  </a:txBody>
                  <a:tcPr marL="84406" marR="84406" marT="42203" marB="42203" anchor="ctr"/>
                </a:tc>
                <a:extLst>
                  <a:ext uri="{0D108BD9-81ED-4DB2-BD59-A6C34878D82A}">
                    <a16:rowId xmlns:a16="http://schemas.microsoft.com/office/drawing/2014/main" val="10000"/>
                  </a:ext>
                </a:extLst>
              </a:tr>
              <a:tr h="782557">
                <a:tc>
                  <a:txBody>
                    <a:bodyPr/>
                    <a:lstStyle/>
                    <a:p>
                      <a:r>
                        <a:rPr kumimoji="1" lang="en-US" altLang="ja-JP" sz="1400" dirty="0">
                          <a:solidFill>
                            <a:srgbClr val="002060"/>
                          </a:solidFill>
                          <a:latin typeface="Meiryo UI" panose="020B0604030504040204" pitchFamily="50" charset="-128"/>
                          <a:ea typeface="Meiryo UI" panose="020B0604030504040204" pitchFamily="50" charset="-128"/>
                        </a:rPr>
                        <a:t>Ⅰ</a:t>
                      </a:r>
                      <a:r>
                        <a:rPr kumimoji="1" lang="ja-JP" altLang="en-US" sz="1400" dirty="0">
                          <a:solidFill>
                            <a:srgbClr val="002060"/>
                          </a:solidFill>
                          <a:latin typeface="Meiryo UI" panose="020B0604030504040204" pitchFamily="50" charset="-128"/>
                          <a:ea typeface="Meiryo UI" panose="020B0604030504040204" pitchFamily="50" charset="-128"/>
                        </a:rPr>
                        <a:t>．労務費</a:t>
                      </a:r>
                      <a:endParaRPr kumimoji="1" lang="en-US" altLang="ja-JP" sz="1400" dirty="0">
                        <a:solidFill>
                          <a:srgbClr val="002060"/>
                        </a:solidFill>
                        <a:latin typeface="Meiryo UI" panose="020B0604030504040204" pitchFamily="50" charset="-128"/>
                        <a:ea typeface="Meiryo UI" panose="020B0604030504040204" pitchFamily="50" charset="-128"/>
                      </a:endParaRPr>
                    </a:p>
                    <a:p>
                      <a:r>
                        <a:rPr kumimoji="1" lang="en-US" altLang="ja-JP" sz="1400" dirty="0">
                          <a:solidFill>
                            <a:srgbClr val="002060"/>
                          </a:solidFill>
                          <a:latin typeface="Meiryo UI" panose="020B0604030504040204" pitchFamily="50" charset="-128"/>
                          <a:ea typeface="Meiryo UI" panose="020B0604030504040204" pitchFamily="50" charset="-128"/>
                        </a:rPr>
                        <a:t> </a:t>
                      </a:r>
                      <a:r>
                        <a:rPr kumimoji="1" lang="ja-JP" altLang="en-US" sz="1400" dirty="0">
                          <a:solidFill>
                            <a:srgbClr val="002060"/>
                          </a:solidFill>
                          <a:latin typeface="Meiryo UI" panose="020B0604030504040204" pitchFamily="50" charset="-128"/>
                          <a:ea typeface="Meiryo UI" panose="020B0604030504040204" pitchFamily="50" charset="-128"/>
                        </a:rPr>
                        <a:t>１．研究員費</a:t>
                      </a:r>
                      <a:endParaRPr kumimoji="1" lang="en-US" altLang="ja-JP" sz="1400" dirty="0">
                        <a:solidFill>
                          <a:srgbClr val="002060"/>
                        </a:solidFill>
                        <a:latin typeface="Meiryo UI" panose="020B0604030504040204" pitchFamily="50" charset="-128"/>
                        <a:ea typeface="Meiryo UI" panose="020B0604030504040204" pitchFamily="50" charset="-128"/>
                      </a:endParaRPr>
                    </a:p>
                    <a:p>
                      <a:r>
                        <a:rPr kumimoji="1" lang="en-US" altLang="ja-JP" sz="1400" baseline="0" dirty="0">
                          <a:solidFill>
                            <a:srgbClr val="002060"/>
                          </a:solidFill>
                          <a:latin typeface="Meiryo UI" panose="020B0604030504040204" pitchFamily="50" charset="-128"/>
                          <a:ea typeface="Meiryo UI" panose="020B0604030504040204" pitchFamily="50" charset="-128"/>
                        </a:rPr>
                        <a:t> </a:t>
                      </a:r>
                      <a:r>
                        <a:rPr kumimoji="1" lang="ja-JP" altLang="en-US" sz="1400" baseline="0" dirty="0">
                          <a:solidFill>
                            <a:srgbClr val="002060"/>
                          </a:solidFill>
                          <a:latin typeface="Meiryo UI" panose="020B0604030504040204" pitchFamily="50" charset="-128"/>
                          <a:ea typeface="Meiryo UI" panose="020B0604030504040204" pitchFamily="50" charset="-128"/>
                        </a:rPr>
                        <a:t>２．補助員費</a:t>
                      </a:r>
                      <a:endParaRPr kumimoji="1" lang="en-US" altLang="ja-JP" sz="1400" baseline="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p>
                    <a:p>
                      <a:pPr algn="r"/>
                      <a:r>
                        <a:rPr kumimoji="1" lang="en-US" altLang="ja-JP" sz="1400" dirty="0">
                          <a:solidFill>
                            <a:srgbClr val="002060"/>
                          </a:solidFill>
                          <a:latin typeface="Meiryo UI" panose="020B0604030504040204" pitchFamily="50" charset="-128"/>
                          <a:ea typeface="Meiryo UI" panose="020B0604030504040204" pitchFamily="50" charset="-128"/>
                        </a:rPr>
                        <a:t>0</a:t>
                      </a:r>
                    </a:p>
                    <a:p>
                      <a:pPr algn="r"/>
                      <a:r>
                        <a:rPr kumimoji="1" lang="en-US" altLang="ja-JP" sz="14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2"/>
                  </a:ext>
                </a:extLst>
              </a:tr>
              <a:tr h="1250293">
                <a:tc>
                  <a:txBody>
                    <a:bodyPr/>
                    <a:lstStyle/>
                    <a:p>
                      <a:r>
                        <a:rPr kumimoji="1" lang="en-US" altLang="ja-JP" sz="1400" dirty="0">
                          <a:solidFill>
                            <a:srgbClr val="002060"/>
                          </a:solidFill>
                          <a:latin typeface="Meiryo UI" panose="020B0604030504040204" pitchFamily="50" charset="-128"/>
                          <a:ea typeface="Meiryo UI" panose="020B0604030504040204" pitchFamily="50" charset="-128"/>
                        </a:rPr>
                        <a:t>Ⅱ</a:t>
                      </a:r>
                      <a:r>
                        <a:rPr kumimoji="1" lang="ja-JP" altLang="en-US" sz="1400" dirty="0">
                          <a:solidFill>
                            <a:srgbClr val="002060"/>
                          </a:solidFill>
                          <a:latin typeface="Meiryo UI" panose="020B0604030504040204" pitchFamily="50" charset="-128"/>
                          <a:ea typeface="Meiryo UI" panose="020B0604030504040204" pitchFamily="50" charset="-128"/>
                        </a:rPr>
                        <a:t>．その他経費</a:t>
                      </a:r>
                      <a:endParaRPr kumimoji="1" lang="en-US" altLang="ja-JP" sz="1400" dirty="0">
                        <a:solidFill>
                          <a:srgbClr val="002060"/>
                        </a:solidFill>
                        <a:latin typeface="Meiryo UI" panose="020B0604030504040204" pitchFamily="50" charset="-128"/>
                        <a:ea typeface="Meiryo UI" panose="020B0604030504040204" pitchFamily="50" charset="-128"/>
                      </a:endParaRPr>
                    </a:p>
                    <a:p>
                      <a:r>
                        <a:rPr kumimoji="1" lang="en-US" altLang="ja-JP" sz="1400" baseline="0" dirty="0">
                          <a:solidFill>
                            <a:srgbClr val="002060"/>
                          </a:solidFill>
                          <a:latin typeface="Meiryo UI" panose="020B0604030504040204" pitchFamily="50" charset="-128"/>
                          <a:ea typeface="Meiryo UI" panose="020B0604030504040204" pitchFamily="50" charset="-128"/>
                        </a:rPr>
                        <a:t> </a:t>
                      </a:r>
                      <a:r>
                        <a:rPr kumimoji="1" lang="ja-JP" altLang="en-US" sz="1400" baseline="0" dirty="0">
                          <a:solidFill>
                            <a:srgbClr val="002060"/>
                          </a:solidFill>
                          <a:latin typeface="Meiryo UI" panose="020B0604030504040204" pitchFamily="50" charset="-128"/>
                          <a:ea typeface="Meiryo UI" panose="020B0604030504040204" pitchFamily="50" charset="-128"/>
                        </a:rPr>
                        <a:t>１．消耗品費</a:t>
                      </a:r>
                      <a:endParaRPr kumimoji="1" lang="en-US" altLang="ja-JP" sz="1400" baseline="0" dirty="0">
                        <a:solidFill>
                          <a:srgbClr val="002060"/>
                        </a:solidFill>
                        <a:latin typeface="Meiryo UI" panose="020B0604030504040204" pitchFamily="50" charset="-128"/>
                        <a:ea typeface="Meiryo UI" panose="020B0604030504040204" pitchFamily="50" charset="-128"/>
                      </a:endParaRPr>
                    </a:p>
                    <a:p>
                      <a:r>
                        <a:rPr kumimoji="1" lang="en-US" altLang="ja-JP" sz="1400" baseline="0" dirty="0">
                          <a:solidFill>
                            <a:srgbClr val="002060"/>
                          </a:solidFill>
                          <a:latin typeface="Meiryo UI" panose="020B0604030504040204" pitchFamily="50" charset="-128"/>
                          <a:ea typeface="Meiryo UI" panose="020B0604030504040204" pitchFamily="50" charset="-128"/>
                        </a:rPr>
                        <a:t> </a:t>
                      </a:r>
                      <a:r>
                        <a:rPr kumimoji="1" lang="ja-JP" altLang="en-US" sz="1400" baseline="0" dirty="0">
                          <a:solidFill>
                            <a:srgbClr val="002060"/>
                          </a:solidFill>
                          <a:latin typeface="Meiryo UI" panose="020B0604030504040204" pitchFamily="50" charset="-128"/>
                          <a:ea typeface="Meiryo UI" panose="020B0604030504040204" pitchFamily="50" charset="-128"/>
                        </a:rPr>
                        <a:t>２．旅費</a:t>
                      </a:r>
                      <a:endParaRPr kumimoji="1" lang="en-US" altLang="ja-JP" sz="1400" baseline="0" dirty="0">
                        <a:solidFill>
                          <a:srgbClr val="002060"/>
                        </a:solidFill>
                        <a:latin typeface="Meiryo UI" panose="020B0604030504040204" pitchFamily="50" charset="-128"/>
                        <a:ea typeface="Meiryo UI" panose="020B0604030504040204" pitchFamily="50" charset="-128"/>
                      </a:endParaRPr>
                    </a:p>
                    <a:p>
                      <a:r>
                        <a:rPr kumimoji="1" lang="en-US" altLang="ja-JP" sz="1400" baseline="0" dirty="0">
                          <a:solidFill>
                            <a:srgbClr val="002060"/>
                          </a:solidFill>
                          <a:latin typeface="Meiryo UI" panose="020B0604030504040204" pitchFamily="50" charset="-128"/>
                          <a:ea typeface="Meiryo UI" panose="020B0604030504040204" pitchFamily="50" charset="-128"/>
                        </a:rPr>
                        <a:t> </a:t>
                      </a:r>
                      <a:r>
                        <a:rPr kumimoji="1" lang="ja-JP" altLang="en-US" sz="1400" baseline="0" dirty="0">
                          <a:solidFill>
                            <a:srgbClr val="002060"/>
                          </a:solidFill>
                          <a:latin typeface="Meiryo UI" panose="020B0604030504040204" pitchFamily="50" charset="-128"/>
                          <a:ea typeface="Meiryo UI" panose="020B0604030504040204" pitchFamily="50" charset="-128"/>
                        </a:rPr>
                        <a:t>３．外注費</a:t>
                      </a:r>
                      <a:endParaRPr kumimoji="1" lang="en-US" altLang="ja-JP" sz="1400" baseline="0" dirty="0">
                        <a:solidFill>
                          <a:srgbClr val="002060"/>
                        </a:solidFill>
                        <a:latin typeface="Meiryo UI" panose="020B0604030504040204" pitchFamily="50" charset="-128"/>
                        <a:ea typeface="Meiryo UI" panose="020B0604030504040204" pitchFamily="50" charset="-128"/>
                      </a:endParaRPr>
                    </a:p>
                    <a:p>
                      <a:r>
                        <a:rPr kumimoji="1" lang="en-US" altLang="ja-JP" sz="1400" baseline="0" dirty="0">
                          <a:solidFill>
                            <a:srgbClr val="002060"/>
                          </a:solidFill>
                          <a:latin typeface="Meiryo UI" panose="020B0604030504040204" pitchFamily="50" charset="-128"/>
                          <a:ea typeface="Meiryo UI" panose="020B0604030504040204" pitchFamily="50" charset="-128"/>
                        </a:rPr>
                        <a:t> </a:t>
                      </a:r>
                      <a:r>
                        <a:rPr kumimoji="1" lang="ja-JP" altLang="en-US" sz="1400" baseline="0" dirty="0">
                          <a:solidFill>
                            <a:srgbClr val="002060"/>
                          </a:solidFill>
                          <a:latin typeface="Meiryo UI" panose="020B0604030504040204" pitchFamily="50" charset="-128"/>
                          <a:ea typeface="Meiryo UI" panose="020B0604030504040204" pitchFamily="50" charset="-128"/>
                        </a:rPr>
                        <a:t>４．諸経費</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p>
                    <a:p>
                      <a:pPr algn="r"/>
                      <a:r>
                        <a:rPr kumimoji="1" lang="en-US" altLang="ja-JP" sz="1400" dirty="0">
                          <a:solidFill>
                            <a:srgbClr val="002060"/>
                          </a:solidFill>
                          <a:latin typeface="Meiryo UI" panose="020B0604030504040204" pitchFamily="50" charset="-128"/>
                          <a:ea typeface="Meiryo UI" panose="020B0604030504040204" pitchFamily="50" charset="-128"/>
                        </a:rPr>
                        <a:t>0</a:t>
                      </a:r>
                    </a:p>
                    <a:p>
                      <a:pPr algn="r"/>
                      <a:r>
                        <a:rPr kumimoji="1" lang="en-US" altLang="ja-JP" sz="1400" dirty="0">
                          <a:solidFill>
                            <a:srgbClr val="002060"/>
                          </a:solidFill>
                          <a:latin typeface="Meiryo UI" panose="020B0604030504040204" pitchFamily="50" charset="-128"/>
                          <a:ea typeface="Meiryo UI" panose="020B0604030504040204" pitchFamily="50" charset="-128"/>
                        </a:rPr>
                        <a:t>0</a:t>
                      </a:r>
                    </a:p>
                    <a:p>
                      <a:pPr algn="r"/>
                      <a:r>
                        <a:rPr kumimoji="1" lang="en-US" altLang="ja-JP" sz="1400" dirty="0">
                          <a:solidFill>
                            <a:srgbClr val="002060"/>
                          </a:solidFill>
                          <a:latin typeface="Meiryo UI" panose="020B0604030504040204" pitchFamily="50" charset="-128"/>
                          <a:ea typeface="Meiryo UI" panose="020B0604030504040204" pitchFamily="50" charset="-128"/>
                        </a:rPr>
                        <a:t>0</a:t>
                      </a:r>
                    </a:p>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3"/>
                  </a:ext>
                </a:extLst>
              </a:tr>
              <a:tr h="314822">
                <a:tc>
                  <a:txBody>
                    <a:bodyPr/>
                    <a:lstStyle/>
                    <a:p>
                      <a:r>
                        <a:rPr kumimoji="1" lang="ja-JP" altLang="en-US" sz="1400" dirty="0">
                          <a:solidFill>
                            <a:srgbClr val="002060"/>
                          </a:solidFill>
                          <a:latin typeface="Meiryo UI" panose="020B0604030504040204" pitchFamily="50" charset="-128"/>
                          <a:ea typeface="Meiryo UI" panose="020B0604030504040204" pitchFamily="50" charset="-128"/>
                        </a:rPr>
                        <a:t>小計</a:t>
                      </a:r>
                      <a:r>
                        <a:rPr kumimoji="1" lang="en-US" altLang="ja-JP" sz="1400" dirty="0">
                          <a:solidFill>
                            <a:srgbClr val="002060"/>
                          </a:solidFill>
                          <a:latin typeface="Meiryo UI" panose="020B0604030504040204" pitchFamily="50" charset="-128"/>
                          <a:ea typeface="Meiryo UI" panose="020B0604030504040204" pitchFamily="50" charset="-128"/>
                        </a:rPr>
                        <a:t>A</a:t>
                      </a:r>
                      <a:r>
                        <a:rPr kumimoji="1" lang="ja-JP" altLang="en-US" sz="1400" dirty="0">
                          <a:solidFill>
                            <a:srgbClr val="002060"/>
                          </a:solidFill>
                          <a:latin typeface="Meiryo UI" panose="020B0604030504040204" pitchFamily="50" charset="-128"/>
                          <a:ea typeface="Meiryo UI" panose="020B0604030504040204" pitchFamily="50" charset="-128"/>
                        </a:rPr>
                        <a:t>（＝</a:t>
                      </a:r>
                      <a:r>
                        <a:rPr kumimoji="1" lang="en-US" altLang="ja-JP" sz="1400" dirty="0">
                          <a:solidFill>
                            <a:srgbClr val="002060"/>
                          </a:solidFill>
                          <a:latin typeface="Meiryo UI" panose="020B0604030504040204" pitchFamily="50" charset="-128"/>
                          <a:ea typeface="Meiryo UI" panose="020B0604030504040204" pitchFamily="50" charset="-128"/>
                        </a:rPr>
                        <a:t>I</a:t>
                      </a:r>
                      <a:r>
                        <a:rPr kumimoji="1" lang="ja-JP" altLang="en-US" sz="1400" dirty="0">
                          <a:solidFill>
                            <a:srgbClr val="002060"/>
                          </a:solidFill>
                          <a:latin typeface="Meiryo UI" panose="020B0604030504040204" pitchFamily="50" charset="-128"/>
                          <a:ea typeface="Meiryo UI" panose="020B0604030504040204" pitchFamily="50" charset="-128"/>
                        </a:rPr>
                        <a:t>＋</a:t>
                      </a:r>
                      <a:r>
                        <a:rPr kumimoji="1" lang="en-US" altLang="ja-JP" sz="1400" dirty="0">
                          <a:solidFill>
                            <a:srgbClr val="002060"/>
                          </a:solidFill>
                          <a:latin typeface="Meiryo UI" panose="020B0604030504040204" pitchFamily="50" charset="-128"/>
                          <a:ea typeface="Meiryo UI" panose="020B0604030504040204" pitchFamily="50" charset="-128"/>
                        </a:rPr>
                        <a:t>II</a:t>
                      </a:r>
                      <a:r>
                        <a:rPr kumimoji="1" lang="ja-JP" altLang="en-US" sz="1400" dirty="0">
                          <a:solidFill>
                            <a:srgbClr val="002060"/>
                          </a:solidFill>
                          <a:latin typeface="Meiryo UI" panose="020B0604030504040204" pitchFamily="50" charset="-128"/>
                          <a:ea typeface="Meiryo UI" panose="020B0604030504040204" pitchFamily="50" charset="-128"/>
                        </a:rPr>
                        <a:t>）</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4"/>
                  </a:ext>
                </a:extLst>
              </a:tr>
              <a:tr h="314822">
                <a:tc>
                  <a:txBody>
                    <a:bodyPr/>
                    <a:lstStyle/>
                    <a:p>
                      <a:r>
                        <a:rPr kumimoji="1" lang="en-US" altLang="ja-JP" sz="1400" dirty="0">
                          <a:solidFill>
                            <a:srgbClr val="002060"/>
                          </a:solidFill>
                          <a:latin typeface="Meiryo UI" panose="020B0604030504040204" pitchFamily="50" charset="-128"/>
                          <a:ea typeface="Meiryo UI" panose="020B0604030504040204" pitchFamily="50" charset="-128"/>
                        </a:rPr>
                        <a:t>III.</a:t>
                      </a:r>
                      <a:r>
                        <a:rPr kumimoji="1" lang="ja-JP" altLang="en-US" sz="1400" dirty="0">
                          <a:solidFill>
                            <a:srgbClr val="002060"/>
                          </a:solidFill>
                          <a:latin typeface="Meiryo UI" panose="020B0604030504040204" pitchFamily="50" charset="-128"/>
                          <a:ea typeface="Meiryo UI" panose="020B0604030504040204" pitchFamily="50" charset="-128"/>
                        </a:rPr>
                        <a:t>間接経費（</a:t>
                      </a:r>
                      <a:r>
                        <a:rPr kumimoji="1" lang="en-US" altLang="ja-JP" sz="1400" dirty="0">
                          <a:solidFill>
                            <a:srgbClr val="002060"/>
                          </a:solidFill>
                          <a:latin typeface="Meiryo UI" panose="020B0604030504040204" pitchFamily="50" charset="-128"/>
                          <a:ea typeface="Meiryo UI" panose="020B0604030504040204" pitchFamily="50" charset="-128"/>
                        </a:rPr>
                        <a:t>A×</a:t>
                      </a:r>
                      <a:r>
                        <a:rPr kumimoji="1" lang="ja-JP" altLang="en-US" sz="1400" dirty="0">
                          <a:solidFill>
                            <a:srgbClr val="002060"/>
                          </a:solidFill>
                          <a:latin typeface="Meiryo UI" panose="020B0604030504040204" pitchFamily="50" charset="-128"/>
                          <a:ea typeface="Meiryo UI" panose="020B0604030504040204" pitchFamily="50" charset="-128"/>
                        </a:rPr>
                        <a:t>）比率（注１）</a:t>
                      </a:r>
                    </a:p>
                  </a:txBody>
                  <a:tcPr marL="84406" marR="84406" marT="42203" marB="42203"/>
                </a:tc>
                <a:tc>
                  <a:txBody>
                    <a:bodyPr/>
                    <a:lstStyle/>
                    <a:p>
                      <a:pPr algn="r"/>
                      <a:r>
                        <a:rPr kumimoji="1" lang="ja-JP" altLang="en-US" sz="1400" dirty="0">
                          <a:solidFill>
                            <a:srgbClr val="002060"/>
                          </a:solidFill>
                          <a:latin typeface="Meiryo UI" panose="020B0604030504040204" pitchFamily="50" charset="-128"/>
                          <a:ea typeface="Meiryo UI" panose="020B0604030504040204" pitchFamily="50" charset="-128"/>
                        </a:rPr>
                        <a:t>０</a:t>
                      </a:r>
                      <a:endParaRPr kumimoji="1" lang="en-US" altLang="ja-JP"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776167701"/>
                  </a:ext>
                </a:extLst>
              </a:tr>
              <a:tr h="314822">
                <a:tc>
                  <a:txBody>
                    <a:bodyPr/>
                    <a:lstStyle/>
                    <a:p>
                      <a:r>
                        <a:rPr kumimoji="1" lang="ja-JP" altLang="en-US" sz="1400" dirty="0">
                          <a:solidFill>
                            <a:srgbClr val="002060"/>
                          </a:solidFill>
                          <a:latin typeface="Meiryo UI" panose="020B0604030504040204" pitchFamily="50" charset="-128"/>
                          <a:ea typeface="Meiryo UI" panose="020B0604030504040204" pitchFamily="50" charset="-128"/>
                        </a:rPr>
                        <a:t>合計</a:t>
                      </a:r>
                      <a:r>
                        <a:rPr kumimoji="1" lang="en-US" altLang="ja-JP" sz="1400" dirty="0">
                          <a:solidFill>
                            <a:srgbClr val="002060"/>
                          </a:solidFill>
                          <a:latin typeface="Meiryo UI" panose="020B0604030504040204" pitchFamily="50" charset="-128"/>
                          <a:ea typeface="Meiryo UI" panose="020B0604030504040204" pitchFamily="50" charset="-128"/>
                        </a:rPr>
                        <a:t>B</a:t>
                      </a:r>
                      <a:r>
                        <a:rPr kumimoji="1" lang="ja-JP" altLang="en-US" sz="1400" dirty="0">
                          <a:solidFill>
                            <a:srgbClr val="002060"/>
                          </a:solidFill>
                          <a:latin typeface="Meiryo UI" panose="020B0604030504040204" pitchFamily="50" charset="-128"/>
                          <a:ea typeface="Meiryo UI" panose="020B0604030504040204" pitchFamily="50" charset="-128"/>
                        </a:rPr>
                        <a:t>（＝</a:t>
                      </a:r>
                      <a:r>
                        <a:rPr kumimoji="1" lang="en-US" altLang="ja-JP" sz="1400" dirty="0">
                          <a:solidFill>
                            <a:srgbClr val="002060"/>
                          </a:solidFill>
                          <a:latin typeface="Meiryo UI" panose="020B0604030504040204" pitchFamily="50" charset="-128"/>
                          <a:ea typeface="Meiryo UI" panose="020B0604030504040204" pitchFamily="50" charset="-128"/>
                        </a:rPr>
                        <a:t>A</a:t>
                      </a:r>
                      <a:r>
                        <a:rPr kumimoji="1" lang="ja-JP" altLang="en-US" sz="1400" dirty="0">
                          <a:solidFill>
                            <a:srgbClr val="002060"/>
                          </a:solidFill>
                          <a:latin typeface="Meiryo UI" panose="020B0604030504040204" pitchFamily="50" charset="-128"/>
                          <a:ea typeface="Meiryo UI" panose="020B0604030504040204" pitchFamily="50" charset="-128"/>
                        </a:rPr>
                        <a:t>＋</a:t>
                      </a:r>
                      <a:r>
                        <a:rPr kumimoji="1" lang="en-US" altLang="ja-JP" sz="1400" dirty="0">
                          <a:solidFill>
                            <a:srgbClr val="002060"/>
                          </a:solidFill>
                          <a:latin typeface="Meiryo UI" panose="020B0604030504040204" pitchFamily="50" charset="-128"/>
                          <a:ea typeface="Meiryo UI" panose="020B0604030504040204" pitchFamily="50" charset="-128"/>
                        </a:rPr>
                        <a:t>III</a:t>
                      </a:r>
                      <a:r>
                        <a:rPr kumimoji="1" lang="ja-JP" altLang="en-US" sz="1400" dirty="0">
                          <a:solidFill>
                            <a:srgbClr val="002060"/>
                          </a:solidFill>
                          <a:latin typeface="Meiryo UI" panose="020B0604030504040204" pitchFamily="50" charset="-128"/>
                          <a:ea typeface="Meiryo UI" panose="020B0604030504040204" pitchFamily="50" charset="-128"/>
                        </a:rPr>
                        <a:t>）（注２）</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5"/>
                  </a:ext>
                </a:extLst>
              </a:tr>
              <a:tr h="357581">
                <a:tc>
                  <a:txBody>
                    <a:bodyPr/>
                    <a:lstStyle/>
                    <a:p>
                      <a:r>
                        <a:rPr kumimoji="1" lang="ja-JP" altLang="en-US" sz="1400" dirty="0">
                          <a:solidFill>
                            <a:srgbClr val="002060"/>
                          </a:solidFill>
                          <a:latin typeface="Meiryo UI" panose="020B0604030504040204" pitchFamily="50" charset="-128"/>
                          <a:ea typeface="Meiryo UI" panose="020B0604030504040204" pitchFamily="50" charset="-128"/>
                        </a:rPr>
                        <a:t>消費税及び地方消費税Ｃ（＝Ｂ</a:t>
                      </a:r>
                      <a:r>
                        <a:rPr kumimoji="1" lang="en-US" altLang="ja-JP" sz="1400" dirty="0">
                          <a:solidFill>
                            <a:srgbClr val="002060"/>
                          </a:solidFill>
                          <a:latin typeface="Meiryo UI" panose="020B0604030504040204" pitchFamily="50" charset="-128"/>
                          <a:ea typeface="Meiryo UI" panose="020B0604030504040204" pitchFamily="50" charset="-128"/>
                        </a:rPr>
                        <a:t>×</a:t>
                      </a:r>
                      <a:r>
                        <a:rPr kumimoji="1" lang="ja-JP" altLang="en-US" sz="1400" dirty="0">
                          <a:solidFill>
                            <a:srgbClr val="002060"/>
                          </a:solidFill>
                          <a:latin typeface="Meiryo UI" panose="020B0604030504040204" pitchFamily="50" charset="-128"/>
                          <a:ea typeface="Meiryo UI" panose="020B0604030504040204" pitchFamily="50" charset="-128"/>
                        </a:rPr>
                        <a:t>１０％）</a:t>
                      </a:r>
                    </a:p>
                  </a:txBody>
                  <a:tcPr marL="84406" marR="84406" marT="42203" marB="42203"/>
                </a:tc>
                <a:tc>
                  <a:txBody>
                    <a:bodyPr/>
                    <a:lstStyle/>
                    <a:p>
                      <a:pPr algn="r"/>
                      <a:r>
                        <a:rPr kumimoji="1" lang="ja-JP" altLang="en-US" sz="1400" dirty="0">
                          <a:solidFill>
                            <a:srgbClr val="002060"/>
                          </a:solidFill>
                          <a:latin typeface="Meiryo UI" panose="020B0604030504040204" pitchFamily="50" charset="-128"/>
                          <a:ea typeface="Meiryo UI" panose="020B0604030504040204" pitchFamily="50" charset="-128"/>
                        </a:rPr>
                        <a:t>０</a:t>
                      </a:r>
                      <a:endParaRPr kumimoji="1" lang="en-US" altLang="ja-JP"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535710077"/>
                  </a:ext>
                </a:extLst>
              </a:tr>
              <a:tr h="451529">
                <a:tc>
                  <a:txBody>
                    <a:bodyPr/>
                    <a:lstStyle/>
                    <a:p>
                      <a:pPr marL="0" indent="0">
                        <a:buFont typeface="Arial" panose="020B0604020202020204" pitchFamily="34" charset="0"/>
                        <a:buNone/>
                      </a:pPr>
                      <a:r>
                        <a:rPr kumimoji="1" lang="ja-JP" altLang="en-US" sz="1400" dirty="0">
                          <a:solidFill>
                            <a:srgbClr val="002060"/>
                          </a:solidFill>
                          <a:latin typeface="Meiryo UI" panose="020B0604030504040204" pitchFamily="50" charset="-128"/>
                          <a:ea typeface="Meiryo UI" panose="020B0604030504040204" pitchFamily="50" charset="-128"/>
                        </a:rPr>
                        <a:t>総計</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tc>
                  <a:txBody>
                    <a:bodyPr/>
                    <a:lstStyle/>
                    <a:p>
                      <a:pPr algn="r"/>
                      <a:r>
                        <a:rPr kumimoji="1" lang="en-US" altLang="ja-JP" sz="1400" dirty="0">
                          <a:solidFill>
                            <a:srgbClr val="002060"/>
                          </a:solidFill>
                          <a:latin typeface="Meiryo UI" panose="020B0604030504040204" pitchFamily="50" charset="-128"/>
                          <a:ea typeface="Meiryo UI" panose="020B0604030504040204" pitchFamily="50" charset="-128"/>
                        </a:rPr>
                        <a:t>0</a:t>
                      </a:r>
                      <a:endParaRPr kumimoji="1" lang="ja-JP" altLang="en-US" sz="1400" dirty="0">
                        <a:solidFill>
                          <a:srgbClr val="002060"/>
                        </a:solidFill>
                        <a:latin typeface="Meiryo UI" panose="020B0604030504040204" pitchFamily="50" charset="-128"/>
                        <a:ea typeface="Meiryo UI" panose="020B0604030504040204" pitchFamily="50" charset="-128"/>
                      </a:endParaRPr>
                    </a:p>
                  </a:txBody>
                  <a:tcPr marL="84406" marR="84406" marT="42203" marB="42203"/>
                </a:tc>
                <a:extLst>
                  <a:ext uri="{0D108BD9-81ED-4DB2-BD59-A6C34878D82A}">
                    <a16:rowId xmlns:a16="http://schemas.microsoft.com/office/drawing/2014/main" val="10006"/>
                  </a:ext>
                </a:extLst>
              </a:tr>
            </a:tbl>
          </a:graphicData>
        </a:graphic>
      </p:graphicFrame>
      <p:sp>
        <p:nvSpPr>
          <p:cNvPr id="4" name="テキスト ボックス 3">
            <a:extLst>
              <a:ext uri="{FF2B5EF4-FFF2-40B4-BE49-F238E27FC236}">
                <a16:creationId xmlns:a16="http://schemas.microsoft.com/office/drawing/2014/main" id="{6FBDA301-6386-C8BC-5EDA-85D60159020F}"/>
              </a:ext>
            </a:extLst>
          </p:cNvPr>
          <p:cNvSpPr txBox="1"/>
          <p:nvPr/>
        </p:nvSpPr>
        <p:spPr>
          <a:xfrm>
            <a:off x="59443" y="5958363"/>
            <a:ext cx="9689824" cy="800219"/>
          </a:xfrm>
          <a:prstGeom prst="rect">
            <a:avLst/>
          </a:prstGeom>
          <a:noFill/>
        </p:spPr>
        <p:txBody>
          <a:bodyPr wrap="square">
            <a:spAutoFit/>
          </a:bodyPr>
          <a:lstStyle/>
          <a:p>
            <a:pPr marL="539750" indent="-539750" algn="just"/>
            <a:r>
              <a:rPr lang="ja-JP" altLang="ja-JP" sz="1200" kern="100" dirty="0">
                <a:effectLst/>
                <a:latin typeface="+mj-ea"/>
                <a:ea typeface="+mj-ea"/>
                <a:cs typeface="Arial" panose="020B0604020202020204" pitchFamily="34" charset="0"/>
              </a:rPr>
              <a:t>注）</a:t>
            </a:r>
            <a:r>
              <a:rPr lang="en-US" altLang="ja-JP" sz="1200" i="0" kern="100" dirty="0">
                <a:effectLst/>
                <a:latin typeface="+mj-ea"/>
                <a:ea typeface="+mj-ea"/>
                <a:cs typeface="Arial" panose="020B0604020202020204" pitchFamily="34" charset="0"/>
              </a:rPr>
              <a:t>1</a:t>
            </a:r>
            <a:r>
              <a:rPr lang="ja-JP" altLang="ja-JP" sz="1200" i="0" kern="100" dirty="0">
                <a:effectLst/>
                <a:latin typeface="+mj-ea"/>
                <a:ea typeface="+mj-ea"/>
                <a:cs typeface="Arial" panose="020B0604020202020204" pitchFamily="34" charset="0"/>
              </a:rPr>
              <a:t>．</a:t>
            </a:r>
            <a:r>
              <a:rPr lang="ja-JP" altLang="ja-JP" sz="1200" kern="100" dirty="0">
                <a:effectLst/>
                <a:latin typeface="+mj-ea"/>
                <a:ea typeface="+mj-ea"/>
                <a:cs typeface="Times New Roman" panose="02020603050405020304" pitchFamily="18" charset="0"/>
              </a:rPr>
              <a:t>間接経費は中小企業等は</a:t>
            </a:r>
            <a:r>
              <a:rPr lang="en-US" altLang="ja-JP" sz="1200" kern="100" dirty="0">
                <a:effectLst/>
                <a:latin typeface="+mj-ea"/>
                <a:ea typeface="+mj-ea"/>
                <a:cs typeface="Times New Roman" panose="02020603050405020304" pitchFamily="18" charset="0"/>
              </a:rPr>
              <a:t>20</a:t>
            </a:r>
            <a:r>
              <a:rPr lang="ja-JP" altLang="ja-JP" sz="1200" kern="100" dirty="0">
                <a:effectLst/>
                <a:latin typeface="+mj-ea"/>
                <a:ea typeface="+mj-ea"/>
                <a:cs typeface="Times New Roman" panose="02020603050405020304" pitchFamily="18" charset="0"/>
              </a:rPr>
              <a:t>％、大学・国立研究開発法人等は</a:t>
            </a:r>
            <a:r>
              <a:rPr lang="en-US" altLang="ja-JP" sz="1200" kern="100" dirty="0">
                <a:effectLst/>
                <a:latin typeface="+mj-ea"/>
                <a:ea typeface="+mj-ea"/>
                <a:cs typeface="Times New Roman" panose="02020603050405020304" pitchFamily="18" charset="0"/>
              </a:rPr>
              <a:t>30</a:t>
            </a:r>
            <a:r>
              <a:rPr lang="ja-JP" altLang="ja-JP" sz="1200" kern="100" dirty="0">
                <a:effectLst/>
                <a:latin typeface="+mj-ea"/>
                <a:ea typeface="+mj-ea"/>
                <a:cs typeface="Times New Roman" panose="02020603050405020304" pitchFamily="18" charset="0"/>
              </a:rPr>
              <a:t>％、その他は</a:t>
            </a:r>
            <a:r>
              <a:rPr lang="en-US" altLang="ja-JP" sz="1200" kern="100" dirty="0">
                <a:effectLst/>
                <a:latin typeface="+mj-ea"/>
                <a:ea typeface="+mj-ea"/>
                <a:cs typeface="Times New Roman" panose="02020603050405020304" pitchFamily="18" charset="0"/>
              </a:rPr>
              <a:t>10</a:t>
            </a:r>
            <a:r>
              <a:rPr lang="ja-JP" altLang="ja-JP" sz="1200" kern="100" dirty="0">
                <a:effectLst/>
                <a:latin typeface="+mj-ea"/>
                <a:ea typeface="+mj-ea"/>
                <a:cs typeface="Times New Roman" panose="02020603050405020304" pitchFamily="18" charset="0"/>
              </a:rPr>
              <a:t>％、とし、Ⅰ～Ⅱの経費総額に対して算定してください。</a:t>
            </a:r>
          </a:p>
          <a:p>
            <a:pPr marL="505460" indent="-238760" algn="just"/>
            <a:r>
              <a:rPr lang="ja-JP" altLang="en-US" sz="1200" i="0" kern="100" dirty="0">
                <a:latin typeface="+mj-ea"/>
                <a:ea typeface="+mj-ea"/>
                <a:cs typeface="Arial" panose="020B0604020202020204" pitchFamily="34" charset="0"/>
              </a:rPr>
              <a:t> </a:t>
            </a:r>
            <a:r>
              <a:rPr lang="en-US" altLang="ja-JP" sz="1200" i="0" kern="100" dirty="0">
                <a:effectLst/>
                <a:latin typeface="+mj-ea"/>
                <a:ea typeface="+mj-ea"/>
                <a:cs typeface="Arial" panose="020B0604020202020204" pitchFamily="34" charset="0"/>
              </a:rPr>
              <a:t>2</a:t>
            </a:r>
            <a:r>
              <a:rPr lang="ja-JP" altLang="ja-JP" sz="1200" i="0" kern="100" dirty="0">
                <a:effectLst/>
                <a:latin typeface="+mj-ea"/>
                <a:ea typeface="+mj-ea"/>
                <a:cs typeface="Arial" panose="020B0604020202020204" pitchFamily="34" charset="0"/>
              </a:rPr>
              <a:t>．合計は、Ⅰ～Ⅲの各項目の消費税を除いた額で算定し、その総額を記載してください。</a:t>
            </a:r>
            <a:endParaRPr lang="ja-JP" altLang="ja-JP" sz="1200" i="1" kern="100" dirty="0">
              <a:effectLst/>
              <a:latin typeface="+mj-ea"/>
              <a:ea typeface="+mj-ea"/>
              <a:cs typeface="Arial" panose="020B0604020202020204" pitchFamily="34" charset="0"/>
            </a:endParaRPr>
          </a:p>
          <a:p>
            <a:pPr marL="548640" indent="-548640" algn="just"/>
            <a:r>
              <a:rPr lang="ja-JP" altLang="ja-JP" sz="1200" i="0" kern="100" dirty="0">
                <a:effectLst/>
                <a:latin typeface="+mj-ea"/>
                <a:ea typeface="+mj-ea"/>
                <a:cs typeface="Arial" panose="020B0604020202020204" pitchFamily="34" charset="0"/>
              </a:rPr>
              <a:t>　　</a:t>
            </a:r>
            <a:r>
              <a:rPr lang="en-US" altLang="ja-JP" sz="1200" i="0" kern="100" dirty="0">
                <a:effectLst/>
                <a:latin typeface="+mj-ea"/>
                <a:ea typeface="+mj-ea"/>
                <a:cs typeface="Arial" panose="020B0604020202020204" pitchFamily="34" charset="0"/>
              </a:rPr>
              <a:t>  3</a:t>
            </a:r>
            <a:r>
              <a:rPr lang="ja-JP" altLang="ja-JP" sz="1200" kern="100" dirty="0">
                <a:effectLst/>
                <a:latin typeface="+mj-ea"/>
                <a:ea typeface="+mj-ea"/>
                <a:cs typeface="Arial" panose="020B0604020202020204" pitchFamily="34" charset="0"/>
              </a:rPr>
              <a:t>．提案者が免税業者</a:t>
            </a:r>
            <a:r>
              <a:rPr lang="ja-JP" altLang="ja-JP" sz="1200" kern="100" baseline="30000" dirty="0">
                <a:effectLst/>
                <a:latin typeface="+mj-ea"/>
                <a:ea typeface="+mj-ea"/>
                <a:cs typeface="Arial" panose="020B0604020202020204" pitchFamily="34" charset="0"/>
              </a:rPr>
              <a:t>※</a:t>
            </a:r>
            <a:r>
              <a:rPr lang="ja-JP" altLang="ja-JP" sz="1200" kern="100" dirty="0">
                <a:effectLst/>
                <a:latin typeface="+mj-ea"/>
                <a:ea typeface="+mj-ea"/>
                <a:cs typeface="Arial" panose="020B0604020202020204" pitchFamily="34" charset="0"/>
              </a:rPr>
              <a:t>の場合は、積算内訳欄に単価×数量×</a:t>
            </a:r>
            <a:r>
              <a:rPr lang="en-US" altLang="ja-JP" sz="1200" kern="100" dirty="0">
                <a:effectLst/>
                <a:latin typeface="+mj-ea"/>
                <a:ea typeface="+mj-ea"/>
                <a:cs typeface="Arial" panose="020B0604020202020204" pitchFamily="34" charset="0"/>
              </a:rPr>
              <a:t>1.1</a:t>
            </a:r>
            <a:r>
              <a:rPr lang="ja-JP" altLang="ja-JP" sz="1200" kern="100" dirty="0">
                <a:effectLst/>
                <a:latin typeface="+mj-ea"/>
                <a:ea typeface="+mj-ea"/>
                <a:cs typeface="Arial" panose="020B0604020202020204" pitchFamily="34" charset="0"/>
              </a:rPr>
              <a:t>で記載し、消費税及び地方消費税Ｃ欄には記載しないでください。</a:t>
            </a:r>
            <a:endParaRPr lang="ja-JP" altLang="ja-JP" sz="1200" kern="100" dirty="0">
              <a:effectLst/>
              <a:latin typeface="+mj-ea"/>
              <a:ea typeface="+mj-ea"/>
              <a:cs typeface="Times New Roman" panose="02020603050405020304" pitchFamily="18" charset="0"/>
            </a:endParaRPr>
          </a:p>
          <a:p>
            <a:pPr marL="547370" indent="-90170" algn="just">
              <a:lnSpc>
                <a:spcPts val="1200"/>
              </a:lnSpc>
            </a:pPr>
            <a:r>
              <a:rPr lang="en-US" altLang="ja-JP" sz="1200" kern="100" dirty="0">
                <a:effectLst/>
                <a:latin typeface="+mj-ea"/>
                <a:ea typeface="+mj-ea"/>
                <a:cs typeface="Arial" panose="020B0604020202020204" pitchFamily="34" charset="0"/>
              </a:rPr>
              <a:t> </a:t>
            </a:r>
            <a:r>
              <a:rPr lang="ja-JP" altLang="ja-JP" sz="1200" kern="100" dirty="0">
                <a:effectLst/>
                <a:latin typeface="+mj-ea"/>
                <a:ea typeface="+mj-ea"/>
                <a:cs typeface="Arial" panose="020B0604020202020204" pitchFamily="34" charset="0"/>
              </a:rPr>
              <a:t>※例えば、設立</a:t>
            </a:r>
            <a:r>
              <a:rPr lang="en-US" altLang="ja-JP" sz="1200" kern="100" dirty="0">
                <a:effectLst/>
                <a:latin typeface="+mj-ea"/>
                <a:ea typeface="+mj-ea"/>
                <a:cs typeface="Arial" panose="020B0604020202020204" pitchFamily="34" charset="0"/>
              </a:rPr>
              <a:t>2</a:t>
            </a:r>
            <a:r>
              <a:rPr lang="ja-JP" altLang="ja-JP" sz="1200" kern="100" dirty="0">
                <a:effectLst/>
                <a:latin typeface="+mj-ea"/>
                <a:ea typeface="+mj-ea"/>
                <a:cs typeface="Arial" panose="020B0604020202020204" pitchFamily="34" charset="0"/>
              </a:rPr>
              <a:t>年未満の団体、又は前々年度の課税売上高が</a:t>
            </a:r>
            <a:r>
              <a:rPr lang="en-US" altLang="ja-JP" sz="1200" kern="100" dirty="0">
                <a:effectLst/>
                <a:latin typeface="+mj-ea"/>
                <a:ea typeface="+mj-ea"/>
                <a:cs typeface="Arial" panose="020B0604020202020204" pitchFamily="34" charset="0"/>
              </a:rPr>
              <a:t>1</a:t>
            </a:r>
            <a:r>
              <a:rPr lang="ja-JP" altLang="ja-JP" sz="1200" kern="100" dirty="0">
                <a:effectLst/>
                <a:latin typeface="+mj-ea"/>
                <a:ea typeface="+mj-ea"/>
                <a:cs typeface="Arial" panose="020B0604020202020204" pitchFamily="34" charset="0"/>
              </a:rPr>
              <a:t>千万円以下の場合は、消費税及び地方税の非課税事業者として取り扱われます。</a:t>
            </a:r>
            <a:endParaRPr lang="ja-JP" altLang="ja-JP" sz="1200" kern="100" dirty="0">
              <a:effectLst/>
              <a:latin typeface="+mj-ea"/>
              <a:ea typeface="+mj-ea"/>
              <a:cs typeface="Times New Roman" panose="02020603050405020304" pitchFamily="18" charset="0"/>
            </a:endParaRPr>
          </a:p>
        </p:txBody>
      </p:sp>
    </p:spTree>
    <p:extLst>
      <p:ext uri="{BB962C8B-B14F-4D97-AF65-F5344CB8AC3E}">
        <p14:creationId xmlns:p14="http://schemas.microsoft.com/office/powerpoint/2010/main" val="1816393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0EB389-CDBD-91E9-AADB-CD14C06CB47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1297F17-200B-A728-D1E2-FB74306BC8A9}"/>
              </a:ext>
            </a:extLst>
          </p:cNvPr>
          <p:cNvSpPr>
            <a:spLocks noGrp="1"/>
          </p:cNvSpPr>
          <p:nvPr>
            <p:ph type="title"/>
          </p:nvPr>
        </p:nvSpPr>
        <p:spPr/>
        <p:txBody>
          <a:bodyPr>
            <a:noAutofit/>
          </a:bodyPr>
          <a:lstStyle/>
          <a:p>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補足資料</a:t>
            </a:r>
            <a:r>
              <a:rPr lang="en-US" altLang="ja-JP"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9" name="スライド番号プレースホルダ 8">
            <a:extLst>
              <a:ext uri="{FF2B5EF4-FFF2-40B4-BE49-F238E27FC236}">
                <a16:creationId xmlns:a16="http://schemas.microsoft.com/office/drawing/2014/main" id="{4C2A4E5D-B7B6-82EE-730C-7855FF2095BF}"/>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10</a:t>
            </a:fld>
            <a:endParaRPr lang="en-US" altLang="ja-JP" i="0" dirty="0">
              <a:solidFill>
                <a:srgbClr val="000000"/>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F8DE02E-5AB3-61F8-7951-E5BA61F47EF0}"/>
              </a:ext>
            </a:extLst>
          </p:cNvPr>
          <p:cNvSpPr txBox="1"/>
          <p:nvPr/>
        </p:nvSpPr>
        <p:spPr>
          <a:xfrm>
            <a:off x="626225" y="1633347"/>
            <a:ext cx="7950507" cy="369332"/>
          </a:xfrm>
          <a:prstGeom prst="rect">
            <a:avLst/>
          </a:prstGeom>
          <a:noFill/>
        </p:spPr>
        <p:txBody>
          <a:bodyPr wrap="square" lIns="0" tIns="0" rIns="0" bIns="0" rtlCol="0">
            <a:spAutoFit/>
          </a:bodyPr>
          <a:lstStyle/>
          <a:p>
            <a:pPr algn="l" defTabSz="844083" fontAlgn="auto">
              <a:spcBef>
                <a:spcPts val="0"/>
              </a:spcBef>
              <a:spcAft>
                <a:spcPts val="0"/>
              </a:spcAft>
              <a:defRPr/>
            </a:pPr>
            <a:r>
              <a:rPr lang="en-US" altLang="ja-JP" sz="2400" b="1" i="0" dirty="0">
                <a:solidFill>
                  <a:prstClr val="black"/>
                </a:solidFill>
                <a:latin typeface="Meiryo UI" panose="020B0604030504040204" pitchFamily="50" charset="-128"/>
                <a:ea typeface="Meiryo UI" panose="020B0604030504040204" pitchFamily="50" charset="-128"/>
              </a:rPr>
              <a:t>※</a:t>
            </a:r>
            <a:r>
              <a:rPr lang="ja-JP" altLang="en-US" sz="2400" b="1" i="0" dirty="0">
                <a:solidFill>
                  <a:prstClr val="black"/>
                </a:solidFill>
                <a:latin typeface="Meiryo UI" panose="020B0604030504040204" pitchFamily="50" charset="-128"/>
                <a:ea typeface="Meiryo UI" panose="020B0604030504040204" pitchFamily="50" charset="-128"/>
              </a:rPr>
              <a:t>必要に応じて補足資料は添付ください。</a:t>
            </a:r>
            <a:endParaRPr lang="en-US" altLang="ja-JP" sz="2400" b="1" i="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0947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２．調査の概要</a:t>
            </a:r>
          </a:p>
        </p:txBody>
      </p:sp>
      <p:sp>
        <p:nvSpPr>
          <p:cNvPr id="64" name="コンテンツ プレースホルダー 2"/>
          <p:cNvSpPr txBox="1">
            <a:spLocks/>
          </p:cNvSpPr>
          <p:nvPr/>
        </p:nvSpPr>
        <p:spPr>
          <a:xfrm>
            <a:off x="348563" y="928795"/>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（記載内容）</a:t>
            </a:r>
          </a:p>
        </p:txBody>
      </p:sp>
      <p:sp>
        <p:nvSpPr>
          <p:cNvPr id="11" name="テキスト ボックス 10"/>
          <p:cNvSpPr txBox="1"/>
          <p:nvPr/>
        </p:nvSpPr>
        <p:spPr>
          <a:xfrm>
            <a:off x="549096" y="1398134"/>
            <a:ext cx="8710518" cy="2247410"/>
          </a:xfrm>
          <a:prstGeom prst="rect">
            <a:avLst/>
          </a:prstGeom>
          <a:noFill/>
        </p:spPr>
        <p:txBody>
          <a:bodyPr wrap="square" lIns="0" tIns="0" rIns="0" bIns="0" rtlCol="0">
            <a:spAutoFit/>
          </a:bodyPr>
          <a:lstStyle/>
          <a:p>
            <a:pPr algn="l" defTabSz="844083" fontAlgn="auto">
              <a:spcBef>
                <a:spcPct val="20000"/>
              </a:spcBef>
              <a:spcAft>
                <a:spcPts val="0"/>
              </a:spcAft>
              <a:defRPr/>
            </a:pPr>
            <a:r>
              <a:rPr lang="ja-JP" altLang="en-US" sz="2400" b="1" i="0" dirty="0">
                <a:solidFill>
                  <a:prstClr val="black"/>
                </a:solidFill>
                <a:latin typeface="Meiryo UI" panose="020B0604030504040204" pitchFamily="50" charset="-128"/>
                <a:ea typeface="Meiryo UI" panose="020B0604030504040204" pitchFamily="50" charset="-128"/>
              </a:rPr>
              <a:t>当該調査を実施するに当たり、</a:t>
            </a:r>
            <a:r>
              <a:rPr lang="ja-JP" altLang="en-US" sz="2400" b="1" i="0" dirty="0">
                <a:solidFill>
                  <a:srgbClr val="FF0000"/>
                </a:solidFill>
                <a:latin typeface="Meiryo UI" panose="020B0604030504040204" pitchFamily="50" charset="-128"/>
                <a:ea typeface="Meiryo UI" panose="020B0604030504040204" pitchFamily="50" charset="-128"/>
              </a:rPr>
              <a:t>調査の目的・目標・内容等</a:t>
            </a:r>
            <a:r>
              <a:rPr lang="ja-JP" altLang="en-US" sz="2400" b="1" i="0" dirty="0">
                <a:solidFill>
                  <a:prstClr val="black"/>
                </a:solidFill>
                <a:latin typeface="Meiryo UI" panose="020B0604030504040204" pitchFamily="50" charset="-128"/>
                <a:ea typeface="Meiryo UI" panose="020B0604030504040204" pitchFamily="50" charset="-128"/>
              </a:rPr>
              <a:t>の概要について説明してください。</a:t>
            </a:r>
            <a:endParaRPr lang="en-US" altLang="ja-JP" sz="2400" b="1" i="0" dirty="0">
              <a:solidFill>
                <a:prstClr val="black"/>
              </a:solidFill>
              <a:latin typeface="Meiryo UI" panose="020B0604030504040204" pitchFamily="50" charset="-128"/>
              <a:ea typeface="Meiryo UI" panose="020B0604030504040204" pitchFamily="50" charset="-128"/>
            </a:endParaRPr>
          </a:p>
          <a:p>
            <a:pPr algn="l" defTabSz="844083" fontAlgn="auto">
              <a:spcBef>
                <a:spcPct val="20000"/>
              </a:spcBef>
              <a:spcAft>
                <a:spcPts val="0"/>
              </a:spcAft>
              <a:defRPr/>
            </a:pPr>
            <a:r>
              <a:rPr lang="ja-JP" altLang="en-US" sz="2400" b="1" i="0" dirty="0">
                <a:solidFill>
                  <a:prstClr val="black"/>
                </a:solidFill>
                <a:latin typeface="Meiryo UI" panose="020B0604030504040204" pitchFamily="50" charset="-128"/>
                <a:ea typeface="Meiryo UI" panose="020B0604030504040204" pitchFamily="50" charset="-128"/>
              </a:rPr>
              <a:t>（複数枚可）</a:t>
            </a:r>
            <a:endParaRPr lang="en-US" altLang="ja-JP" sz="2400" b="1" i="0" dirty="0">
              <a:solidFill>
                <a:prstClr val="black"/>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endParaRPr lang="en-US" altLang="ja-JP" b="1" i="0" dirty="0">
              <a:solidFill>
                <a:schemeClr val="accent1">
                  <a:lumMod val="50000"/>
                </a:schemeClr>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endParaRPr lang="ja-JP" altLang="en-US" b="1" i="0" dirty="0">
              <a:solidFill>
                <a:schemeClr val="accent1">
                  <a:lumMod val="50000"/>
                </a:schemeClr>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endParaRPr lang="en-US" altLang="ja-JP" sz="1662" i="0" dirty="0">
              <a:solidFill>
                <a:prstClr val="black"/>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endParaRPr lang="en-US" altLang="ja-JP" sz="1662" i="0" dirty="0">
              <a:solidFill>
                <a:prstClr val="black"/>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D456B5AB-961F-4CCA-8540-01888E092F96}"/>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1</a:t>
            </a:fld>
            <a:endParaRPr lang="en-US" altLang="ja-JP"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29563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1FFE8F-08EB-243A-B0C4-4F6BAE058D51}"/>
            </a:ext>
          </a:extLst>
        </p:cNvPr>
        <p:cNvGrpSpPr/>
        <p:nvPr/>
      </p:nvGrpSpPr>
      <p:grpSpPr>
        <a:xfrm>
          <a:off x="0" y="0"/>
          <a:ext cx="0" cy="0"/>
          <a:chOff x="0" y="0"/>
          <a:chExt cx="0" cy="0"/>
        </a:xfrm>
      </p:grpSpPr>
      <p:sp>
        <p:nvSpPr>
          <p:cNvPr id="64" name="コンテンツ プレースホルダー 2">
            <a:extLst>
              <a:ext uri="{FF2B5EF4-FFF2-40B4-BE49-F238E27FC236}">
                <a16:creationId xmlns:a16="http://schemas.microsoft.com/office/drawing/2014/main" id="{3E11C694-BD10-E237-A47C-200353693FA5}"/>
              </a:ext>
            </a:extLst>
          </p:cNvPr>
          <p:cNvSpPr txBox="1">
            <a:spLocks/>
          </p:cNvSpPr>
          <p:nvPr/>
        </p:nvSpPr>
        <p:spPr>
          <a:xfrm>
            <a:off x="290028" y="804378"/>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（記載内容）</a:t>
            </a:r>
          </a:p>
        </p:txBody>
      </p:sp>
      <p:sp>
        <p:nvSpPr>
          <p:cNvPr id="2383" name="タイトル 1">
            <a:extLst>
              <a:ext uri="{FF2B5EF4-FFF2-40B4-BE49-F238E27FC236}">
                <a16:creationId xmlns:a16="http://schemas.microsoft.com/office/drawing/2014/main" id="{F6C721D1-3E04-0C48-8656-FFD13CD72FB4}"/>
              </a:ext>
            </a:extLst>
          </p:cNvPr>
          <p:cNvSpPr txBox="1">
            <a:spLocks/>
          </p:cNvSpPr>
          <p:nvPr/>
        </p:nvSpPr>
        <p:spPr>
          <a:xfrm>
            <a:off x="224863" y="58434"/>
            <a:ext cx="9419544" cy="479424"/>
          </a:xfrm>
          <a:prstGeom prst="rect">
            <a:avLst/>
          </a:prstGeom>
        </p:spPr>
        <p:txBody>
          <a:bodyPr vert="horz" wrap="square" lIns="0" tIns="0" rIns="0" bIns="0" rtlCol="0" anchor="ctr">
            <a:noAutofit/>
          </a:bodyPr>
          <a:lstStyle>
            <a:lvl1pPr algn="l" defTabSz="914400" rtl="0" eaLnBrk="1" latinLnBrk="0" hangingPunct="1">
              <a:spcBef>
                <a:spcPct val="0"/>
              </a:spcBef>
              <a:buNone/>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j-cs"/>
              </a:defRPr>
            </a:lvl1pPr>
          </a:lstStyle>
          <a:p>
            <a:pPr fontAlgn="auto">
              <a:spcAft>
                <a:spcPts val="0"/>
              </a:spcAft>
            </a:pPr>
            <a:r>
              <a:rPr lang="ja-JP" altLang="en-US" b="1" i="0" dirty="0">
                <a:latin typeface="Meiryo UI" panose="020B0604030504040204" pitchFamily="50" charset="-128"/>
                <a:ea typeface="Meiryo UI" panose="020B0604030504040204" pitchFamily="50" charset="-128"/>
              </a:rPr>
              <a:t>３．調査の実施項目及び目標</a:t>
            </a:r>
          </a:p>
        </p:txBody>
      </p:sp>
      <p:sp>
        <p:nvSpPr>
          <p:cNvPr id="2" name="テキスト ボックス 1">
            <a:extLst>
              <a:ext uri="{FF2B5EF4-FFF2-40B4-BE49-F238E27FC236}">
                <a16:creationId xmlns:a16="http://schemas.microsoft.com/office/drawing/2014/main" id="{6805AD62-3037-2778-7AB2-AEB115824BBD}"/>
              </a:ext>
            </a:extLst>
          </p:cNvPr>
          <p:cNvSpPr txBox="1"/>
          <p:nvPr/>
        </p:nvSpPr>
        <p:spPr>
          <a:xfrm>
            <a:off x="290028" y="1210315"/>
            <a:ext cx="8586016" cy="1733103"/>
          </a:xfrm>
          <a:prstGeom prst="rect">
            <a:avLst/>
          </a:prstGeom>
          <a:noFill/>
        </p:spPr>
        <p:txBody>
          <a:bodyPr wrap="square" lIns="0" tIns="0" rIns="0" bIns="0" rtlCol="0">
            <a:spAutoFit/>
          </a:bodyPr>
          <a:lstStyle/>
          <a:p>
            <a:pPr marL="137160" marR="137160" algn="just">
              <a:spcAft>
                <a:spcPts val="0"/>
              </a:spcAft>
            </a:pPr>
            <a:r>
              <a:rPr lang="ja-JP" altLang="ja-JP" sz="2400" b="1" kern="100" dirty="0">
                <a:effectLst/>
                <a:latin typeface="Meiryo UI" panose="020B0604030504040204" pitchFamily="50" charset="-128"/>
                <a:ea typeface="Meiryo UI" panose="020B0604030504040204" pitchFamily="50" charset="-128"/>
                <a:cs typeface="Arial" panose="020B0604020202020204" pitchFamily="34" charset="0"/>
              </a:rPr>
              <a:t>上記の概要を踏まえて、</a:t>
            </a:r>
            <a:r>
              <a:rPr lang="ja-JP" altLang="ja-JP" sz="2400" b="1" kern="100" dirty="0">
                <a:solidFill>
                  <a:srgbClr val="FF0000"/>
                </a:solidFill>
                <a:effectLst/>
                <a:latin typeface="Meiryo UI" panose="020B0604030504040204" pitchFamily="50" charset="-128"/>
                <a:ea typeface="Meiryo UI" panose="020B0604030504040204" pitchFamily="50" charset="-128"/>
                <a:cs typeface="Arial" panose="020B0604020202020204" pitchFamily="34" charset="0"/>
              </a:rPr>
              <a:t>調査項目を具体的に記載</a:t>
            </a:r>
            <a:r>
              <a:rPr lang="ja-JP" altLang="ja-JP" sz="2400" b="1" kern="100" dirty="0">
                <a:effectLst/>
                <a:latin typeface="Meiryo UI" panose="020B0604030504040204" pitchFamily="50" charset="-128"/>
                <a:ea typeface="Meiryo UI" panose="020B0604030504040204" pitchFamily="50" charset="-128"/>
                <a:cs typeface="Arial" panose="020B0604020202020204" pitchFamily="34" charset="0"/>
              </a:rPr>
              <a:t>ください。又、当該調査を実施するに当たり、</a:t>
            </a:r>
            <a:r>
              <a:rPr lang="ja-JP" altLang="ja-JP" sz="2400" b="1" kern="100" dirty="0">
                <a:solidFill>
                  <a:srgbClr val="FF0000"/>
                </a:solidFill>
                <a:effectLst/>
                <a:latin typeface="Meiryo UI" panose="020B0604030504040204" pitchFamily="50" charset="-128"/>
                <a:ea typeface="Meiryo UI" panose="020B0604030504040204" pitchFamily="50" charset="-128"/>
                <a:cs typeface="Arial" panose="020B0604020202020204" pitchFamily="34" charset="0"/>
              </a:rPr>
              <a:t>各調査項目についてどの程度の量の情報を集め、どのように整理を行うことを目標としているか、具体的に説明</a:t>
            </a:r>
            <a:r>
              <a:rPr lang="ja-JP" altLang="ja-JP" sz="2400" b="1" kern="100" dirty="0">
                <a:effectLst/>
                <a:latin typeface="Meiryo UI" panose="020B0604030504040204" pitchFamily="50" charset="-128"/>
                <a:ea typeface="Meiryo UI" panose="020B0604030504040204" pitchFamily="50" charset="-128"/>
                <a:cs typeface="Arial" panose="020B0604020202020204" pitchFamily="34" charset="0"/>
              </a:rPr>
              <a:t>してください。</a:t>
            </a:r>
            <a:r>
              <a:rPr lang="ja-JP" altLang="en-US" sz="2400" b="1" kern="100" dirty="0">
                <a:effectLst/>
                <a:latin typeface="Meiryo UI" panose="020B0604030504040204" pitchFamily="50" charset="-128"/>
                <a:ea typeface="Meiryo UI" panose="020B0604030504040204" pitchFamily="50" charset="-128"/>
                <a:cs typeface="Arial" panose="020B0604020202020204" pitchFamily="34" charset="0"/>
              </a:rPr>
              <a:t>（複数枚可）</a:t>
            </a:r>
            <a:endPar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defTabSz="844083" fontAlgn="auto">
              <a:spcBef>
                <a:spcPts val="0"/>
              </a:spcBef>
              <a:spcAft>
                <a:spcPts val="0"/>
              </a:spcAft>
              <a:defRPr/>
            </a:pPr>
            <a:endParaRPr lang="en-US" altLang="ja-JP" sz="1662" i="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 8">
            <a:extLst>
              <a:ext uri="{FF2B5EF4-FFF2-40B4-BE49-F238E27FC236}">
                <a16:creationId xmlns:a16="http://schemas.microsoft.com/office/drawing/2014/main" id="{9EC19DFD-17F7-28B3-78D2-D0BD6E3662A9}"/>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2</a:t>
            </a:fld>
            <a:endParaRPr lang="en-US" altLang="ja-JP"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2283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A4DBBC-AD68-8B08-C8E3-88B0075530FC}"/>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CADAE79-902F-82A7-955C-A6CFCB95EDE4}"/>
              </a:ext>
            </a:extLst>
          </p:cNvPr>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４．調査内容、及び方法</a:t>
            </a:r>
            <a:r>
              <a:rPr lang="en-US" altLang="ja-JP" b="1" dirty="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a:extLst>
              <a:ext uri="{FF2B5EF4-FFF2-40B4-BE49-F238E27FC236}">
                <a16:creationId xmlns:a16="http://schemas.microsoft.com/office/drawing/2014/main" id="{CEAF5273-3ECC-4924-A964-8AF1C8369E03}"/>
              </a:ext>
            </a:extLst>
          </p:cNvPr>
          <p:cNvSpPr txBox="1">
            <a:spLocks/>
          </p:cNvSpPr>
          <p:nvPr/>
        </p:nvSpPr>
        <p:spPr>
          <a:xfrm>
            <a:off x="278990" y="928795"/>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（記載内容）</a:t>
            </a:r>
          </a:p>
        </p:txBody>
      </p:sp>
      <p:sp>
        <p:nvSpPr>
          <p:cNvPr id="11" name="テキスト ボックス 10">
            <a:extLst>
              <a:ext uri="{FF2B5EF4-FFF2-40B4-BE49-F238E27FC236}">
                <a16:creationId xmlns:a16="http://schemas.microsoft.com/office/drawing/2014/main" id="{8D115B68-819E-46C9-1717-D6149E93E713}"/>
              </a:ext>
            </a:extLst>
          </p:cNvPr>
          <p:cNvSpPr txBox="1"/>
          <p:nvPr/>
        </p:nvSpPr>
        <p:spPr>
          <a:xfrm>
            <a:off x="403667" y="1383610"/>
            <a:ext cx="7950507" cy="1733103"/>
          </a:xfrm>
          <a:prstGeom prst="rect">
            <a:avLst/>
          </a:prstGeom>
          <a:noFill/>
        </p:spPr>
        <p:txBody>
          <a:bodyPr wrap="square" lIns="0" tIns="0" rIns="0" bIns="0" rtlCol="0">
            <a:spAutoFit/>
          </a:bodyPr>
          <a:lstStyle/>
          <a:p>
            <a:pPr marL="137160" marR="137160" algn="just">
              <a:spcAft>
                <a:spcPts val="0"/>
              </a:spcAft>
            </a:pPr>
            <a:r>
              <a:rPr lang="ja-JP" altLang="ja-JP" sz="2400" b="1" kern="100" dirty="0">
                <a:effectLst/>
                <a:latin typeface="Meiryo UI" panose="020B0604030504040204" pitchFamily="50" charset="-128"/>
                <a:ea typeface="Meiryo UI" panose="020B0604030504040204" pitchFamily="50" charset="-128"/>
                <a:cs typeface="Arial" panose="020B0604020202020204" pitchFamily="34" charset="0"/>
              </a:rPr>
              <a:t>当該調査を実施するに当たり、</a:t>
            </a:r>
            <a:r>
              <a:rPr lang="ja-JP" altLang="ja-JP" sz="2400" b="1" kern="100" dirty="0">
                <a:solidFill>
                  <a:srgbClr val="FF0000"/>
                </a:solidFill>
                <a:effectLst/>
                <a:latin typeface="Meiryo UI" panose="020B0604030504040204" pitchFamily="50" charset="-128"/>
                <a:ea typeface="Meiryo UI" panose="020B0604030504040204" pitchFamily="50" charset="-128"/>
                <a:cs typeface="Arial" panose="020B0604020202020204" pitchFamily="34" charset="0"/>
              </a:rPr>
              <a:t>貴社が提案する手法や手段（文献、実地調査、ヒアリング調査等）</a:t>
            </a:r>
            <a:r>
              <a:rPr lang="ja-JP" altLang="en-US" sz="2400" b="1" kern="100" dirty="0">
                <a:effectLst/>
                <a:latin typeface="Meiryo UI" panose="020B0604030504040204" pitchFamily="50" charset="-128"/>
                <a:ea typeface="Meiryo UI" panose="020B0604030504040204" pitchFamily="50" charset="-128"/>
                <a:cs typeface="Arial" panose="020B0604020202020204" pitchFamily="34" charset="0"/>
              </a:rPr>
              <a:t>３</a:t>
            </a:r>
            <a:r>
              <a:rPr lang="ja-JP" altLang="ja-JP" sz="2400" b="1" kern="100" dirty="0">
                <a:effectLst/>
                <a:latin typeface="Meiryo UI" panose="020B0604030504040204" pitchFamily="50" charset="-128"/>
                <a:ea typeface="Meiryo UI" panose="020B0604030504040204" pitchFamily="50" charset="-128"/>
                <a:cs typeface="Arial" panose="020B0604020202020204" pitchFamily="34" charset="0"/>
              </a:rPr>
              <a:t>．で記入した</a:t>
            </a:r>
            <a:r>
              <a:rPr lang="ja-JP" altLang="ja-JP" sz="2400" b="1" kern="100" dirty="0">
                <a:solidFill>
                  <a:srgbClr val="FF0000"/>
                </a:solidFill>
                <a:effectLst/>
                <a:latin typeface="Meiryo UI" panose="020B0604030504040204" pitchFamily="50" charset="-128"/>
                <a:ea typeface="Meiryo UI" panose="020B0604030504040204" pitchFamily="50" charset="-128"/>
                <a:cs typeface="Arial" panose="020B0604020202020204" pitchFamily="34" charset="0"/>
              </a:rPr>
              <a:t>調査項目及び調査報告書のイメージに</a:t>
            </a:r>
            <a:r>
              <a:rPr lang="ja-JP" altLang="en-US" sz="2400" b="1" kern="100" dirty="0">
                <a:solidFill>
                  <a:srgbClr val="FF0000"/>
                </a:solidFill>
                <a:effectLst/>
                <a:latin typeface="Meiryo UI" panose="020B0604030504040204" pitchFamily="50" charset="-128"/>
                <a:ea typeface="Meiryo UI" panose="020B0604030504040204" pitchFamily="50" charset="-128"/>
                <a:cs typeface="Arial" panose="020B0604020202020204" pitchFamily="34" charset="0"/>
              </a:rPr>
              <a:t>つ</a:t>
            </a:r>
            <a:r>
              <a:rPr lang="ja-JP" altLang="ja-JP" sz="2400" b="1" kern="100" dirty="0">
                <a:solidFill>
                  <a:srgbClr val="FF0000"/>
                </a:solidFill>
                <a:effectLst/>
                <a:latin typeface="Meiryo UI" panose="020B0604030504040204" pitchFamily="50" charset="-128"/>
                <a:ea typeface="Meiryo UI" panose="020B0604030504040204" pitchFamily="50" charset="-128"/>
                <a:cs typeface="Arial" panose="020B0604020202020204" pitchFamily="34" charset="0"/>
              </a:rPr>
              <a:t>いて、具体的かつ詳細</a:t>
            </a:r>
            <a:r>
              <a:rPr lang="ja-JP" altLang="ja-JP" sz="2400" b="1" kern="100" dirty="0">
                <a:effectLst/>
                <a:latin typeface="Meiryo UI" panose="020B0604030504040204" pitchFamily="50" charset="-128"/>
                <a:ea typeface="Meiryo UI" panose="020B0604030504040204" pitchFamily="50" charset="-128"/>
                <a:cs typeface="Arial" panose="020B0604020202020204" pitchFamily="34" charset="0"/>
              </a:rPr>
              <a:t>に説明してください。</a:t>
            </a:r>
            <a:endParaRPr lang="ja-JP" altLang="ja-JP" sz="2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l" defTabSz="844083" fontAlgn="auto">
              <a:spcBef>
                <a:spcPts val="0"/>
              </a:spcBef>
              <a:spcAft>
                <a:spcPts val="0"/>
              </a:spcAft>
              <a:defRPr/>
            </a:pPr>
            <a:endParaRPr lang="ja-JP" altLang="ja-JP" sz="1662" b="1"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DE819E68-A00E-3D31-1526-D47E2A8B0726}"/>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3</a:t>
            </a:fld>
            <a:endParaRPr lang="en-US" altLang="ja-JP" i="0" dirty="0">
              <a:solidFill>
                <a:srgbClr val="000000"/>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147C393-6872-999F-2435-075EC577593F}"/>
              </a:ext>
            </a:extLst>
          </p:cNvPr>
          <p:cNvSpPr txBox="1"/>
          <p:nvPr/>
        </p:nvSpPr>
        <p:spPr>
          <a:xfrm>
            <a:off x="840988" y="5765199"/>
            <a:ext cx="8352709" cy="646331"/>
          </a:xfrm>
          <a:prstGeom prst="rect">
            <a:avLst/>
          </a:prstGeom>
          <a:noFill/>
        </p:spPr>
        <p:txBody>
          <a:bodyPr wrap="square">
            <a:spAutoFit/>
          </a:bodyPr>
          <a:lstStyle/>
          <a:p>
            <a:pPr algn="l"/>
            <a:r>
              <a:rPr lang="en-US" altLang="ja-JP" b="1" i="0" dirty="0">
                <a:latin typeface="+mj-ea"/>
                <a:ea typeface="+mj-ea"/>
              </a:rPr>
              <a:t>※</a:t>
            </a:r>
            <a:r>
              <a:rPr lang="ja-JP" altLang="ja-JP" sz="1800" b="1" i="0" kern="100" dirty="0">
                <a:effectLst/>
                <a:latin typeface="+mj-ea"/>
                <a:ea typeface="+mj-ea"/>
                <a:cs typeface="Arial" panose="020B0604020202020204" pitchFamily="34" charset="0"/>
              </a:rPr>
              <a:t>国立研究開発法人又は公益法人が応募する場合は、当該調査分野における専門的</a:t>
            </a:r>
            <a:r>
              <a:rPr lang="ja-JP" altLang="en-US" sz="1800" b="1" i="0" kern="100" dirty="0">
                <a:effectLst/>
                <a:latin typeface="+mj-ea"/>
                <a:ea typeface="+mj-ea"/>
                <a:cs typeface="Arial" panose="020B0604020202020204" pitchFamily="34" charset="0"/>
              </a:rPr>
              <a:t>　　</a:t>
            </a:r>
            <a:endParaRPr lang="en-US" altLang="ja-JP" sz="1800" b="1" i="0" kern="100" dirty="0">
              <a:effectLst/>
              <a:latin typeface="+mj-ea"/>
              <a:ea typeface="+mj-ea"/>
              <a:cs typeface="Arial" panose="020B0604020202020204" pitchFamily="34" charset="0"/>
            </a:endParaRPr>
          </a:p>
          <a:p>
            <a:pPr algn="l"/>
            <a:r>
              <a:rPr lang="ja-JP" altLang="en-US" b="1" i="0" kern="100" dirty="0">
                <a:latin typeface="+mj-ea"/>
                <a:ea typeface="+mj-ea"/>
                <a:cs typeface="Arial" panose="020B0604020202020204" pitchFamily="34" charset="0"/>
              </a:rPr>
              <a:t>　　</a:t>
            </a:r>
            <a:r>
              <a:rPr lang="ja-JP" altLang="ja-JP" sz="1800" b="1" i="0" kern="100" dirty="0">
                <a:effectLst/>
                <a:latin typeface="+mj-ea"/>
                <a:ea typeface="+mj-ea"/>
                <a:cs typeface="Arial" panose="020B0604020202020204" pitchFamily="34" charset="0"/>
              </a:rPr>
              <a:t>知見の優位性についても説明してください。</a:t>
            </a:r>
            <a:endParaRPr lang="ja-JP" altLang="en-US" b="1" i="0" dirty="0">
              <a:latin typeface="+mj-ea"/>
              <a:ea typeface="+mj-ea"/>
            </a:endParaRPr>
          </a:p>
        </p:txBody>
      </p:sp>
    </p:spTree>
    <p:extLst>
      <p:ext uri="{BB962C8B-B14F-4D97-AF65-F5344CB8AC3E}">
        <p14:creationId xmlns:p14="http://schemas.microsoft.com/office/powerpoint/2010/main" val="16373817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５．調査における課題</a:t>
            </a:r>
          </a:p>
        </p:txBody>
      </p:sp>
      <p:sp>
        <p:nvSpPr>
          <p:cNvPr id="64" name="コンテンツ プレースホルダー 2"/>
          <p:cNvSpPr txBox="1">
            <a:spLocks/>
          </p:cNvSpPr>
          <p:nvPr/>
        </p:nvSpPr>
        <p:spPr>
          <a:xfrm>
            <a:off x="194583" y="919696"/>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（記載例）</a:t>
            </a:r>
          </a:p>
        </p:txBody>
      </p:sp>
      <p:sp>
        <p:nvSpPr>
          <p:cNvPr id="11" name="テキスト ボックス 10"/>
          <p:cNvSpPr txBox="1"/>
          <p:nvPr/>
        </p:nvSpPr>
        <p:spPr>
          <a:xfrm>
            <a:off x="462939" y="1388419"/>
            <a:ext cx="7950507" cy="2358210"/>
          </a:xfrm>
          <a:prstGeom prst="rect">
            <a:avLst/>
          </a:prstGeom>
          <a:noFill/>
        </p:spPr>
        <p:txBody>
          <a:bodyPr wrap="square" lIns="0" tIns="0" rIns="0" bIns="0" rtlCol="0">
            <a:spAutoFit/>
          </a:bodyPr>
          <a:lstStyle/>
          <a:p>
            <a:pPr algn="l" defTabSz="844083" fontAlgn="auto">
              <a:spcBef>
                <a:spcPts val="0"/>
              </a:spcBef>
              <a:spcAft>
                <a:spcPts val="0"/>
              </a:spcAft>
              <a:defRPr/>
            </a:pPr>
            <a:r>
              <a:rPr lang="ja-JP" altLang="en-US" sz="2400" b="1" i="0" dirty="0">
                <a:solidFill>
                  <a:prstClr val="black"/>
                </a:solidFill>
                <a:latin typeface="Meiryo UI" panose="020B0604030504040204" pitchFamily="50" charset="-128"/>
                <a:ea typeface="Meiryo UI" panose="020B0604030504040204" pitchFamily="50" charset="-128"/>
              </a:rPr>
              <a:t>調査の概要を踏まえて、</a:t>
            </a:r>
            <a:r>
              <a:rPr lang="ja-JP" altLang="en-US" sz="2400" b="1" dirty="0">
                <a:solidFill>
                  <a:srgbClr val="FF0000"/>
                </a:solidFill>
                <a:latin typeface="Meiryo UI" panose="020B0604030504040204" pitchFamily="50" charset="-128"/>
                <a:ea typeface="Meiryo UI" panose="020B0604030504040204" pitchFamily="50" charset="-128"/>
              </a:rPr>
              <a:t>調査項目を具体的に記載</a:t>
            </a:r>
            <a:r>
              <a:rPr lang="ja-JP" altLang="en-US" sz="2400" b="1" i="0" dirty="0">
                <a:solidFill>
                  <a:prstClr val="black"/>
                </a:solidFill>
                <a:latin typeface="Meiryo UI" panose="020B0604030504040204" pitchFamily="50" charset="-128"/>
                <a:ea typeface="Meiryo UI" panose="020B0604030504040204" pitchFamily="50" charset="-128"/>
              </a:rPr>
              <a:t>ください。</a:t>
            </a:r>
            <a:endParaRPr lang="en-US" altLang="ja-JP" sz="2400" b="1" i="0" dirty="0">
              <a:solidFill>
                <a:prstClr val="black"/>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r>
              <a:rPr lang="ja-JP" altLang="en-US" sz="2400" b="1" i="0" dirty="0">
                <a:solidFill>
                  <a:prstClr val="black"/>
                </a:solidFill>
                <a:latin typeface="Meiryo UI" panose="020B0604030504040204" pitchFamily="50" charset="-128"/>
                <a:ea typeface="Meiryo UI" panose="020B0604030504040204" pitchFamily="50" charset="-128"/>
              </a:rPr>
              <a:t>又、</a:t>
            </a:r>
            <a:r>
              <a:rPr lang="ja-JP" altLang="en-US" sz="2400" b="1" dirty="0">
                <a:solidFill>
                  <a:srgbClr val="FF0000"/>
                </a:solidFill>
                <a:latin typeface="Meiryo UI" panose="020B0604030504040204" pitchFamily="50" charset="-128"/>
                <a:ea typeface="Meiryo UI" panose="020B0604030504040204" pitchFamily="50" charset="-128"/>
              </a:rPr>
              <a:t>当該調査を実施するに当たり、各調査　項目についてどの程度の量の情報を集め、</a:t>
            </a:r>
            <a:endParaRPr lang="en-US" altLang="ja-JP" sz="2400" b="1" dirty="0">
              <a:solidFill>
                <a:srgbClr val="FF0000"/>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r>
              <a:rPr lang="ja-JP" altLang="en-US" sz="2400" b="1" dirty="0">
                <a:solidFill>
                  <a:srgbClr val="FF0000"/>
                </a:solidFill>
                <a:latin typeface="Meiryo UI" panose="020B0604030504040204" pitchFamily="50" charset="-128"/>
                <a:ea typeface="Meiryo UI" panose="020B0604030504040204" pitchFamily="50" charset="-128"/>
              </a:rPr>
              <a:t>どのように整理を行うことを目標</a:t>
            </a:r>
            <a:r>
              <a:rPr lang="ja-JP" altLang="en-US" sz="2400" b="1" i="0" dirty="0">
                <a:solidFill>
                  <a:prstClr val="black"/>
                </a:solidFill>
                <a:latin typeface="Meiryo UI" panose="020B0604030504040204" pitchFamily="50" charset="-128"/>
                <a:ea typeface="Meiryo UI" panose="020B0604030504040204" pitchFamily="50" charset="-128"/>
              </a:rPr>
              <a:t>としているか、具体的に説明してください。</a:t>
            </a:r>
            <a:endParaRPr lang="en-US" altLang="ja-JP" sz="2400" b="1" i="0" dirty="0">
              <a:solidFill>
                <a:prstClr val="black"/>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endParaRPr lang="en-US" altLang="ja-JP" sz="1662" i="0" dirty="0">
              <a:solidFill>
                <a:prstClr val="black"/>
              </a:solidFill>
              <a:latin typeface="Meiryo UI" panose="020B0604030504040204" pitchFamily="50" charset="-128"/>
              <a:ea typeface="Meiryo UI" panose="020B0604030504040204" pitchFamily="50" charset="-128"/>
            </a:endParaRPr>
          </a:p>
          <a:p>
            <a:pPr algn="l" defTabSz="844083" fontAlgn="auto">
              <a:spcBef>
                <a:spcPts val="0"/>
              </a:spcBef>
              <a:spcAft>
                <a:spcPts val="0"/>
              </a:spcAft>
              <a:defRPr/>
            </a:pPr>
            <a:endParaRPr lang="ja-JP" altLang="ja-JP" sz="1662" b="1" dirty="0">
              <a:solidFill>
                <a:srgbClr val="002060"/>
              </a:solidFill>
              <a:latin typeface="Meiryo UI" panose="020B0604030504040204" pitchFamily="50" charset="-128"/>
              <a:ea typeface="Meiryo UI" panose="020B0604030504040204" pitchFamily="50" charset="-128"/>
            </a:endParaRPr>
          </a:p>
        </p:txBody>
      </p:sp>
      <p:sp>
        <p:nvSpPr>
          <p:cNvPr id="8" name="スライド番号プレースホルダ 8">
            <a:extLst>
              <a:ext uri="{FF2B5EF4-FFF2-40B4-BE49-F238E27FC236}">
                <a16:creationId xmlns:a16="http://schemas.microsoft.com/office/drawing/2014/main" id="{F8565138-A146-4176-BA75-81B00BBB5708}"/>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4</a:t>
            </a:fld>
            <a:endParaRPr lang="en-US" altLang="ja-JP"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8201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4233E31F-6C81-392C-6C9A-3564BB6963CA}"/>
              </a:ext>
            </a:extLst>
          </p:cNvPr>
          <p:cNvSpPr>
            <a:spLocks noGrp="1"/>
          </p:cNvSpPr>
          <p:nvPr>
            <p:ph type="title"/>
          </p:nvPr>
        </p:nvSpPr>
        <p:spPr>
          <a:xfrm>
            <a:off x="194583" y="75748"/>
            <a:ext cx="9419544" cy="479424"/>
          </a:xfrm>
        </p:spPr>
        <p:txBody>
          <a:bodyPr>
            <a:noAutofit/>
          </a:bodyPr>
          <a:lstStyle/>
          <a:p>
            <a:r>
              <a:rPr lang="ja-JP" altLang="en-US" b="1" dirty="0">
                <a:latin typeface="Meiryo UI" panose="020B0604030504040204" pitchFamily="50" charset="-128"/>
                <a:ea typeface="Meiryo UI" panose="020B0604030504040204" pitchFamily="50" charset="-128"/>
              </a:rPr>
              <a:t>６．調査計画</a:t>
            </a:r>
            <a:endParaRPr kumimoji="1" lang="ja-JP" altLang="en-US" b="1" dirty="0">
              <a:latin typeface="Meiryo UI" panose="020B0604030504040204" pitchFamily="50" charset="-128"/>
              <a:ea typeface="Meiryo UI" panose="020B0604030504040204" pitchFamily="50" charset="-128"/>
            </a:endParaRPr>
          </a:p>
        </p:txBody>
      </p:sp>
      <p:sp>
        <p:nvSpPr>
          <p:cNvPr id="2" name="コンテンツ プレースホルダー 2">
            <a:extLst>
              <a:ext uri="{FF2B5EF4-FFF2-40B4-BE49-F238E27FC236}">
                <a16:creationId xmlns:a16="http://schemas.microsoft.com/office/drawing/2014/main" id="{3A9C8209-2839-FC86-DA99-6DB8C5E79371}"/>
              </a:ext>
            </a:extLst>
          </p:cNvPr>
          <p:cNvSpPr txBox="1">
            <a:spLocks/>
          </p:cNvSpPr>
          <p:nvPr/>
        </p:nvSpPr>
        <p:spPr>
          <a:xfrm>
            <a:off x="801231" y="831092"/>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（記載例）</a:t>
            </a:r>
          </a:p>
        </p:txBody>
      </p:sp>
      <p:sp>
        <p:nvSpPr>
          <p:cNvPr id="7" name="テキスト ボックス 6">
            <a:extLst>
              <a:ext uri="{FF2B5EF4-FFF2-40B4-BE49-F238E27FC236}">
                <a16:creationId xmlns:a16="http://schemas.microsoft.com/office/drawing/2014/main" id="{36D07BF4-4F7D-0428-5AB7-7B2E9D0CACE9}"/>
              </a:ext>
            </a:extLst>
          </p:cNvPr>
          <p:cNvSpPr txBox="1"/>
          <p:nvPr/>
        </p:nvSpPr>
        <p:spPr>
          <a:xfrm>
            <a:off x="369567" y="5305278"/>
            <a:ext cx="9166866" cy="1200329"/>
          </a:xfrm>
          <a:prstGeom prst="rect">
            <a:avLst/>
          </a:prstGeom>
          <a:noFill/>
        </p:spPr>
        <p:txBody>
          <a:bodyPr wrap="square">
            <a:spAutoFit/>
          </a:bodyPr>
          <a:lstStyle/>
          <a:p>
            <a:pPr algn="l" defTabSz="844083" fontAlgn="auto">
              <a:spcAft>
                <a:spcPts val="0"/>
              </a:spcAft>
              <a:defRPr/>
            </a:pPr>
            <a:r>
              <a:rPr lang="ja-JP" altLang="ja-JP" b="1" i="0" kern="100" dirty="0">
                <a:effectLst/>
                <a:latin typeface="Meiryo UI" panose="020B0604030504040204" pitchFamily="50" charset="-128"/>
                <a:ea typeface="Meiryo UI" panose="020B0604030504040204" pitchFamily="50" charset="-128"/>
                <a:cs typeface="Arial" panose="020B0604020202020204" pitchFamily="34" charset="0"/>
              </a:rPr>
              <a:t>当該調査を進めるためには、仕様書における調査項目をどのように細分し、どのような手順で行うのか、また、どの程度の経費が必要となるかを一覧表にまとめてください。なお、参考のため、矢印の上には投入する予算額を、矢印の下の（　）内には投入する研究員の人数を記入してください</a:t>
            </a:r>
            <a:r>
              <a:rPr lang="ja-JP" altLang="en-US" b="1" i="0" kern="100" dirty="0">
                <a:effectLst/>
                <a:latin typeface="Meiryo UI" panose="020B0604030504040204" pitchFamily="50" charset="-128"/>
                <a:ea typeface="Meiryo UI" panose="020B0604030504040204" pitchFamily="50" charset="-128"/>
                <a:cs typeface="Arial" panose="020B0604020202020204" pitchFamily="34" charset="0"/>
              </a:rPr>
              <a:t>。詳細は提案書の様式のｐ６をご参照ください。</a:t>
            </a:r>
            <a:endParaRPr lang="ja-JP" altLang="ja-JP" i="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8" name="表 7">
            <a:extLst>
              <a:ext uri="{FF2B5EF4-FFF2-40B4-BE49-F238E27FC236}">
                <a16:creationId xmlns:a16="http://schemas.microsoft.com/office/drawing/2014/main" id="{E2A9DE8B-EEEA-E820-488B-6B4027F1683D}"/>
              </a:ext>
            </a:extLst>
          </p:cNvPr>
          <p:cNvGraphicFramePr>
            <a:graphicFrameLocks noGrp="1"/>
          </p:cNvGraphicFramePr>
          <p:nvPr>
            <p:extLst>
              <p:ext uri="{D42A27DB-BD31-4B8C-83A1-F6EECF244321}">
                <p14:modId xmlns:p14="http://schemas.microsoft.com/office/powerpoint/2010/main" val="3203728413"/>
              </p:ext>
            </p:extLst>
          </p:nvPr>
        </p:nvGraphicFramePr>
        <p:xfrm>
          <a:off x="1575367" y="1845677"/>
          <a:ext cx="6657975" cy="2857500"/>
        </p:xfrm>
        <a:graphic>
          <a:graphicData uri="http://schemas.openxmlformats.org/drawingml/2006/table">
            <a:tbl>
              <a:tblPr>
                <a:tableStyleId>{5C22544A-7EE6-4342-B048-85BDC9FD1C3A}</a:tableStyleId>
              </a:tblPr>
              <a:tblGrid>
                <a:gridCol w="1667510">
                  <a:extLst>
                    <a:ext uri="{9D8B030D-6E8A-4147-A177-3AD203B41FA5}">
                      <a16:colId xmlns:a16="http://schemas.microsoft.com/office/drawing/2014/main" val="4017199548"/>
                    </a:ext>
                  </a:extLst>
                </a:gridCol>
                <a:gridCol w="1659890">
                  <a:extLst>
                    <a:ext uri="{9D8B030D-6E8A-4147-A177-3AD203B41FA5}">
                      <a16:colId xmlns:a16="http://schemas.microsoft.com/office/drawing/2014/main" val="697588974"/>
                    </a:ext>
                  </a:extLst>
                </a:gridCol>
                <a:gridCol w="1620520">
                  <a:extLst>
                    <a:ext uri="{9D8B030D-6E8A-4147-A177-3AD203B41FA5}">
                      <a16:colId xmlns:a16="http://schemas.microsoft.com/office/drawing/2014/main" val="1621354119"/>
                    </a:ext>
                  </a:extLst>
                </a:gridCol>
                <a:gridCol w="1710055">
                  <a:extLst>
                    <a:ext uri="{9D8B030D-6E8A-4147-A177-3AD203B41FA5}">
                      <a16:colId xmlns:a16="http://schemas.microsoft.com/office/drawing/2014/main" val="815483419"/>
                    </a:ext>
                  </a:extLst>
                </a:gridCol>
              </a:tblGrid>
              <a:tr h="0">
                <a:tc>
                  <a:txBody>
                    <a:bodyPr/>
                    <a:lstStyle/>
                    <a:p>
                      <a:pPr algn="just" latinLnBrk="1">
                        <a:lnSpc>
                          <a:spcPts val="1105"/>
                        </a:lnSpc>
                      </a:pPr>
                      <a:r>
                        <a:rPr lang="ja-JP" sz="1050" spc="0">
                          <a:effectLst/>
                        </a:rPr>
                        <a:t>調査項目</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algn="ctr" latinLnBrk="1">
                        <a:lnSpc>
                          <a:spcPts val="1105"/>
                        </a:lnSpc>
                      </a:pPr>
                      <a:r>
                        <a:rPr lang="en-US" sz="1050" spc="0">
                          <a:effectLst/>
                        </a:rPr>
                        <a:t>2024</a:t>
                      </a:r>
                      <a:r>
                        <a:rPr lang="ja-JP" sz="1050" spc="0">
                          <a:effectLst/>
                        </a:rPr>
                        <a:t>年度</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algn="ctr" latinLnBrk="1">
                        <a:lnSpc>
                          <a:spcPts val="1105"/>
                        </a:lnSpc>
                      </a:pPr>
                      <a:r>
                        <a:rPr lang="en-US" sz="1050" spc="0">
                          <a:effectLst/>
                        </a:rPr>
                        <a:t>2025</a:t>
                      </a:r>
                      <a:r>
                        <a:rPr lang="ja-JP" sz="1050" spc="0">
                          <a:effectLst/>
                        </a:rPr>
                        <a:t>年度</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indent="133350" algn="ctr" latinLnBrk="1">
                        <a:lnSpc>
                          <a:spcPts val="1105"/>
                        </a:lnSpc>
                      </a:pPr>
                      <a:r>
                        <a:rPr lang="ja-JP" sz="1050" spc="0">
                          <a:effectLst/>
                        </a:rPr>
                        <a:t>計</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396250325"/>
                  </a:ext>
                </a:extLst>
              </a:tr>
              <a:tr h="0">
                <a:tc>
                  <a:txBody>
                    <a:bodyPr/>
                    <a:lstStyle/>
                    <a:p>
                      <a:pPr algn="just" latinLnBrk="1">
                        <a:lnSpc>
                          <a:spcPts val="1580"/>
                        </a:lnSpc>
                      </a:pPr>
                      <a:r>
                        <a:rPr lang="ja-JP" sz="1050" spc="0">
                          <a:effectLst/>
                        </a:rPr>
                        <a:t>１．＜調査項目１＞</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ja-JP" sz="1050" spc="0">
                          <a:effectLst/>
                        </a:rPr>
                        <a:t>１－１．○○○○</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ja-JP" sz="1050" spc="0">
                          <a:effectLst/>
                        </a:rPr>
                        <a:t>１－２．○○○○</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ja-JP" sz="1050" spc="0">
                          <a:effectLst/>
                        </a:rPr>
                        <a:t>２．＜調査項目２＞</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ja-JP" sz="1050" spc="0">
                          <a:effectLst/>
                        </a:rPr>
                        <a:t>３．＜調査項目３＞</a:t>
                      </a:r>
                      <a:endParaRPr lang="ja-JP" sz="900" spc="-30">
                        <a:effectLst/>
                      </a:endParaRPr>
                    </a:p>
                    <a:p>
                      <a:pPr algn="just" latinLnBrk="1">
                        <a:lnSpc>
                          <a:spcPts val="1105"/>
                        </a:lnSpc>
                      </a:pPr>
                      <a:r>
                        <a:rPr lang="en-US" sz="1050" spc="0">
                          <a:effectLst/>
                        </a:rPr>
                        <a:t> </a:t>
                      </a:r>
                      <a:endParaRPr lang="ja-JP" sz="900" spc="-30">
                        <a:effectLst/>
                      </a:endParaRPr>
                    </a:p>
                    <a:p>
                      <a:pPr algn="just" latinLnBrk="1">
                        <a:lnSpc>
                          <a:spcPts val="1105"/>
                        </a:lnSpc>
                      </a:pPr>
                      <a:r>
                        <a:rPr lang="en-US" sz="1050" spc="0">
                          <a:effectLst/>
                        </a:rPr>
                        <a:t> </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algn="just" latinLnBrk="1">
                        <a:lnSpc>
                          <a:spcPts val="1105"/>
                        </a:lnSpc>
                      </a:pPr>
                      <a:endParaRPr lang="ja-JP" sz="900" spc="-30" dirty="0">
                        <a:effectLst/>
                      </a:endParaRPr>
                    </a:p>
                    <a:p>
                      <a:pPr algn="just"/>
                      <a:r>
                        <a:rPr lang="ja-JP" sz="1050" kern="100" dirty="0">
                          <a:effectLst/>
                        </a:rPr>
                        <a:t>　</a:t>
                      </a:r>
                    </a:p>
                    <a:p>
                      <a:pPr algn="just" latinLnBrk="1">
                        <a:lnSpc>
                          <a:spcPts val="1105"/>
                        </a:lnSpc>
                      </a:pPr>
                      <a:r>
                        <a:rPr lang="ja-JP" sz="900" spc="0" dirty="0">
                          <a:effectLst/>
                        </a:rPr>
                        <a:t>＊＊＊</a:t>
                      </a:r>
                      <a:endParaRPr lang="ja-JP" sz="900" spc="-30" dirty="0">
                        <a:effectLst/>
                      </a:endParaRPr>
                    </a:p>
                    <a:p>
                      <a:pPr algn="just" latinLnBrk="1">
                        <a:lnSpc>
                          <a:spcPts val="1105"/>
                        </a:lnSpc>
                      </a:pPr>
                      <a:r>
                        <a:rPr lang="ja-JP" sz="900" spc="0" dirty="0">
                          <a:effectLst/>
                        </a:rPr>
                        <a:t>（　人）</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ja-JP" sz="900" spc="0" dirty="0">
                          <a:effectLst/>
                        </a:rPr>
                        <a:t>＊＊＊</a:t>
                      </a:r>
                      <a:endParaRPr lang="ja-JP" sz="900" spc="-30" dirty="0">
                        <a:effectLst/>
                      </a:endParaRPr>
                    </a:p>
                    <a:p>
                      <a:pPr algn="just" latinLnBrk="1">
                        <a:lnSpc>
                          <a:spcPts val="1105"/>
                        </a:lnSpc>
                      </a:pPr>
                      <a:r>
                        <a:rPr lang="ja-JP" sz="900" spc="0" dirty="0">
                          <a:effectLst/>
                        </a:rPr>
                        <a:t>（　人）</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latinLnBrk="1">
                        <a:lnSpc>
                          <a:spcPts val="1105"/>
                        </a:lnSpc>
                      </a:pPr>
                      <a:endParaRPr lang="ja-JP" sz="900" spc="-30" dirty="0">
                        <a:effectLst/>
                      </a:endParaRPr>
                    </a:p>
                    <a:p>
                      <a:pPr algn="just"/>
                      <a:r>
                        <a:rPr lang="ja-JP" sz="1050" kern="100" dirty="0">
                          <a:effectLst/>
                        </a:rPr>
                        <a:t>　</a:t>
                      </a:r>
                    </a:p>
                    <a:p>
                      <a:pPr algn="just" latinLnBrk="1">
                        <a:lnSpc>
                          <a:spcPts val="1105"/>
                        </a:lnSpc>
                      </a:pPr>
                      <a:r>
                        <a:rPr lang="ja-JP" sz="900" spc="0" dirty="0">
                          <a:effectLst/>
                        </a:rPr>
                        <a:t>＊＊＊（　人）</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ja-JP" sz="900" spc="0" dirty="0">
                          <a:effectLst/>
                        </a:rPr>
                        <a:t>＊＊＊</a:t>
                      </a:r>
                      <a:endParaRPr lang="ja-JP" sz="900" spc="-30" dirty="0">
                        <a:effectLst/>
                      </a:endParaRPr>
                    </a:p>
                    <a:p>
                      <a:pPr algn="just" latinLnBrk="1">
                        <a:lnSpc>
                          <a:spcPts val="1105"/>
                        </a:lnSpc>
                      </a:pPr>
                      <a:r>
                        <a:rPr lang="ja-JP" sz="900" spc="0" dirty="0">
                          <a:effectLst/>
                        </a:rPr>
                        <a:t>（　人）</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latinLnBrk="1">
                        <a:lnSpc>
                          <a:spcPts val="1105"/>
                        </a:lnSpc>
                      </a:pPr>
                      <a:r>
                        <a:rPr lang="en-US" sz="900" spc="0" dirty="0">
                          <a:effectLst/>
                        </a:rPr>
                        <a:t> </a:t>
                      </a:r>
                      <a:endParaRPr lang="ja-JP" sz="900" spc="-30" dirty="0">
                        <a:effectLst/>
                      </a:endParaRPr>
                    </a:p>
                    <a:p>
                      <a:pPr algn="just"/>
                      <a:r>
                        <a:rPr lang="en-US" sz="105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tc>
                  <a:txBody>
                    <a:bodyPr/>
                    <a:lstStyle/>
                    <a:p>
                      <a:pPr algn="just" latinLnBrk="1">
                        <a:lnSpc>
                          <a:spcPts val="1105"/>
                        </a:lnSpc>
                      </a:pPr>
                      <a:endParaRPr lang="ja-JP" sz="900" spc="-30">
                        <a:effectLst/>
                      </a:endParaRPr>
                    </a:p>
                    <a:p>
                      <a:pPr algn="just"/>
                      <a:r>
                        <a:rPr lang="ja-JP" sz="1050" kern="100">
                          <a:effectLst/>
                        </a:rPr>
                        <a:t>　</a:t>
                      </a:r>
                    </a:p>
                    <a:p>
                      <a:pPr algn="just" latinLnBrk="1">
                        <a:lnSpc>
                          <a:spcPts val="1105"/>
                        </a:lnSpc>
                      </a:pPr>
                      <a:r>
                        <a:rPr lang="ja-JP" sz="900" spc="0">
                          <a:effectLst/>
                        </a:rPr>
                        <a:t>＊＊＊</a:t>
                      </a:r>
                      <a:endParaRPr lang="ja-JP" sz="900" spc="-30">
                        <a:effectLst/>
                      </a:endParaRPr>
                    </a:p>
                    <a:p>
                      <a:pPr algn="just" latinLnBrk="1">
                        <a:lnSpc>
                          <a:spcPts val="1105"/>
                        </a:lnSpc>
                      </a:pPr>
                      <a:r>
                        <a:rPr lang="ja-JP" sz="900" spc="0">
                          <a:effectLst/>
                        </a:rPr>
                        <a:t>（　人）</a:t>
                      </a:r>
                      <a:endParaRPr lang="ja-JP" sz="900" spc="-30">
                        <a:effectLst/>
                      </a:endParaRPr>
                    </a:p>
                    <a:p>
                      <a:pPr algn="just" latinLnBrk="1">
                        <a:lnSpc>
                          <a:spcPts val="1105"/>
                        </a:lnSpc>
                      </a:pPr>
                      <a:r>
                        <a:rPr lang="en-US" sz="900" spc="0">
                          <a:effectLst/>
                        </a:rPr>
                        <a:t> </a:t>
                      </a:r>
                      <a:endParaRPr lang="ja-JP" sz="900" spc="-30">
                        <a:effectLst/>
                      </a:endParaRPr>
                    </a:p>
                    <a:p>
                      <a:pPr algn="just" latinLnBrk="1">
                        <a:lnSpc>
                          <a:spcPts val="1105"/>
                        </a:lnSpc>
                      </a:pPr>
                      <a:r>
                        <a:rPr lang="ja-JP" sz="900" spc="0">
                          <a:effectLst/>
                        </a:rPr>
                        <a:t>＊＊＊</a:t>
                      </a:r>
                      <a:endParaRPr lang="ja-JP" sz="900" spc="-30">
                        <a:effectLst/>
                      </a:endParaRPr>
                    </a:p>
                    <a:p>
                      <a:pPr algn="just" latinLnBrk="1">
                        <a:lnSpc>
                          <a:spcPts val="1105"/>
                        </a:lnSpc>
                      </a:pPr>
                      <a:r>
                        <a:rPr lang="ja-JP" sz="900" spc="0">
                          <a:effectLst/>
                        </a:rPr>
                        <a:t>（　人）</a:t>
                      </a:r>
                      <a:endParaRPr lang="ja-JP" sz="900" spc="-30">
                        <a:effectLst/>
                      </a:endParaRPr>
                    </a:p>
                    <a:p>
                      <a:pPr algn="just" latinLnBrk="1">
                        <a:lnSpc>
                          <a:spcPts val="1105"/>
                        </a:lnSpc>
                      </a:pPr>
                      <a:r>
                        <a:rPr lang="en-US" sz="900" spc="0">
                          <a:effectLst/>
                        </a:rPr>
                        <a:t> </a:t>
                      </a:r>
                      <a:endParaRPr lang="ja-JP" sz="900" spc="-30">
                        <a:effectLst/>
                      </a:endParaRPr>
                    </a:p>
                    <a:p>
                      <a:pPr algn="just" latinLnBrk="1">
                        <a:lnSpc>
                          <a:spcPts val="1105"/>
                        </a:lnSpc>
                      </a:pPr>
                      <a:r>
                        <a:rPr lang="en-US" sz="900" spc="0">
                          <a:effectLst/>
                        </a:rPr>
                        <a:t> </a:t>
                      </a:r>
                      <a:endParaRPr lang="ja-JP" sz="900" spc="-30">
                        <a:effectLst/>
                      </a:endParaRPr>
                    </a:p>
                    <a:p>
                      <a:pPr algn="just" latinLnBrk="1">
                        <a:lnSpc>
                          <a:spcPts val="1105"/>
                        </a:lnSpc>
                      </a:pPr>
                      <a:r>
                        <a:rPr lang="ja-JP" sz="900" spc="0">
                          <a:effectLst/>
                        </a:rPr>
                        <a:t>＊＊＊</a:t>
                      </a:r>
                      <a:endParaRPr lang="ja-JP" sz="900" spc="-30">
                        <a:effectLst/>
                      </a:endParaRPr>
                    </a:p>
                    <a:p>
                      <a:pPr algn="just" latinLnBrk="1">
                        <a:lnSpc>
                          <a:spcPts val="1105"/>
                        </a:lnSpc>
                      </a:pPr>
                      <a:r>
                        <a:rPr lang="ja-JP" sz="900" spc="0">
                          <a:effectLst/>
                        </a:rPr>
                        <a:t>（　人）</a:t>
                      </a:r>
                      <a:endParaRPr lang="ja-JP" sz="900" spc="-30">
                        <a:effectLst/>
                      </a:endParaRPr>
                    </a:p>
                    <a:p>
                      <a:pPr algn="just" latinLnBrk="1">
                        <a:lnSpc>
                          <a:spcPts val="1105"/>
                        </a:lnSpc>
                      </a:pPr>
                      <a:r>
                        <a:rPr lang="en-US" sz="900" spc="0">
                          <a:effectLst/>
                        </a:rPr>
                        <a:t> </a:t>
                      </a:r>
                      <a:endParaRPr lang="ja-JP" sz="900" spc="-30">
                        <a:effectLst/>
                      </a:endParaRPr>
                    </a:p>
                    <a:p>
                      <a:pPr algn="just" latinLnBrk="1">
                        <a:lnSpc>
                          <a:spcPts val="1105"/>
                        </a:lnSpc>
                      </a:pPr>
                      <a:r>
                        <a:rPr lang="ja-JP" sz="900" spc="0">
                          <a:effectLst/>
                        </a:rPr>
                        <a:t>＊＊＊</a:t>
                      </a:r>
                      <a:endParaRPr lang="ja-JP" sz="900" spc="-30">
                        <a:effectLst/>
                      </a:endParaRPr>
                    </a:p>
                    <a:p>
                      <a:pPr algn="just"/>
                      <a:r>
                        <a:rPr lang="ja-JP" sz="900" kern="100">
                          <a:effectLst/>
                        </a:rPr>
                        <a:t>（　</a:t>
                      </a:r>
                      <a:r>
                        <a:rPr lang="ja-JP" sz="1050" kern="100">
                          <a:effectLst/>
                        </a:rPr>
                        <a:t>人</a:t>
                      </a:r>
                      <a:r>
                        <a:rPr lang="ja-JP" sz="900" kern="100">
                          <a:effectLst/>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2649445979"/>
                  </a:ext>
                </a:extLst>
              </a:tr>
              <a:tr h="0">
                <a:tc>
                  <a:txBody>
                    <a:bodyPr/>
                    <a:lstStyle/>
                    <a:p>
                      <a:pPr algn="just" latinLnBrk="1">
                        <a:lnSpc>
                          <a:spcPts val="1105"/>
                        </a:lnSpc>
                      </a:pPr>
                      <a:r>
                        <a:rPr lang="en-US" sz="1050" spc="0">
                          <a:effectLst/>
                        </a:rPr>
                        <a:t> </a:t>
                      </a:r>
                      <a:endParaRPr lang="ja-JP" sz="900" spc="-30">
                        <a:effectLst/>
                      </a:endParaRPr>
                    </a:p>
                    <a:p>
                      <a:pPr algn="ctr" latinLnBrk="1">
                        <a:lnSpc>
                          <a:spcPts val="1105"/>
                        </a:lnSpc>
                      </a:pPr>
                      <a:r>
                        <a:rPr lang="ja-JP" sz="1050" spc="0">
                          <a:effectLst/>
                        </a:rPr>
                        <a:t>合　　計</a:t>
                      </a:r>
                      <a:endParaRPr lang="ja-JP" sz="900" spc="-30">
                        <a:effectLst/>
                      </a:endParaRPr>
                    </a:p>
                    <a:p>
                      <a:pPr algn="just" latinLnBrk="1">
                        <a:lnSpc>
                          <a:spcPts val="1105"/>
                        </a:lnSpc>
                      </a:pPr>
                      <a:r>
                        <a:rPr lang="en-US" sz="1050" spc="0">
                          <a:effectLst/>
                        </a:rPr>
                        <a:t> </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algn="just" latinLnBrk="1">
                        <a:lnSpc>
                          <a:spcPts val="1105"/>
                        </a:lnSpc>
                      </a:pPr>
                      <a:endParaRPr lang="ja-JP" sz="900" spc="-30">
                        <a:effectLst/>
                      </a:endParaRPr>
                    </a:p>
                    <a:p>
                      <a:pPr algn="just" latinLnBrk="1">
                        <a:lnSpc>
                          <a:spcPts val="1105"/>
                        </a:lnSpc>
                      </a:pPr>
                      <a:r>
                        <a:rPr lang="ja-JP" sz="900" spc="0">
                          <a:effectLst/>
                        </a:rPr>
                        <a:t>＊＊＊</a:t>
                      </a:r>
                      <a:endParaRPr lang="ja-JP" sz="900" spc="-30">
                        <a:effectLst/>
                      </a:endParaRPr>
                    </a:p>
                    <a:p>
                      <a:pPr algn="just" latinLnBrk="1">
                        <a:lnSpc>
                          <a:spcPts val="1105"/>
                        </a:lnSpc>
                      </a:pPr>
                      <a:r>
                        <a:rPr lang="ja-JP" sz="900" spc="0">
                          <a:effectLst/>
                        </a:rPr>
                        <a:t>（　人）</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algn="just" latinLnBrk="1">
                        <a:lnSpc>
                          <a:spcPts val="1105"/>
                        </a:lnSpc>
                      </a:pPr>
                      <a:endParaRPr lang="ja-JP" sz="900" spc="-30">
                        <a:effectLst/>
                      </a:endParaRPr>
                    </a:p>
                    <a:p>
                      <a:pPr algn="just" latinLnBrk="1">
                        <a:lnSpc>
                          <a:spcPts val="1105"/>
                        </a:lnSpc>
                      </a:pPr>
                      <a:r>
                        <a:rPr lang="ja-JP" sz="900" spc="0">
                          <a:effectLst/>
                        </a:rPr>
                        <a:t>＊＊＊</a:t>
                      </a:r>
                      <a:endParaRPr lang="ja-JP" sz="900" spc="-30">
                        <a:effectLst/>
                      </a:endParaRPr>
                    </a:p>
                    <a:p>
                      <a:pPr algn="just" latinLnBrk="1">
                        <a:lnSpc>
                          <a:spcPts val="1105"/>
                        </a:lnSpc>
                      </a:pPr>
                      <a:r>
                        <a:rPr lang="ja-JP" sz="900" spc="0">
                          <a:effectLst/>
                        </a:rPr>
                        <a:t>（　人）</a:t>
                      </a:r>
                      <a:endParaRPr lang="ja-JP" sz="900" spc="-3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tc>
                  <a:txBody>
                    <a:bodyPr/>
                    <a:lstStyle/>
                    <a:p>
                      <a:pPr algn="just" latinLnBrk="1">
                        <a:lnSpc>
                          <a:spcPts val="1105"/>
                        </a:lnSpc>
                      </a:pPr>
                      <a:endParaRPr lang="ja-JP" sz="900" spc="-30" dirty="0">
                        <a:effectLst/>
                      </a:endParaRPr>
                    </a:p>
                    <a:p>
                      <a:pPr algn="just" latinLnBrk="1">
                        <a:lnSpc>
                          <a:spcPts val="1105"/>
                        </a:lnSpc>
                      </a:pPr>
                      <a:r>
                        <a:rPr lang="ja-JP" sz="900" spc="0" dirty="0">
                          <a:effectLst/>
                        </a:rPr>
                        <a:t>＊＊＊</a:t>
                      </a:r>
                      <a:endParaRPr lang="ja-JP" sz="900" spc="-30" dirty="0">
                        <a:effectLst/>
                      </a:endParaRPr>
                    </a:p>
                    <a:p>
                      <a:pPr algn="just" latinLnBrk="1">
                        <a:lnSpc>
                          <a:spcPts val="1105"/>
                        </a:lnSpc>
                      </a:pPr>
                      <a:r>
                        <a:rPr lang="ja-JP" sz="900" spc="0" dirty="0">
                          <a:effectLst/>
                        </a:rPr>
                        <a:t>（　人）</a:t>
                      </a:r>
                      <a:endParaRPr lang="ja-JP" sz="900" spc="-3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2865" marR="62865" marT="0" marB="0"/>
                </a:tc>
                <a:extLst>
                  <a:ext uri="{0D108BD9-81ED-4DB2-BD59-A6C34878D82A}">
                    <a16:rowId xmlns:a16="http://schemas.microsoft.com/office/drawing/2014/main" val="2061601074"/>
                  </a:ext>
                </a:extLst>
              </a:tr>
            </a:tbl>
          </a:graphicData>
        </a:graphic>
      </p:graphicFrame>
      <p:cxnSp>
        <p:nvCxnSpPr>
          <p:cNvPr id="12" name="Line 2861">
            <a:extLst>
              <a:ext uri="{FF2B5EF4-FFF2-40B4-BE49-F238E27FC236}">
                <a16:creationId xmlns:a16="http://schemas.microsoft.com/office/drawing/2014/main" id="{66CB7730-2E76-BE34-713D-5CB9B5D25F4B}"/>
              </a:ext>
            </a:extLst>
          </p:cNvPr>
          <p:cNvCxnSpPr>
            <a:cxnSpLocks noChangeShapeType="1"/>
          </p:cNvCxnSpPr>
          <p:nvPr/>
        </p:nvCxnSpPr>
        <p:spPr bwMode="auto">
          <a:xfrm>
            <a:off x="3954463" y="2541045"/>
            <a:ext cx="1524000" cy="3175"/>
          </a:xfrm>
          <a:prstGeom prst="line">
            <a:avLst/>
          </a:prstGeom>
          <a:noFill/>
          <a:ln w="9525">
            <a:solidFill>
              <a:srgbClr val="000000"/>
            </a:solidFill>
            <a:round/>
            <a:headEnd/>
            <a:tailEnd type="stealth" w="med" len="med"/>
          </a:ln>
          <a:extLst>
            <a:ext uri="{909E8E84-426E-40DD-AFC4-6F175D3DCCD1}">
              <a14:hiddenFill xmlns:a14="http://schemas.microsoft.com/office/drawing/2010/main">
                <a:noFill/>
              </a14:hiddenFill>
            </a:ext>
          </a:extLst>
        </p:spPr>
      </p:cxnSp>
      <p:cxnSp>
        <p:nvCxnSpPr>
          <p:cNvPr id="17" name="Line 2861">
            <a:extLst>
              <a:ext uri="{FF2B5EF4-FFF2-40B4-BE49-F238E27FC236}">
                <a16:creationId xmlns:a16="http://schemas.microsoft.com/office/drawing/2014/main" id="{0A34D2F6-D2BF-28F8-6F94-336E8C83FB56}"/>
              </a:ext>
            </a:extLst>
          </p:cNvPr>
          <p:cNvCxnSpPr>
            <a:cxnSpLocks noChangeShapeType="1"/>
          </p:cNvCxnSpPr>
          <p:nvPr/>
        </p:nvCxnSpPr>
        <p:spPr bwMode="auto">
          <a:xfrm>
            <a:off x="4441247" y="2980315"/>
            <a:ext cx="1524000" cy="3175"/>
          </a:xfrm>
          <a:prstGeom prst="line">
            <a:avLst/>
          </a:prstGeom>
          <a:noFill/>
          <a:ln w="9525">
            <a:solidFill>
              <a:srgbClr val="000000"/>
            </a:solidFill>
            <a:round/>
            <a:headEnd/>
            <a:tailEnd type="stealth" w="med" len="med"/>
          </a:ln>
          <a:extLst>
            <a:ext uri="{909E8E84-426E-40DD-AFC4-6F175D3DCCD1}">
              <a14:hiddenFill xmlns:a14="http://schemas.microsoft.com/office/drawing/2010/main">
                <a:noFill/>
              </a14:hiddenFill>
            </a:ext>
          </a:extLst>
        </p:spPr>
      </p:cxnSp>
      <p:sp>
        <p:nvSpPr>
          <p:cNvPr id="5" name="スライド番号プレースホルダ 8">
            <a:extLst>
              <a:ext uri="{FF2B5EF4-FFF2-40B4-BE49-F238E27FC236}">
                <a16:creationId xmlns:a16="http://schemas.microsoft.com/office/drawing/2014/main" id="{D3D555ED-8A7C-949F-3D22-C3AA4A358DC1}"/>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5</a:t>
            </a:fld>
            <a:endParaRPr lang="en-US" altLang="ja-JP"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1899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B0D73-F8A7-7944-1644-58DD010E3B4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988C675-29BA-6133-2ED8-C07FFC8D8EA0}"/>
              </a:ext>
            </a:extLst>
          </p:cNvPr>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７．調査体制</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a:extLst>
              <a:ext uri="{FF2B5EF4-FFF2-40B4-BE49-F238E27FC236}">
                <a16:creationId xmlns:a16="http://schemas.microsoft.com/office/drawing/2014/main" id="{93FC1602-72DA-FA8C-C326-6CA543C419FA}"/>
              </a:ext>
            </a:extLst>
          </p:cNvPr>
          <p:cNvSpPr txBox="1">
            <a:spLocks/>
          </p:cNvSpPr>
          <p:nvPr/>
        </p:nvSpPr>
        <p:spPr>
          <a:xfrm>
            <a:off x="194583" y="823870"/>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（調査体制図）</a:t>
            </a:r>
          </a:p>
        </p:txBody>
      </p:sp>
      <p:pic>
        <p:nvPicPr>
          <p:cNvPr id="5" name="図 4">
            <a:extLst>
              <a:ext uri="{FF2B5EF4-FFF2-40B4-BE49-F238E27FC236}">
                <a16:creationId xmlns:a16="http://schemas.microsoft.com/office/drawing/2014/main" id="{5F76F646-A9D5-25E6-9B9C-2A6264502D3C}"/>
              </a:ext>
            </a:extLst>
          </p:cNvPr>
          <p:cNvPicPr>
            <a:picLocks noChangeAspect="1"/>
          </p:cNvPicPr>
          <p:nvPr/>
        </p:nvPicPr>
        <p:blipFill>
          <a:blip r:embed="rId3"/>
          <a:stretch>
            <a:fillRect/>
          </a:stretch>
        </p:blipFill>
        <p:spPr>
          <a:xfrm>
            <a:off x="2109282" y="822792"/>
            <a:ext cx="6641592" cy="5125212"/>
          </a:xfrm>
          <a:prstGeom prst="rect">
            <a:avLst/>
          </a:prstGeom>
        </p:spPr>
      </p:pic>
      <p:sp>
        <p:nvSpPr>
          <p:cNvPr id="4" name="テキスト ボックス 3">
            <a:extLst>
              <a:ext uri="{FF2B5EF4-FFF2-40B4-BE49-F238E27FC236}">
                <a16:creationId xmlns:a16="http://schemas.microsoft.com/office/drawing/2014/main" id="{6EDC1B69-7351-4C39-B48D-9616AFB4A0E0}"/>
              </a:ext>
            </a:extLst>
          </p:cNvPr>
          <p:cNvSpPr txBox="1"/>
          <p:nvPr/>
        </p:nvSpPr>
        <p:spPr>
          <a:xfrm>
            <a:off x="442291" y="6034130"/>
            <a:ext cx="9171836" cy="646331"/>
          </a:xfrm>
          <a:prstGeom prst="rect">
            <a:avLst/>
          </a:prstGeom>
          <a:noFill/>
        </p:spPr>
        <p:txBody>
          <a:bodyPr wrap="square">
            <a:spAutoFit/>
          </a:bodyPr>
          <a:lstStyle/>
          <a:p>
            <a:pPr marL="137160" marR="137160" algn="just">
              <a:spcAft>
                <a:spcPts val="0"/>
              </a:spcAft>
            </a:pPr>
            <a:r>
              <a:rPr lang="ja-JP" altLang="ja-JP" sz="1800" b="1" i="0" kern="100" dirty="0">
                <a:effectLst/>
                <a:latin typeface="Meiryo UI" panose="020B0604030504040204" pitchFamily="50" charset="-128"/>
                <a:ea typeface="Meiryo UI" panose="020B0604030504040204" pitchFamily="50" charset="-128"/>
                <a:cs typeface="Arial" panose="020B0604020202020204" pitchFamily="34" charset="0"/>
              </a:rPr>
              <a:t>当該調査を受託したときの実施体制図及び研究員の調査に関する実績について示してください。共同提案の場合や再委託を行う場合は、まとめて示してください。</a:t>
            </a:r>
            <a:endParaRPr lang="ja-JP" altLang="ja-JP" sz="1800" i="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スライド番号プレースホルダ 8">
            <a:extLst>
              <a:ext uri="{FF2B5EF4-FFF2-40B4-BE49-F238E27FC236}">
                <a16:creationId xmlns:a16="http://schemas.microsoft.com/office/drawing/2014/main" id="{86D2ADB6-C3D7-B2A7-DB26-C03E36B9ACA7}"/>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6</a:t>
            </a:fld>
            <a:endParaRPr lang="en-US" altLang="ja-JP" i="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1706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0582D-313B-0767-E1D5-34F58D0B315B}"/>
            </a:ext>
          </a:extLst>
        </p:cNvPr>
        <p:cNvGrpSpPr/>
        <p:nvPr/>
      </p:nvGrpSpPr>
      <p:grpSpPr>
        <a:xfrm>
          <a:off x="0" y="0"/>
          <a:ext cx="0" cy="0"/>
          <a:chOff x="0" y="0"/>
          <a:chExt cx="0" cy="0"/>
        </a:xfrm>
      </p:grpSpPr>
      <p:sp>
        <p:nvSpPr>
          <p:cNvPr id="9" name="スライド番号プレースホルダ 8">
            <a:extLst>
              <a:ext uri="{FF2B5EF4-FFF2-40B4-BE49-F238E27FC236}">
                <a16:creationId xmlns:a16="http://schemas.microsoft.com/office/drawing/2014/main" id="{C4DD2B37-85AA-C5DE-E71B-BABD0367E071}"/>
              </a:ext>
            </a:extLst>
          </p:cNvPr>
          <p:cNvSpPr txBox="1">
            <a:spLocks/>
          </p:cNvSpPr>
          <p:nvPr/>
        </p:nvSpPr>
        <p:spPr>
          <a:xfrm>
            <a:off x="9347427" y="6642556"/>
            <a:ext cx="533400" cy="215444"/>
          </a:xfrm>
          <a:prstGeom prst="rect">
            <a:avLst/>
          </a:prstGeom>
        </p:spPr>
        <p:txBody>
          <a:bodyPr vert="horz"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7</a:t>
            </a:fld>
            <a:endParaRPr lang="en-US" altLang="ja-JP" i="0" dirty="0">
              <a:solidFill>
                <a:srgbClr val="000000"/>
              </a:solidFill>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EE20D4E7-1333-FA1A-A851-4FFB4B30A461}"/>
              </a:ext>
            </a:extLst>
          </p:cNvPr>
          <p:cNvSpPr>
            <a:spLocks noGrp="1"/>
          </p:cNvSpPr>
          <p:nvPr>
            <p:ph type="title"/>
          </p:nvPr>
        </p:nvSpPr>
        <p:spPr>
          <a:xfrm>
            <a:off x="194583" y="75748"/>
            <a:ext cx="9419544" cy="479424"/>
          </a:xfrm>
        </p:spPr>
        <p:txBody>
          <a:bodyPr>
            <a:noAutofit/>
          </a:bodyPr>
          <a:lstStyle/>
          <a:p>
            <a:r>
              <a:rPr lang="ja-JP" altLang="en-US" b="1" dirty="0">
                <a:latin typeface="Meiryo UI" panose="020B0604030504040204" pitchFamily="50" charset="-128"/>
                <a:ea typeface="Meiryo UI" panose="020B0604030504040204" pitchFamily="50" charset="-128"/>
              </a:rPr>
              <a:t>８．業務実績</a:t>
            </a:r>
            <a:endParaRPr kumimoji="1" lang="ja-JP" altLang="en-US" b="1" dirty="0">
              <a:latin typeface="Meiryo UI" panose="020B0604030504040204" pitchFamily="50" charset="-128"/>
              <a:ea typeface="Meiryo UI" panose="020B0604030504040204" pitchFamily="50" charset="-128"/>
            </a:endParaRPr>
          </a:p>
        </p:txBody>
      </p:sp>
      <p:graphicFrame>
        <p:nvGraphicFramePr>
          <p:cNvPr id="10" name="表 9">
            <a:extLst>
              <a:ext uri="{FF2B5EF4-FFF2-40B4-BE49-F238E27FC236}">
                <a16:creationId xmlns:a16="http://schemas.microsoft.com/office/drawing/2014/main" id="{63C5455A-EB20-A743-2D40-15C996B141C1}"/>
              </a:ext>
            </a:extLst>
          </p:cNvPr>
          <p:cNvGraphicFramePr>
            <a:graphicFrameLocks noGrp="1"/>
          </p:cNvGraphicFramePr>
          <p:nvPr>
            <p:extLst>
              <p:ext uri="{D42A27DB-BD31-4B8C-83A1-F6EECF244321}">
                <p14:modId xmlns:p14="http://schemas.microsoft.com/office/powerpoint/2010/main" val="456983211"/>
              </p:ext>
            </p:extLst>
          </p:nvPr>
        </p:nvGraphicFramePr>
        <p:xfrm>
          <a:off x="482817" y="1374761"/>
          <a:ext cx="8331199" cy="1127760"/>
        </p:xfrm>
        <a:graphic>
          <a:graphicData uri="http://schemas.openxmlformats.org/drawingml/2006/table">
            <a:tbl>
              <a:tblPr firstRow="1" firstCol="1" bandRow="1">
                <a:tableStyleId>{5C22544A-7EE6-4342-B048-85BDC9FD1C3A}</a:tableStyleId>
              </a:tblPr>
              <a:tblGrid>
                <a:gridCol w="2514878">
                  <a:extLst>
                    <a:ext uri="{9D8B030D-6E8A-4147-A177-3AD203B41FA5}">
                      <a16:colId xmlns:a16="http://schemas.microsoft.com/office/drawing/2014/main" val="689932792"/>
                    </a:ext>
                  </a:extLst>
                </a:gridCol>
                <a:gridCol w="5816321">
                  <a:extLst>
                    <a:ext uri="{9D8B030D-6E8A-4147-A177-3AD203B41FA5}">
                      <a16:colId xmlns:a16="http://schemas.microsoft.com/office/drawing/2014/main" val="376875917"/>
                    </a:ext>
                  </a:extLst>
                </a:gridCol>
              </a:tblGrid>
              <a:tr h="563880">
                <a:tc>
                  <a:txBody>
                    <a:bodyPr/>
                    <a:lstStyle/>
                    <a:p>
                      <a:pPr algn="ctr"/>
                      <a:r>
                        <a:rPr lang="ja-JP" sz="1800" kern="100" dirty="0">
                          <a:effectLst/>
                          <a:latin typeface="+mj-ea"/>
                          <a:ea typeface="+mj-ea"/>
                        </a:rPr>
                        <a:t>業務管理者</a:t>
                      </a:r>
                      <a:endParaRPr lang="ja-JP" sz="1800" kern="100" dirty="0">
                        <a:effectLst/>
                        <a:latin typeface="+mj-ea"/>
                        <a:ea typeface="+mj-ea"/>
                        <a:cs typeface="Times New Roman" panose="02020603050405020304" pitchFamily="18" charset="0"/>
                      </a:endParaRPr>
                    </a:p>
                  </a:txBody>
                  <a:tcPr marL="68580" marR="68580" marT="0" marB="0" anchor="ctr">
                    <a:solidFill>
                      <a:srgbClr val="0070C0"/>
                    </a:solidFill>
                  </a:tcPr>
                </a:tc>
                <a:tc>
                  <a:txBody>
                    <a:bodyPr/>
                    <a:lstStyle/>
                    <a:p>
                      <a:pPr algn="ctr"/>
                      <a:r>
                        <a:rPr lang="ja-JP" sz="1800" kern="100" dirty="0">
                          <a:effectLst/>
                          <a:latin typeface="+mj-ea"/>
                          <a:ea typeface="+mj-ea"/>
                        </a:rPr>
                        <a:t>調査に関する業務実績</a:t>
                      </a:r>
                      <a:endParaRPr lang="ja-JP" sz="1800" kern="100" dirty="0">
                        <a:effectLst/>
                        <a:latin typeface="+mj-ea"/>
                        <a:ea typeface="+mj-ea"/>
                        <a:cs typeface="Times New Roman" panose="02020603050405020304" pitchFamily="18" charset="0"/>
                      </a:endParaRPr>
                    </a:p>
                  </a:txBody>
                  <a:tcPr marL="68580" marR="68580" marT="0" marB="0" anchor="ctr">
                    <a:solidFill>
                      <a:srgbClr val="0070C0"/>
                    </a:solidFill>
                  </a:tcPr>
                </a:tc>
                <a:extLst>
                  <a:ext uri="{0D108BD9-81ED-4DB2-BD59-A6C34878D82A}">
                    <a16:rowId xmlns:a16="http://schemas.microsoft.com/office/drawing/2014/main" val="2048865201"/>
                  </a:ext>
                </a:extLst>
              </a:tr>
              <a:tr h="563880">
                <a:tc>
                  <a:txBody>
                    <a:bodyPr/>
                    <a:lstStyle/>
                    <a:p>
                      <a:pPr algn="ctr"/>
                      <a:r>
                        <a:rPr lang="ja-JP" sz="1600" kern="100" dirty="0">
                          <a:solidFill>
                            <a:schemeClr val="bg1"/>
                          </a:solidFill>
                          <a:effectLst/>
                          <a:latin typeface="+mj-ea"/>
                          <a:ea typeface="+mj-ea"/>
                        </a:rPr>
                        <a:t>○○ ○○（氏名）</a:t>
                      </a:r>
                      <a:endParaRPr lang="ja-JP" sz="1600" kern="100" dirty="0">
                        <a:solidFill>
                          <a:schemeClr val="bg1"/>
                        </a:solidFill>
                        <a:effectLst/>
                        <a:latin typeface="+mj-ea"/>
                        <a:ea typeface="+mj-ea"/>
                        <a:cs typeface="Times New Roman" panose="02020603050405020304" pitchFamily="18" charset="0"/>
                      </a:endParaRPr>
                    </a:p>
                  </a:txBody>
                  <a:tcPr marL="68580" marR="68580" marT="0" marB="0" anchor="ctr">
                    <a:solidFill>
                      <a:srgbClr val="0070C0"/>
                    </a:solidFill>
                  </a:tcPr>
                </a:tc>
                <a:tc>
                  <a:txBody>
                    <a:bodyPr/>
                    <a:lstStyle/>
                    <a:p>
                      <a:pPr algn="l"/>
                      <a:r>
                        <a:rPr lang="en-US" sz="1600" kern="100" dirty="0">
                          <a:effectLst/>
                          <a:latin typeface="+mj-ea"/>
                          <a:ea typeface="+mj-ea"/>
                        </a:rPr>
                        <a:t> </a:t>
                      </a:r>
                      <a:endParaRPr lang="ja-JP" sz="1600" kern="100" dirty="0">
                        <a:effectLst/>
                        <a:latin typeface="+mj-ea"/>
                        <a:ea typeface="+mj-ea"/>
                        <a:cs typeface="Times New Roman" panose="02020603050405020304" pitchFamily="18" charset="0"/>
                      </a:endParaRPr>
                    </a:p>
                  </a:txBody>
                  <a:tcPr marL="68580" marR="68580" marT="0" marB="0" anchor="ctr"/>
                </a:tc>
                <a:extLst>
                  <a:ext uri="{0D108BD9-81ED-4DB2-BD59-A6C34878D82A}">
                    <a16:rowId xmlns:a16="http://schemas.microsoft.com/office/drawing/2014/main" val="2738865609"/>
                  </a:ext>
                </a:extLst>
              </a:tr>
            </a:tbl>
          </a:graphicData>
        </a:graphic>
      </p:graphicFrame>
      <p:graphicFrame>
        <p:nvGraphicFramePr>
          <p:cNvPr id="19" name="表 18">
            <a:extLst>
              <a:ext uri="{FF2B5EF4-FFF2-40B4-BE49-F238E27FC236}">
                <a16:creationId xmlns:a16="http://schemas.microsoft.com/office/drawing/2014/main" id="{3505F25A-DE12-B3CE-05D1-F6E868078396}"/>
              </a:ext>
            </a:extLst>
          </p:cNvPr>
          <p:cNvGraphicFramePr>
            <a:graphicFrameLocks noGrp="1"/>
          </p:cNvGraphicFramePr>
          <p:nvPr>
            <p:extLst>
              <p:ext uri="{D42A27DB-BD31-4B8C-83A1-F6EECF244321}">
                <p14:modId xmlns:p14="http://schemas.microsoft.com/office/powerpoint/2010/main" val="1404555392"/>
              </p:ext>
            </p:extLst>
          </p:nvPr>
        </p:nvGraphicFramePr>
        <p:xfrm>
          <a:off x="482817" y="2684080"/>
          <a:ext cx="8230552" cy="1097280"/>
        </p:xfrm>
        <a:graphic>
          <a:graphicData uri="http://schemas.openxmlformats.org/drawingml/2006/table">
            <a:tbl>
              <a:tblPr firstRow="1" bandRow="1">
                <a:tableStyleId>{5C22544A-7EE6-4342-B048-85BDC9FD1C3A}</a:tableStyleId>
              </a:tblPr>
              <a:tblGrid>
                <a:gridCol w="216779">
                  <a:extLst>
                    <a:ext uri="{9D8B030D-6E8A-4147-A177-3AD203B41FA5}">
                      <a16:colId xmlns:a16="http://schemas.microsoft.com/office/drawing/2014/main" val="1486278277"/>
                    </a:ext>
                  </a:extLst>
                </a:gridCol>
                <a:gridCol w="2203424">
                  <a:extLst>
                    <a:ext uri="{9D8B030D-6E8A-4147-A177-3AD203B41FA5}">
                      <a16:colId xmlns:a16="http://schemas.microsoft.com/office/drawing/2014/main" val="2898994233"/>
                    </a:ext>
                  </a:extLst>
                </a:gridCol>
                <a:gridCol w="5810349">
                  <a:extLst>
                    <a:ext uri="{9D8B030D-6E8A-4147-A177-3AD203B41FA5}">
                      <a16:colId xmlns:a16="http://schemas.microsoft.com/office/drawing/2014/main" val="2697127910"/>
                    </a:ext>
                  </a:extLst>
                </a:gridCol>
              </a:tblGrid>
              <a:tr h="346053">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800" b="1" kern="100" dirty="0">
                          <a:solidFill>
                            <a:schemeClr val="lt1"/>
                          </a:solidFill>
                          <a:effectLst/>
                          <a:latin typeface="+mj-ea"/>
                          <a:ea typeface="+mn-ea"/>
                          <a:cs typeface="+mn-cs"/>
                        </a:rPr>
                        <a:t>研究員</a:t>
                      </a:r>
                      <a:endParaRPr kumimoji="1" lang="ja-JP" altLang="ja-JP" sz="1800" b="1" kern="100" dirty="0">
                        <a:solidFill>
                          <a:schemeClr val="lt1"/>
                        </a:solidFill>
                        <a:effectLst/>
                        <a:latin typeface="+mj-ea"/>
                        <a:ea typeface="+mn-ea"/>
                        <a:cs typeface="Times New Roman" panose="02020603050405020304" pitchFamily="18" charset="0"/>
                      </a:endParaRPr>
                    </a:p>
                  </a:txBody>
                  <a:tcPr>
                    <a:solidFill>
                      <a:srgbClr val="0070C0"/>
                    </a:solidFill>
                  </a:tcPr>
                </a:tc>
                <a:tc hMerge="1">
                  <a:txBody>
                    <a:bodyPr/>
                    <a:lstStyle/>
                    <a:p>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800" b="1" kern="100" dirty="0">
                          <a:solidFill>
                            <a:schemeClr val="lt1"/>
                          </a:solidFill>
                          <a:effectLst/>
                          <a:latin typeface="+mj-ea"/>
                          <a:ea typeface="+mn-ea"/>
                          <a:cs typeface="+mn-cs"/>
                        </a:rPr>
                        <a:t>調査に関する業務実績</a:t>
                      </a:r>
                      <a:endParaRPr kumimoji="1" lang="ja-JP" altLang="ja-JP" sz="1800" b="1" kern="100" dirty="0">
                        <a:solidFill>
                          <a:schemeClr val="lt1"/>
                        </a:solidFill>
                        <a:effectLst/>
                        <a:latin typeface="+mj-ea"/>
                        <a:ea typeface="+mn-ea"/>
                        <a:cs typeface="Times New Roman" panose="02020603050405020304" pitchFamily="18" charset="0"/>
                      </a:endParaRPr>
                    </a:p>
                  </a:txBody>
                  <a:tcPr>
                    <a:solidFill>
                      <a:srgbClr val="0070C0"/>
                    </a:solidFill>
                  </a:tcPr>
                </a:tc>
                <a:extLst>
                  <a:ext uri="{0D108BD9-81ED-4DB2-BD59-A6C34878D82A}">
                    <a16:rowId xmlns:a16="http://schemas.microsoft.com/office/drawing/2014/main" val="4045634616"/>
                  </a:ext>
                </a:extLst>
              </a:tr>
              <a:tr h="3460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kern="100" dirty="0">
                          <a:solidFill>
                            <a:schemeClr val="bg1"/>
                          </a:solidFill>
                          <a:effectLst/>
                          <a:latin typeface="+mj-ea"/>
                          <a:ea typeface="+mn-ea"/>
                          <a:cs typeface="+mn-cs"/>
                        </a:rPr>
                        <a:t>①</a:t>
                      </a:r>
                    </a:p>
                  </a:txBody>
                  <a:tcPr anchor="ctr">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800" kern="100" dirty="0">
                          <a:solidFill>
                            <a:schemeClr val="bg1"/>
                          </a:solidFill>
                          <a:effectLst/>
                          <a:latin typeface="+mj-ea"/>
                          <a:ea typeface="+mn-ea"/>
                          <a:cs typeface="+mn-cs"/>
                        </a:rPr>
                        <a:t>○○ ○○（氏名）</a:t>
                      </a:r>
                      <a:endParaRPr kumimoji="1" lang="ja-JP" altLang="ja-JP" sz="1800" kern="100" dirty="0">
                        <a:solidFill>
                          <a:schemeClr val="bg1"/>
                        </a:solidFill>
                        <a:effectLst/>
                        <a:latin typeface="+mj-ea"/>
                        <a:ea typeface="+mn-ea"/>
                        <a:cs typeface="Times New Roman" panose="02020603050405020304" pitchFamily="18" charset="0"/>
                      </a:endParaRPr>
                    </a:p>
                  </a:txBody>
                  <a:tcPr anchor="ctr">
                    <a:solidFill>
                      <a:srgbClr val="0070C0"/>
                    </a:solidFill>
                  </a:tcPr>
                </a:tc>
                <a:tc>
                  <a:txBody>
                    <a:bodyPr/>
                    <a:lstStyle/>
                    <a:p>
                      <a:endParaRPr kumimoji="1" lang="ja-JP" altLang="en-US" dirty="0"/>
                    </a:p>
                  </a:txBody>
                  <a:tcPr/>
                </a:tc>
                <a:extLst>
                  <a:ext uri="{0D108BD9-81ED-4DB2-BD59-A6C34878D82A}">
                    <a16:rowId xmlns:a16="http://schemas.microsoft.com/office/drawing/2014/main" val="2497838164"/>
                  </a:ext>
                </a:extLst>
              </a:tr>
              <a:tr h="346053">
                <a:tc>
                  <a:txBody>
                    <a:bodyPr/>
                    <a:lstStyle/>
                    <a:p>
                      <a:pPr algn="ctr"/>
                      <a:r>
                        <a:rPr kumimoji="1" lang="ja-JP" altLang="en-US" dirty="0">
                          <a:solidFill>
                            <a:schemeClr val="bg1"/>
                          </a:solidFill>
                        </a:rPr>
                        <a:t>②</a:t>
                      </a:r>
                    </a:p>
                  </a:txBody>
                  <a:tcPr anchor="ctr">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800" kern="100" dirty="0">
                          <a:solidFill>
                            <a:schemeClr val="bg1"/>
                          </a:solidFill>
                          <a:effectLst/>
                          <a:latin typeface="+mj-ea"/>
                          <a:ea typeface="+mn-ea"/>
                          <a:cs typeface="+mn-cs"/>
                        </a:rPr>
                        <a:t>○○ ○○（氏名）</a:t>
                      </a:r>
                      <a:endParaRPr kumimoji="1" lang="ja-JP" altLang="ja-JP" sz="1800" kern="100" dirty="0">
                        <a:solidFill>
                          <a:schemeClr val="bg1"/>
                        </a:solidFill>
                        <a:effectLst/>
                        <a:latin typeface="+mj-ea"/>
                        <a:ea typeface="+mn-ea"/>
                        <a:cs typeface="Times New Roman" panose="02020603050405020304" pitchFamily="18" charset="0"/>
                      </a:endParaRPr>
                    </a:p>
                  </a:txBody>
                  <a:tcPr anchor="ctr">
                    <a:solidFill>
                      <a:srgbClr val="0070C0"/>
                    </a:solidFill>
                  </a:tcPr>
                </a:tc>
                <a:tc>
                  <a:txBody>
                    <a:bodyPr/>
                    <a:lstStyle/>
                    <a:p>
                      <a:endParaRPr kumimoji="1" lang="ja-JP" altLang="en-US" dirty="0"/>
                    </a:p>
                  </a:txBody>
                  <a:tcPr/>
                </a:tc>
                <a:extLst>
                  <a:ext uri="{0D108BD9-81ED-4DB2-BD59-A6C34878D82A}">
                    <a16:rowId xmlns:a16="http://schemas.microsoft.com/office/drawing/2014/main" val="3730365296"/>
                  </a:ext>
                </a:extLst>
              </a:tr>
            </a:tbl>
          </a:graphicData>
        </a:graphic>
      </p:graphicFrame>
      <p:sp>
        <p:nvSpPr>
          <p:cNvPr id="2" name="コンテンツ プレースホルダー 2">
            <a:extLst>
              <a:ext uri="{FF2B5EF4-FFF2-40B4-BE49-F238E27FC236}">
                <a16:creationId xmlns:a16="http://schemas.microsoft.com/office/drawing/2014/main" id="{9165BEC2-B633-092A-46A8-4EF2198F20CB}"/>
              </a:ext>
            </a:extLst>
          </p:cNvPr>
          <p:cNvSpPr txBox="1">
            <a:spLocks/>
          </p:cNvSpPr>
          <p:nvPr/>
        </p:nvSpPr>
        <p:spPr>
          <a:xfrm>
            <a:off x="194583" y="823870"/>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（記載例）</a:t>
            </a:r>
          </a:p>
        </p:txBody>
      </p:sp>
      <p:sp>
        <p:nvSpPr>
          <p:cNvPr id="3" name="コンテンツ プレースホルダー 2">
            <a:extLst>
              <a:ext uri="{FF2B5EF4-FFF2-40B4-BE49-F238E27FC236}">
                <a16:creationId xmlns:a16="http://schemas.microsoft.com/office/drawing/2014/main" id="{E1BE8622-CD44-B316-B5EB-78CEDBCCCAA0}"/>
              </a:ext>
            </a:extLst>
          </p:cNvPr>
          <p:cNvSpPr txBox="1">
            <a:spLocks/>
          </p:cNvSpPr>
          <p:nvPr/>
        </p:nvSpPr>
        <p:spPr>
          <a:xfrm>
            <a:off x="194583" y="4126506"/>
            <a:ext cx="7280031" cy="1588127"/>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（記載内容）</a:t>
            </a:r>
            <a:endParaRPr lang="en-US" altLang="ja-JP" sz="2400" b="1" i="0" dirty="0">
              <a:solidFill>
                <a:prstClr val="black"/>
              </a:solidFill>
              <a:latin typeface="Meiryo UI" panose="020B0604030504040204" pitchFamily="50" charset="-128"/>
              <a:ea typeface="Meiryo UI" panose="020B0604030504040204" pitchFamily="50" charset="-128"/>
            </a:endParaRPr>
          </a:p>
          <a:p>
            <a:pPr marL="0" indent="0" defTabSz="844083" fontAlgn="auto">
              <a:spcAft>
                <a:spcPts val="0"/>
              </a:spcAft>
              <a:buNone/>
              <a:defRPr/>
            </a:pPr>
            <a:r>
              <a:rPr lang="ja-JP" altLang="en-US" sz="1800" b="1" i="0" dirty="0">
                <a:solidFill>
                  <a:prstClr val="black"/>
                </a:solidFill>
                <a:latin typeface="Meiryo UI" panose="020B0604030504040204" pitchFamily="50" charset="-128"/>
                <a:ea typeface="Meiryo UI" panose="020B0604030504040204" pitchFamily="50" charset="-128"/>
              </a:rPr>
              <a:t>　</a:t>
            </a:r>
            <a:r>
              <a:rPr lang="ja-JP" altLang="ja-JP" sz="1800" b="1" kern="100" dirty="0">
                <a:effectLst/>
                <a:latin typeface="Meiryo UI" panose="020B0604030504040204" pitchFamily="50" charset="-128"/>
                <a:ea typeface="Meiryo UI" panose="020B0604030504040204" pitchFamily="50" charset="-128"/>
                <a:cs typeface="Arial" panose="020B0604020202020204" pitchFamily="34" charset="0"/>
              </a:rPr>
              <a:t>当該調査分野における貴社の実績を説明してください。</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indent="0" defTabSz="844083" fontAlgn="auto">
              <a:spcAft>
                <a:spcPts val="0"/>
              </a:spcAft>
              <a:buNone/>
              <a:defRPr/>
            </a:pPr>
            <a:endParaRPr lang="en-US" altLang="ja-JP" sz="2400" b="1" i="0" dirty="0">
              <a:solidFill>
                <a:prstClr val="black"/>
              </a:solidFill>
              <a:latin typeface="Meiryo UI" panose="020B0604030504040204" pitchFamily="50" charset="-128"/>
              <a:ea typeface="Meiryo UI" panose="020B0604030504040204" pitchFamily="50" charset="-128"/>
            </a:endParaRPr>
          </a:p>
          <a:p>
            <a:pPr marL="0" indent="0" defTabSz="844083" fontAlgn="auto">
              <a:spcAft>
                <a:spcPts val="0"/>
              </a:spcAft>
              <a:buNone/>
              <a:defRPr/>
            </a:pPr>
            <a:endParaRPr lang="ja-JP" altLang="en-US" sz="2400" b="1" i="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80038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b="1" dirty="0">
                <a:latin typeface="Meiryo UI" panose="020B0604030504040204" pitchFamily="50" charset="-128"/>
                <a:ea typeface="Meiryo UI" panose="020B0604030504040204" pitchFamily="50" charset="-128"/>
              </a:rPr>
              <a:t>９．体制一覧</a:t>
            </a:r>
            <a:endParaRPr kumimoji="1" lang="ja-JP" altLang="en-US" b="1" dirty="0">
              <a:latin typeface="Meiryo UI" panose="020B0604030504040204" pitchFamily="50" charset="-128"/>
              <a:ea typeface="Meiryo UI" panose="020B0604030504040204" pitchFamily="50" charset="-128"/>
            </a:endParaRPr>
          </a:p>
        </p:txBody>
      </p:sp>
      <p:sp>
        <p:nvSpPr>
          <p:cNvPr id="64" name="コンテンツ プレースホルダー 2"/>
          <p:cNvSpPr txBox="1">
            <a:spLocks/>
          </p:cNvSpPr>
          <p:nvPr/>
        </p:nvSpPr>
        <p:spPr>
          <a:xfrm>
            <a:off x="182566" y="840178"/>
            <a:ext cx="7280031" cy="369332"/>
          </a:xfrm>
          <a:prstGeom prst="rect">
            <a:avLst/>
          </a:prstGeom>
        </p:spPr>
        <p:txBody>
          <a:bodyPr lIns="0" tIns="0" rIns="0" bIns="0">
            <a:spAutoFit/>
          </a:bodyPr>
          <a:lstStyle>
            <a:lvl1pPr marL="342900" indent="-342900" algn="l" defTabSz="914400" rtl="0" eaLnBrk="1" latinLnBrk="0" hangingPunct="1">
              <a:spcBef>
                <a:spcPct val="20000"/>
              </a:spcBef>
              <a:buFont typeface="Arial" panose="020B0604020202020204" pitchFamily="34" charset="0"/>
              <a:buChar char="•"/>
              <a:defRPr kumimoji="1" sz="3200" b="0" kern="1200">
                <a:solidFill>
                  <a:schemeClr val="tx1"/>
                </a:solidFill>
                <a:latin typeface="HGP創英角ｺﾞｼｯｸUB" panose="020B0900000000000000" pitchFamily="50" charset="-128"/>
                <a:ea typeface="HGP創英角ｺﾞｼｯｸUB" panose="020B0900000000000000" pitchFamily="50" charset="-128"/>
                <a:cs typeface="+mn-cs"/>
              </a:defRPr>
            </a:lvl1pPr>
            <a:lvl2pPr marL="742950" indent="-285750" algn="l" defTabSz="914400" rtl="0" eaLnBrk="1" latinLnBrk="0" hangingPunct="1">
              <a:spcBef>
                <a:spcPct val="20000"/>
              </a:spcBef>
              <a:buFont typeface="Arial" panose="020B0604020202020204" pitchFamily="34" charset="0"/>
              <a:buChar char="–"/>
              <a:defRPr kumimoji="1" sz="2800" b="0" kern="1200">
                <a:solidFill>
                  <a:schemeClr val="tx1"/>
                </a:solidFill>
                <a:latin typeface="HGP創英角ｺﾞｼｯｸUB" panose="020B0900000000000000" pitchFamily="50" charset="-128"/>
                <a:ea typeface="HGP創英角ｺﾞｼｯｸUB" panose="020B0900000000000000" pitchFamily="50"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b="0" kern="1200">
                <a:solidFill>
                  <a:schemeClr val="tx1"/>
                </a:solidFill>
                <a:latin typeface="HGP創英角ｺﾞｼｯｸUB" panose="020B0900000000000000" pitchFamily="50" charset="-128"/>
                <a:ea typeface="HGP創英角ｺﾞｼｯｸUB" panose="020B0900000000000000" pitchFamily="50"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000" b="0" kern="1200">
                <a:solidFill>
                  <a:schemeClr val="tx1"/>
                </a:solidFill>
                <a:latin typeface="HGP創英角ｺﾞｼｯｸUB" panose="020B0900000000000000" pitchFamily="50" charset="-128"/>
                <a:ea typeface="HGP創英角ｺﾞｼｯｸUB" panose="020B0900000000000000" pitchFamily="50"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defTabSz="844083" fontAlgn="auto">
              <a:spcAft>
                <a:spcPts val="0"/>
              </a:spcAft>
              <a:buNone/>
              <a:defRPr/>
            </a:pPr>
            <a:r>
              <a:rPr lang="ja-JP" altLang="en-US" sz="2400" b="1" i="0" dirty="0">
                <a:solidFill>
                  <a:prstClr val="black"/>
                </a:solidFill>
                <a:latin typeface="Meiryo UI" panose="020B0604030504040204" pitchFamily="50" charset="-128"/>
                <a:ea typeface="Meiryo UI" panose="020B0604030504040204" pitchFamily="50" charset="-128"/>
              </a:rPr>
              <a:t>（記載例）</a:t>
            </a:r>
          </a:p>
        </p:txBody>
      </p:sp>
      <p:sp>
        <p:nvSpPr>
          <p:cNvPr id="9" name="スライド番号プレースホルダ 8">
            <a:extLst>
              <a:ext uri="{FF2B5EF4-FFF2-40B4-BE49-F238E27FC236}">
                <a16:creationId xmlns:a16="http://schemas.microsoft.com/office/drawing/2014/main" id="{63F25610-6007-4814-915C-96AAD18F86D6}"/>
              </a:ext>
            </a:extLst>
          </p:cNvPr>
          <p:cNvSpPr txBox="1">
            <a:spLocks/>
          </p:cNvSpPr>
          <p:nvPr/>
        </p:nvSpPr>
        <p:spPr>
          <a:xfrm>
            <a:off x="9332266" y="6642556"/>
            <a:ext cx="563721" cy="215444"/>
          </a:xfrm>
          <a:prstGeom prst="rect">
            <a:avLst/>
          </a:prstGeom>
        </p:spPr>
        <p:txBody>
          <a:bodyPr vert="horz" wrap="square" lIns="0" tIns="0" rIns="0" bIns="0" rtlCol="0" anchor="ctr">
            <a:spAutoFit/>
          </a:bodyPr>
          <a:lstStyle>
            <a:defPPr>
              <a:defRPr lang="ja-JP"/>
            </a:defPPr>
            <a:lvl1pPr algn="l" rtl="0" fontAlgn="base">
              <a:spcBef>
                <a:spcPct val="0"/>
              </a:spcBef>
              <a:spcAft>
                <a:spcPct val="0"/>
              </a:spcAft>
              <a:defRPr kumimoji="1" sz="1400" i="1" kern="1200">
                <a:solidFill>
                  <a:schemeClr val="tx1">
                    <a:tint val="75000"/>
                  </a:schemeClr>
                </a:solidFill>
                <a:latin typeface="HGP創英角ｺﾞｼｯｸUB" panose="020B0900000000000000" pitchFamily="50" charset="-128"/>
                <a:ea typeface="HGP創英角ｺﾞｼｯｸUB" panose="020B0900000000000000" pitchFamily="50" charset="-128"/>
                <a:cs typeface="+mn-cs"/>
              </a:defRPr>
            </a:lvl1pPr>
            <a:lvl2pPr marL="4572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2pPr>
            <a:lvl3pPr marL="9144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3pPr>
            <a:lvl4pPr marL="13716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4pPr>
            <a:lvl5pPr marL="1828800" algn="ctr" rtl="0" fontAlgn="base">
              <a:spcBef>
                <a:spcPct val="0"/>
              </a:spcBef>
              <a:spcAft>
                <a:spcPct val="0"/>
              </a:spcAft>
              <a:defRPr kumimoji="1" i="1" kern="1200">
                <a:solidFill>
                  <a:schemeClr val="tx1"/>
                </a:solidFill>
                <a:latin typeface="ＭＳ Ｐゴシック" pitchFamily="50" charset="-128"/>
                <a:ea typeface="ＭＳ Ｐゴシック" pitchFamily="50" charset="-128"/>
                <a:cs typeface="+mn-cs"/>
              </a:defRPr>
            </a:lvl5pPr>
            <a:lvl6pPr marL="22860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6pPr>
            <a:lvl7pPr marL="27432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7pPr>
            <a:lvl8pPr marL="32004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8pPr>
            <a:lvl9pPr marL="3657600" algn="l" defTabSz="914400" rtl="0" eaLnBrk="1" latinLnBrk="0" hangingPunct="1">
              <a:defRPr kumimoji="1" i="1" kern="1200">
                <a:solidFill>
                  <a:schemeClr val="tx1"/>
                </a:solidFill>
                <a:latin typeface="ＭＳ Ｐゴシック" pitchFamily="50" charset="-128"/>
                <a:ea typeface="ＭＳ Ｐゴシック" pitchFamily="50" charset="-128"/>
                <a:cs typeface="+mn-cs"/>
              </a:defRPr>
            </a:lvl9pPr>
          </a:lstStyle>
          <a:p>
            <a:pPr algn="r">
              <a:defRPr/>
            </a:pPr>
            <a:fld id="{31E05248-7B1A-4978-AA43-FC100F40D733}" type="slidenum">
              <a:rPr lang="en-US" altLang="ja-JP" i="0">
                <a:solidFill>
                  <a:srgbClr val="000000"/>
                </a:solidFill>
                <a:latin typeface="Meiryo UI" panose="020B0604030504040204" pitchFamily="50" charset="-128"/>
                <a:ea typeface="Meiryo UI" panose="020B0604030504040204" pitchFamily="50" charset="-128"/>
              </a:rPr>
              <a:pPr algn="r">
                <a:defRPr/>
              </a:pPr>
              <a:t>8</a:t>
            </a:fld>
            <a:endParaRPr lang="en-US" altLang="ja-JP" i="0" dirty="0">
              <a:solidFill>
                <a:srgbClr val="000000"/>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B7D045C6-DBE8-419C-AF24-DD0AFC94AE4F}"/>
              </a:ext>
            </a:extLst>
          </p:cNvPr>
          <p:cNvGraphicFramePr>
            <a:graphicFrameLocks noGrp="1"/>
          </p:cNvGraphicFramePr>
          <p:nvPr>
            <p:extLst>
              <p:ext uri="{D42A27DB-BD31-4B8C-83A1-F6EECF244321}">
                <p14:modId xmlns:p14="http://schemas.microsoft.com/office/powerpoint/2010/main" val="2534852827"/>
              </p:ext>
            </p:extLst>
          </p:nvPr>
        </p:nvGraphicFramePr>
        <p:xfrm>
          <a:off x="308114" y="1863849"/>
          <a:ext cx="8726556" cy="2627291"/>
        </p:xfrm>
        <a:graphic>
          <a:graphicData uri="http://schemas.openxmlformats.org/drawingml/2006/table">
            <a:tbl>
              <a:tblPr firstRow="1" firstCol="1" bandRow="1">
                <a:tableStyleId>{5C22544A-7EE6-4342-B048-85BDC9FD1C3A}</a:tableStyleId>
              </a:tblPr>
              <a:tblGrid>
                <a:gridCol w="1414214">
                  <a:extLst>
                    <a:ext uri="{9D8B030D-6E8A-4147-A177-3AD203B41FA5}">
                      <a16:colId xmlns:a16="http://schemas.microsoft.com/office/drawing/2014/main" val="4127340058"/>
                    </a:ext>
                  </a:extLst>
                </a:gridCol>
                <a:gridCol w="933349">
                  <a:extLst>
                    <a:ext uri="{9D8B030D-6E8A-4147-A177-3AD203B41FA5}">
                      <a16:colId xmlns:a16="http://schemas.microsoft.com/office/drawing/2014/main" val="1988325054"/>
                    </a:ext>
                  </a:extLst>
                </a:gridCol>
                <a:gridCol w="977595">
                  <a:extLst>
                    <a:ext uri="{9D8B030D-6E8A-4147-A177-3AD203B41FA5}">
                      <a16:colId xmlns:a16="http://schemas.microsoft.com/office/drawing/2014/main" val="3251726434"/>
                    </a:ext>
                  </a:extLst>
                </a:gridCol>
                <a:gridCol w="1759837">
                  <a:extLst>
                    <a:ext uri="{9D8B030D-6E8A-4147-A177-3AD203B41FA5}">
                      <a16:colId xmlns:a16="http://schemas.microsoft.com/office/drawing/2014/main" val="173108056"/>
                    </a:ext>
                  </a:extLst>
                </a:gridCol>
                <a:gridCol w="1890907">
                  <a:extLst>
                    <a:ext uri="{9D8B030D-6E8A-4147-A177-3AD203B41FA5}">
                      <a16:colId xmlns:a16="http://schemas.microsoft.com/office/drawing/2014/main" val="2262345419"/>
                    </a:ext>
                  </a:extLst>
                </a:gridCol>
                <a:gridCol w="1750654">
                  <a:extLst>
                    <a:ext uri="{9D8B030D-6E8A-4147-A177-3AD203B41FA5}">
                      <a16:colId xmlns:a16="http://schemas.microsoft.com/office/drawing/2014/main" val="3898244435"/>
                    </a:ext>
                  </a:extLst>
                </a:gridCol>
              </a:tblGrid>
              <a:tr h="1040511">
                <a:tc>
                  <a:txBody>
                    <a:bodyPr/>
                    <a:lstStyle/>
                    <a:p>
                      <a:pPr algn="ctr"/>
                      <a:r>
                        <a:rPr lang="ja-JP" sz="1800" kern="100" dirty="0">
                          <a:effectLst/>
                          <a:latin typeface="Meiryo UI" panose="020B0604030504040204" pitchFamily="50" charset="-128"/>
                          <a:ea typeface="Meiryo UI" panose="020B0604030504040204" pitchFamily="50" charset="-128"/>
                        </a:rPr>
                        <a:t>企業名称</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r>
                        <a:rPr lang="ja-JP" sz="1600" kern="100" dirty="0">
                          <a:effectLst/>
                        </a:rPr>
                        <a:t>従業員数</a:t>
                      </a:r>
                    </a:p>
                    <a:p>
                      <a:pPr algn="ctr"/>
                      <a:r>
                        <a:rPr lang="ja-JP" sz="1600" kern="100" dirty="0">
                          <a:effectLst/>
                        </a:rPr>
                        <a:t>（人）</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600" kern="100" dirty="0">
                          <a:effectLst/>
                        </a:rPr>
                        <a:t>資本金</a:t>
                      </a:r>
                    </a:p>
                    <a:p>
                      <a:pPr algn="ctr"/>
                      <a:r>
                        <a:rPr lang="ja-JP" sz="1600" kern="100" dirty="0">
                          <a:effectLst/>
                        </a:rPr>
                        <a:t>（億円）</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600" kern="100" dirty="0">
                          <a:effectLst/>
                        </a:rPr>
                        <a:t>課税所得年平均額</a:t>
                      </a:r>
                      <a:r>
                        <a:rPr lang="en-US" sz="1600" kern="100" dirty="0">
                          <a:effectLst/>
                        </a:rPr>
                        <a:t>15</a:t>
                      </a:r>
                      <a:r>
                        <a:rPr lang="ja-JP" sz="1600" kern="100" dirty="0">
                          <a:effectLst/>
                        </a:rPr>
                        <a:t>億円以下</a:t>
                      </a:r>
                      <a:endParaRPr lang="en-US" altLang="ja-JP" sz="1600" kern="100" dirty="0">
                        <a:effectLst/>
                      </a:endParaRPr>
                    </a:p>
                    <a:p>
                      <a:pPr algn="ctr"/>
                      <a:r>
                        <a:rPr lang="ja-JP" sz="1600" kern="100" dirty="0">
                          <a:effectLst/>
                        </a:rPr>
                        <a:t>※１</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600" kern="100" dirty="0">
                          <a:effectLst/>
                        </a:rPr>
                        <a:t>大･中堅・中小・ベンチャー企業の種別</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tc>
                  <a:txBody>
                    <a:bodyPr/>
                    <a:lstStyle/>
                    <a:p>
                      <a:pPr algn="ctr"/>
                      <a:r>
                        <a:rPr lang="ja-JP" sz="1600" kern="100" dirty="0">
                          <a:effectLst/>
                        </a:rPr>
                        <a:t>会計監査人名</a:t>
                      </a:r>
                      <a:endParaRPr 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314952181"/>
                  </a:ext>
                </a:extLst>
              </a:tr>
              <a:tr h="546268">
                <a:tc>
                  <a:txBody>
                    <a:bodyPr/>
                    <a:lstStyle/>
                    <a:p>
                      <a:pPr algn="ctr"/>
                      <a:r>
                        <a:rPr lang="ja-JP" sz="1800" kern="100" dirty="0">
                          <a:effectLst/>
                          <a:latin typeface="Meiryo UI" panose="020B0604030504040204" pitchFamily="50" charset="-128"/>
                          <a:ea typeface="Meiryo UI" panose="020B0604030504040204" pitchFamily="50" charset="-128"/>
                        </a:rPr>
                        <a:t>株式会社</a:t>
                      </a:r>
                      <a:r>
                        <a:rPr lang="en-US" sz="1800" kern="100" dirty="0">
                          <a:effectLst/>
                          <a:latin typeface="Meiryo UI" panose="020B0604030504040204" pitchFamily="50" charset="-128"/>
                          <a:ea typeface="Meiryo UI" panose="020B0604030504040204" pitchFamily="50" charset="-128"/>
                        </a:rPr>
                        <a:t>A</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5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690721483"/>
                  </a:ext>
                </a:extLst>
              </a:tr>
              <a:tr h="520256">
                <a:tc>
                  <a:txBody>
                    <a:bodyPr/>
                    <a:lstStyle/>
                    <a:p>
                      <a:pPr algn="ctr"/>
                      <a:r>
                        <a:rPr lang="ja-JP" sz="1800" kern="100" dirty="0">
                          <a:effectLst/>
                          <a:latin typeface="Meiryo UI" panose="020B0604030504040204" pitchFamily="50" charset="-128"/>
                          <a:ea typeface="Meiryo UI" panose="020B0604030504040204" pitchFamily="50" charset="-128"/>
                        </a:rPr>
                        <a:t>有限会社</a:t>
                      </a:r>
                      <a:r>
                        <a:rPr lang="en-US" sz="1800" kern="100" dirty="0">
                          <a:effectLst/>
                          <a:latin typeface="Meiryo UI" panose="020B0604030504040204" pitchFamily="50" charset="-128"/>
                          <a:ea typeface="Meiryo UI" panose="020B0604030504040204" pitchFamily="50" charset="-128"/>
                        </a:rPr>
                        <a:t>B</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273217193"/>
                  </a:ext>
                </a:extLst>
              </a:tr>
              <a:tr h="520256">
                <a:tc>
                  <a:txBody>
                    <a:bodyPr/>
                    <a:lstStyle/>
                    <a:p>
                      <a:pPr algn="just"/>
                      <a:r>
                        <a:rPr lang="en-US" sz="1800" kern="100" dirty="0">
                          <a:effectLst/>
                        </a:rPr>
                        <a:t> </a:t>
                      </a:r>
                      <a:endParaRPr lang="ja-JP" sz="18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a:effectLst/>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tc>
                  <a:txBody>
                    <a:bodyPr/>
                    <a:lstStyle/>
                    <a:p>
                      <a:pPr algn="just"/>
                      <a:r>
                        <a:rPr lang="en-US" sz="1000" kern="100" dirty="0">
                          <a:effectLst/>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792293963"/>
                  </a:ext>
                </a:extLst>
              </a:tr>
            </a:tbl>
          </a:graphicData>
        </a:graphic>
      </p:graphicFrame>
      <p:sp>
        <p:nvSpPr>
          <p:cNvPr id="12" name="テキスト ボックス 11">
            <a:extLst>
              <a:ext uri="{FF2B5EF4-FFF2-40B4-BE49-F238E27FC236}">
                <a16:creationId xmlns:a16="http://schemas.microsoft.com/office/drawing/2014/main" id="{52ED8E40-FD75-D6E8-0337-59F4DD631879}"/>
              </a:ext>
            </a:extLst>
          </p:cNvPr>
          <p:cNvSpPr txBox="1"/>
          <p:nvPr/>
        </p:nvSpPr>
        <p:spPr>
          <a:xfrm>
            <a:off x="1759254" y="5476651"/>
            <a:ext cx="6387492" cy="646331"/>
          </a:xfrm>
          <a:prstGeom prst="rect">
            <a:avLst/>
          </a:prstGeom>
          <a:noFill/>
        </p:spPr>
        <p:txBody>
          <a:bodyPr wrap="square">
            <a:spAutoFit/>
          </a:bodyPr>
          <a:lstStyle/>
          <a:p>
            <a:pPr algn="just"/>
            <a:r>
              <a:rPr lang="ja-JP" altLang="ja-JP" sz="1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※１直近過去</a:t>
            </a:r>
            <a:r>
              <a:rPr lang="en-US" altLang="ja-JP" sz="1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altLang="ja-JP" sz="1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年分の各年又は各事業年度の課税所得の年平均額。該当する場合「○」を記載</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角丸四角形吹き出し 56">
            <a:extLst>
              <a:ext uri="{FF2B5EF4-FFF2-40B4-BE49-F238E27FC236}">
                <a16:creationId xmlns:a16="http://schemas.microsoft.com/office/drawing/2014/main" id="{5EBDA493-3625-E4B0-95FF-42663632CAAD}"/>
              </a:ext>
            </a:extLst>
          </p:cNvPr>
          <p:cNvSpPr/>
          <p:nvPr/>
        </p:nvSpPr>
        <p:spPr>
          <a:xfrm>
            <a:off x="5289536" y="793367"/>
            <a:ext cx="3442970" cy="658136"/>
          </a:xfrm>
          <a:prstGeom prst="wedgeRoundRectCallout">
            <a:avLst>
              <a:gd name="adj1" fmla="val 41980"/>
              <a:gd name="adj2" fmla="val 107244"/>
              <a:gd name="adj3" fmla="val 16667"/>
            </a:avLst>
          </a:prstGeom>
          <a:solidFill>
            <a:sysClr val="window" lastClr="FFFFFF"/>
          </a:solidFill>
          <a:ln w="3175"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1400" i="1" kern="100" dirty="0">
                <a:effectLst/>
                <a:latin typeface="Meiryo UI" panose="020B0604030504040204" pitchFamily="50" charset="-128"/>
                <a:ea typeface="Meiryo UI" panose="020B0604030504040204" pitchFamily="50" charset="-128"/>
                <a:cs typeface="Times New Roman" panose="02020603050405020304" pitchFamily="18" charset="0"/>
              </a:rPr>
              <a:t>会計監査人の設置がない場合は</a:t>
            </a:r>
            <a:r>
              <a:rPr lang="en-US" sz="1400" i="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400" i="1" kern="100" dirty="0">
                <a:effectLst/>
                <a:latin typeface="Meiryo UI" panose="020B0604030504040204" pitchFamily="50" charset="-128"/>
                <a:ea typeface="Meiryo UI" panose="020B0604030504040204" pitchFamily="50" charset="-128"/>
                <a:cs typeface="Times New Roman" panose="02020603050405020304" pitchFamily="18" charset="0"/>
              </a:rPr>
              <a:t>なし</a:t>
            </a:r>
            <a:r>
              <a:rPr lang="en-US" sz="1400" i="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sz="1400" i="1" kern="100" dirty="0">
                <a:effectLst/>
                <a:latin typeface="Meiryo UI" panose="020B0604030504040204" pitchFamily="50" charset="-128"/>
                <a:ea typeface="Meiryo UI" panose="020B0604030504040204" pitchFamily="50" charset="-128"/>
                <a:cs typeface="Times New Roman" panose="02020603050405020304" pitchFamily="18" charset="0"/>
              </a:rPr>
              <a:t>と記入ください</a:t>
            </a:r>
            <a:r>
              <a:rPr lang="ja-JP" sz="900" i="1" kern="100" dirty="0">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AutoShape 48">
            <a:extLst>
              <a:ext uri="{FF2B5EF4-FFF2-40B4-BE49-F238E27FC236}">
                <a16:creationId xmlns:a16="http://schemas.microsoft.com/office/drawing/2014/main" id="{F5218CE5-6EBA-6A43-6E13-D92C584F1744}"/>
              </a:ext>
            </a:extLst>
          </p:cNvPr>
          <p:cNvSpPr>
            <a:spLocks noChangeArrowheads="1"/>
          </p:cNvSpPr>
          <p:nvPr/>
        </p:nvSpPr>
        <p:spPr bwMode="auto">
          <a:xfrm>
            <a:off x="2418549" y="4568519"/>
            <a:ext cx="2808067" cy="566420"/>
          </a:xfrm>
          <a:prstGeom prst="wedgeRoundRectCallout">
            <a:avLst>
              <a:gd name="adj1" fmla="val -61074"/>
              <a:gd name="adj2" fmla="val -199206"/>
              <a:gd name="adj3" fmla="val 16667"/>
            </a:avLst>
          </a:prstGeom>
          <a:solidFill>
            <a:sysClr val="window" lastClr="FFFFFF"/>
          </a:solidFill>
          <a:ln w="9525">
            <a:solidFill>
              <a:srgbClr val="000000"/>
            </a:solidFill>
            <a:miter lim="800000"/>
            <a:headEnd/>
            <a:tailEnd/>
          </a:ln>
        </p:spPr>
        <p:txBody>
          <a:bodyPr rot="0" vert="horz" wrap="square" lIns="91440" tIns="45720" rIns="91440" bIns="45720" anchor="t" anchorCtr="0" upright="1">
            <a:noAutofit/>
          </a:bodyPr>
          <a:lstStyle/>
          <a:p>
            <a:pPr indent="114300" algn="just"/>
            <a:r>
              <a:rPr lang="ja-JP" sz="1400" i="1"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従業員数、資本金は応募</a:t>
            </a:r>
            <a:r>
              <a:rPr lang="ja-JP" sz="1400" i="1" kern="100" dirty="0">
                <a:effectLst/>
                <a:latin typeface="Meiryo UI" panose="020B0604030504040204" pitchFamily="50" charset="-128"/>
                <a:ea typeface="Meiryo UI" panose="020B0604030504040204" pitchFamily="50" charset="-128"/>
                <a:cs typeface="Times New Roman" panose="02020603050405020304" pitchFamily="18" charset="0"/>
              </a:rPr>
              <a:t>時点を</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114300" algn="just"/>
            <a:r>
              <a:rPr lang="ja-JP" sz="1400" i="1" kern="100" dirty="0">
                <a:effectLst/>
                <a:latin typeface="Meiryo UI" panose="020B0604030504040204" pitchFamily="50" charset="-128"/>
                <a:ea typeface="Meiryo UI" panose="020B0604030504040204" pitchFamily="50" charset="-128"/>
                <a:cs typeface="Times New Roman" panose="02020603050405020304" pitchFamily="18" charset="0"/>
              </a:rPr>
              <a:t>基準としてください</a:t>
            </a:r>
            <a:r>
              <a:rPr lang="ja-JP" sz="1200" b="1" i="1" kern="100" dirty="0">
                <a:effectLst/>
                <a:latin typeface="TmsRmn"/>
                <a:ea typeface="ＭＳ ゴシック" panose="020B0609070205080204" pitchFamily="49" charset="-128"/>
                <a:cs typeface="Times New Roman" panose="02020603050405020304" pitchFamily="18" charset="0"/>
              </a:rPr>
              <a:t>。</a:t>
            </a:r>
            <a:endParaRPr lang="ja-JP" sz="1200" kern="100" dirty="0">
              <a:effectLst/>
              <a:latin typeface="TmsRmn"/>
              <a:ea typeface="ＭＳ 明朝" panose="02020609040205080304" pitchFamily="17" charset="-128"/>
              <a:cs typeface="Times New Roman" panose="02020603050405020304" pitchFamily="18" charset="0"/>
            </a:endParaRPr>
          </a:p>
          <a:p>
            <a:pPr algn="just"/>
            <a:r>
              <a:rPr lang="en-US" sz="100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r>
              <a:rPr lang="en-US" sz="1050" kern="10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479425584"/>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yryo UI">
      <a:majorFont>
        <a:latin typeface="Calibri"/>
        <a:ea typeface="Meiryo UI"/>
        <a:cs typeface=""/>
      </a:majorFont>
      <a:minorFont>
        <a:latin typeface="Calibr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1264</Words>
  <PresentationFormat>A4 210 x 297 mm</PresentationFormat>
  <Paragraphs>231</Paragraphs>
  <Slides>11</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11</vt:i4>
      </vt:variant>
    </vt:vector>
  </HeadingPairs>
  <TitlesOfParts>
    <vt:vector size="23" baseType="lpstr">
      <vt:lpstr>HGP創英角ｺﾞｼｯｸUB</vt:lpstr>
      <vt:lpstr>Meiryo UI</vt:lpstr>
      <vt:lpstr>ＭＳ Ｐゴシック</vt:lpstr>
      <vt:lpstr>ＭＳ ゴシック</vt:lpstr>
      <vt:lpstr>ＭＳ 明朝</vt:lpstr>
      <vt:lpstr>TmsRmn</vt:lpstr>
      <vt:lpstr>Arial</vt:lpstr>
      <vt:lpstr>Calibri</vt:lpstr>
      <vt:lpstr>Century</vt:lpstr>
      <vt:lpstr>Times New Roman</vt:lpstr>
      <vt:lpstr>デザインの設定</vt:lpstr>
      <vt:lpstr>1_Office ​​テーマ</vt:lpstr>
      <vt:lpstr>1.調査テーマ「○○○○○に関する調査」</vt:lpstr>
      <vt:lpstr>２．調査の概要</vt:lpstr>
      <vt:lpstr>PowerPoint プレゼンテーション</vt:lpstr>
      <vt:lpstr>４．調査内容、及び方法※</vt:lpstr>
      <vt:lpstr>５．調査における課題</vt:lpstr>
      <vt:lpstr>６．調査計画</vt:lpstr>
      <vt:lpstr>７．調査体制</vt:lpstr>
      <vt:lpstr>８．業務実績</vt:lpstr>
      <vt:lpstr>９．体制一覧</vt:lpstr>
      <vt:lpstr>１０．必要概算経費</vt:lpstr>
      <vt:lpstr>【補足資料】</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