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75" r:id="rId2"/>
  </p:sldIdLst>
  <p:sldSz cx="9144000" cy="6858000" type="screen4x3"/>
  <p:notesSz cx="6807200" cy="993933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FF"/>
    <a:srgbClr val="0000FF"/>
    <a:srgbClr val="FF0000"/>
    <a:srgbClr val="FFFFCC"/>
    <a:srgbClr val="FFFF99"/>
    <a:srgbClr val="FF6699"/>
    <a:srgbClr val="FF66FF"/>
    <a:srgbClr val="00CC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4" autoAdjust="0"/>
    <p:restoredTop sz="96344" autoAdjust="0"/>
  </p:normalViewPr>
  <p:slideViewPr>
    <p:cSldViewPr>
      <p:cViewPr varScale="1">
        <p:scale>
          <a:sx n="108" d="100"/>
          <a:sy n="108" d="100"/>
        </p:scale>
        <p:origin x="174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72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7688"/>
            <a:ext cx="2925763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7688"/>
            <a:ext cx="29273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fld id="{47C3EBB7-2483-4E92-A096-437966E483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093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4725" y="768350"/>
            <a:ext cx="4908550" cy="36814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57738"/>
            <a:ext cx="5006975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7688"/>
            <a:ext cx="2925763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7688"/>
            <a:ext cx="29273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fld id="{9210E4EA-DCB6-4D69-A59E-88A90A1C72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8666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8196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2549BB7-4383-4C9A-B7B8-E62E459EFC23}" type="slidenum">
              <a:rPr lang="en-US" altLang="ja-JP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solidFill>
                <a:srgbClr val="000000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6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8100392" y="6669360"/>
            <a:ext cx="720080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r">
              <a:defRPr/>
            </a:pPr>
            <a:fld id="{0C92804C-80AF-4AAD-93A4-26C9D43D8DDC}" type="slidenum">
              <a:rPr lang="en-US" altLang="ja-JP" sz="1000" i="0"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‹#›</a:t>
            </a:fld>
            <a:endParaRPr lang="en-US" altLang="ja-JP" sz="1000" i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D938F2D-608C-40D9-9566-3F8467199822}"/>
              </a:ext>
            </a:extLst>
          </p:cNvPr>
          <p:cNvCxnSpPr/>
          <p:nvPr userDrawn="1"/>
        </p:nvCxnSpPr>
        <p:spPr bwMode="auto">
          <a:xfrm>
            <a:off x="251520" y="6597352"/>
            <a:ext cx="86409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 Box 27">
            <a:extLst>
              <a:ext uri="{FF2B5EF4-FFF2-40B4-BE49-F238E27FC236}">
                <a16:creationId xmlns:a16="http://schemas.microsoft.com/office/drawing/2014/main" id="{5E9C9D3D-DE76-492F-A73A-5F913DD969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528" y="6669360"/>
            <a:ext cx="4248472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l">
              <a:defRPr/>
            </a:pPr>
            <a:r>
              <a:rPr lang="ja-JP" altLang="en-US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付録</a:t>
            </a:r>
            <a:r>
              <a:rPr lang="en-US" altLang="ja-JP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lang="ja-JP" altLang="en-US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：実施体制図（作成例）</a:t>
            </a:r>
            <a:endParaRPr lang="en-US" altLang="ja-JP" sz="1000" i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7">
            <a:extLst>
              <a:ext uri="{FF2B5EF4-FFF2-40B4-BE49-F238E27FC236}">
                <a16:creationId xmlns:a16="http://schemas.microsoft.com/office/drawing/2014/main" id="{3CEFC6B9-5A20-4132-9758-60CF24C68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6632"/>
            <a:ext cx="792088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l">
              <a:tabLst>
                <a:tab pos="714375" algn="l"/>
              </a:tabLst>
              <a:defRPr/>
            </a:pPr>
            <a:r>
              <a:rPr lang="ja-JP" altLang="en-US" i="0" u="sng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実施体制図（作成例）</a:t>
            </a:r>
            <a:endParaRPr lang="en-US" altLang="ja-JP" i="0" u="sng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1FB4337-38BA-7A4F-8888-F2AD5ADBCB9C}"/>
              </a:ext>
            </a:extLst>
          </p:cNvPr>
          <p:cNvSpPr txBox="1"/>
          <p:nvPr/>
        </p:nvSpPr>
        <p:spPr>
          <a:xfrm>
            <a:off x="2339752" y="1268760"/>
            <a:ext cx="1872208" cy="1224136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●●株式会社（提案者）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-2026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●●●の開発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△△△の実装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◆◆◆の評価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5CA8EB-9537-217B-7311-6D4E227BB8C7}"/>
              </a:ext>
            </a:extLst>
          </p:cNvPr>
          <p:cNvSpPr txBox="1"/>
          <p:nvPr/>
        </p:nvSpPr>
        <p:spPr>
          <a:xfrm>
            <a:off x="1331640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●●大学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年度，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●●●の開発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408AB3-08F1-5C16-EB54-4A40819E0D33}"/>
              </a:ext>
            </a:extLst>
          </p:cNvPr>
          <p:cNvSpPr txBox="1"/>
          <p:nvPr/>
        </p:nvSpPr>
        <p:spPr>
          <a:xfrm>
            <a:off x="5580112" y="1268760"/>
            <a:ext cx="1872208" cy="122413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株式会社▲▲（提案者）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年度，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▼▼▼の開発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5.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△△△の作製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7A2181-A9F5-6A42-87A1-21353DC569F5}"/>
              </a:ext>
            </a:extLst>
          </p:cNvPr>
          <p:cNvSpPr txBox="1"/>
          <p:nvPr/>
        </p:nvSpPr>
        <p:spPr>
          <a:xfrm>
            <a:off x="5580112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●●大学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▼▼▼の開発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FF92C0-1760-55F1-CF4E-80709034D80D}"/>
              </a:ext>
            </a:extLst>
          </p:cNvPr>
          <p:cNvSpPr txBox="1"/>
          <p:nvPr/>
        </p:nvSpPr>
        <p:spPr>
          <a:xfrm>
            <a:off x="3419872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■■株式会社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-2026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■■■の開発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4E3DB93-2FF7-F485-C7F2-0C2157D4BE2A}"/>
              </a:ext>
            </a:extLst>
          </p:cNvPr>
          <p:cNvCxnSpPr>
            <a:cxnSpLocks/>
          </p:cNvCxnSpPr>
          <p:nvPr/>
        </p:nvCxnSpPr>
        <p:spPr bwMode="auto">
          <a:xfrm>
            <a:off x="2771800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5AD0273-F3D3-49D6-AB4D-74C537E4199E}"/>
              </a:ext>
            </a:extLst>
          </p:cNvPr>
          <p:cNvCxnSpPr>
            <a:cxnSpLocks/>
          </p:cNvCxnSpPr>
          <p:nvPr/>
        </p:nvCxnSpPr>
        <p:spPr bwMode="auto">
          <a:xfrm>
            <a:off x="3779912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8FD6413-D5C0-5C16-9B9E-97C65D998C7F}"/>
              </a:ext>
            </a:extLst>
          </p:cNvPr>
          <p:cNvCxnSpPr>
            <a:cxnSpLocks/>
          </p:cNvCxnSpPr>
          <p:nvPr/>
        </p:nvCxnSpPr>
        <p:spPr bwMode="auto">
          <a:xfrm>
            <a:off x="6516216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F5EA0FA-6F79-BD00-75D6-42494D16C0EA}"/>
              </a:ext>
            </a:extLst>
          </p:cNvPr>
          <p:cNvSpPr txBox="1"/>
          <p:nvPr/>
        </p:nvSpPr>
        <p:spPr>
          <a:xfrm>
            <a:off x="1979712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共同研究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3C895E9-EE92-8768-097A-8E7A0CC8CBC5}"/>
              </a:ext>
            </a:extLst>
          </p:cNvPr>
          <p:cNvSpPr txBox="1"/>
          <p:nvPr/>
        </p:nvSpPr>
        <p:spPr>
          <a:xfrm>
            <a:off x="6588224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共同研究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B7437DF-E118-8355-1996-1E6923D95E61}"/>
              </a:ext>
            </a:extLst>
          </p:cNvPr>
          <p:cNvSpPr txBox="1"/>
          <p:nvPr/>
        </p:nvSpPr>
        <p:spPr>
          <a:xfrm>
            <a:off x="3851920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委託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1C1483B-0726-1BD9-315C-D802AF784BB3}"/>
              </a:ext>
            </a:extLst>
          </p:cNvPr>
          <p:cNvSpPr txBox="1"/>
          <p:nvPr/>
        </p:nvSpPr>
        <p:spPr>
          <a:xfrm>
            <a:off x="2915816" y="3861048"/>
            <a:ext cx="4536504" cy="288032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ほかに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2026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年度から「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◆◆◆の評価」に関してシステムメーカの参画を予定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0286D4-0E7F-F3A8-0609-AE37E5B70DD0}"/>
              </a:ext>
            </a:extLst>
          </p:cNvPr>
          <p:cNvSpPr txBox="1"/>
          <p:nvPr/>
        </p:nvSpPr>
        <p:spPr>
          <a:xfrm>
            <a:off x="2339752" y="4581128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日本■■■協会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○○○○の△△化の推進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E10B350-1020-ACB2-D711-6D0100E9F101}"/>
              </a:ext>
            </a:extLst>
          </p:cNvPr>
          <p:cNvSpPr txBox="1"/>
          <p:nvPr/>
        </p:nvSpPr>
        <p:spPr>
          <a:xfrm>
            <a:off x="4427984" y="4581128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××××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コンソーシアム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○○○○技術の普及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○○○○の標準化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682598-AB6F-8721-B754-1AAF3134E85F}"/>
              </a:ext>
            </a:extLst>
          </p:cNvPr>
          <p:cNvSpPr txBox="1"/>
          <p:nvPr/>
        </p:nvSpPr>
        <p:spPr>
          <a:xfrm>
            <a:off x="2339752" y="4293096"/>
            <a:ext cx="1152128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成果普及団体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95975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画面に合わせる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ＭＳ Ｐゴシック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2013-01-07T05:56:05Z</dcterms:created>
  <dcterms:modified xsi:type="dcterms:W3CDTF">2024-03-05T20:29:48Z</dcterms:modified>
</cp:coreProperties>
</file>