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6"/>
  </p:notesMasterIdLst>
  <p:sldIdLst>
    <p:sldId id="256" r:id="rId2"/>
    <p:sldId id="284" r:id="rId3"/>
    <p:sldId id="287" r:id="rId4"/>
    <p:sldId id="28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96" autoAdjust="0"/>
    <p:restoredTop sz="94941" autoAdjust="0"/>
  </p:normalViewPr>
  <p:slideViewPr>
    <p:cSldViewPr snapToGrid="0">
      <p:cViewPr varScale="1">
        <p:scale>
          <a:sx n="104" d="100"/>
          <a:sy n="104" d="100"/>
        </p:scale>
        <p:origin x="23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AA621-A6AD-4397-8E23-DEF1FDE4FC72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17029-36D9-4AFD-A1F2-EC39D719F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848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60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64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90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90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4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56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02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89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35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4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96005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B7AFF-3B07-4083-9668-BA8381D9F2A4}" type="datetimeFigureOut">
              <a:rPr kumimoji="1" lang="ja-JP" altLang="en-US" smtClean="0"/>
              <a:t>2024/4/18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76CB5-F219-458F-8FE1-BACE7936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5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904C43-EF4E-4684-90FE-0D169CD6A815}"/>
              </a:ext>
            </a:extLst>
          </p:cNvPr>
          <p:cNvSpPr txBox="1"/>
          <p:nvPr/>
        </p:nvSpPr>
        <p:spPr>
          <a:xfrm>
            <a:off x="323306" y="1267316"/>
            <a:ext cx="849738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情報提供書（補足情報）は、</a:t>
            </a:r>
            <a:r>
              <a:rPr lang="en-US" altLang="ja-JP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Microsoft PowerPoint</a:t>
            </a: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形式で提出してください。適宜、図、写真、グラフ等を用いて、</a:t>
            </a:r>
            <a:r>
              <a:rPr lang="en-US" altLang="ja-JP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Web</a:t>
            </a: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入力フォームで入力・作成した情報提供書の補足情報を記載してください。なお、アニメーション機能や動画機能は、使わないでください。</a:t>
            </a:r>
            <a:endParaRPr lang="en-US" altLang="ja-JP" sz="1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4313" indent="-2143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項目名（黒字部分）はそのまま残し、不要なページは削除して下さい。また、枠とページ数は記載の内容によって適宜調整して下さい、</a:t>
            </a:r>
            <a:endParaRPr lang="en-US" altLang="ja-JP" sz="1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4313" indent="-2143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記載の内容が判読しやすい字体とし、大きさは、</a:t>
            </a:r>
            <a:r>
              <a:rPr lang="en-US" altLang="ja-JP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ポイントを基本としてください。</a:t>
            </a:r>
            <a:endParaRPr lang="en-US" altLang="ja-JP" sz="1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en-US" altLang="ja-JP" sz="1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dirty="0">
              <a:solidFill>
                <a:srgbClr val="0070C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7D40E15-7061-4C42-865D-775C50DDCAAC}"/>
              </a:ext>
            </a:extLst>
          </p:cNvPr>
          <p:cNvSpPr txBox="1"/>
          <p:nvPr/>
        </p:nvSpPr>
        <p:spPr>
          <a:xfrm>
            <a:off x="245076" y="576889"/>
            <a:ext cx="66989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○情報提供書（補足情報）作成にあたっての注意事項</a:t>
            </a:r>
            <a:endParaRPr lang="ja-JP" altLang="en-US" sz="2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E0EE336-0BFA-4FD7-99F7-FDEF416F621E}"/>
              </a:ext>
            </a:extLst>
          </p:cNvPr>
          <p:cNvSpPr/>
          <p:nvPr/>
        </p:nvSpPr>
        <p:spPr>
          <a:xfrm>
            <a:off x="6012870" y="81197"/>
            <a:ext cx="3048632" cy="408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提出時は、本ページを削除してください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991FD5B-9FFB-4A94-BFEA-82D36B284C68}"/>
              </a:ext>
            </a:extLst>
          </p:cNvPr>
          <p:cNvSpPr txBox="1"/>
          <p:nvPr/>
        </p:nvSpPr>
        <p:spPr>
          <a:xfrm>
            <a:off x="179762" y="3811132"/>
            <a:ext cx="66989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○情報提供書（補足情報）アップロードにあたっての注意事項</a:t>
            </a:r>
            <a:endParaRPr lang="ja-JP" altLang="en-US" sz="2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5A89A9C-4123-4BD7-8F36-2C7257F4AE54}"/>
              </a:ext>
            </a:extLst>
          </p:cNvPr>
          <p:cNvSpPr txBox="1"/>
          <p:nvPr/>
        </p:nvSpPr>
        <p:spPr>
          <a:xfrm>
            <a:off x="321276" y="4341491"/>
            <a:ext cx="85832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ファイル名は、「提出者氏名</a:t>
            </a:r>
            <a:r>
              <a:rPr kumimoji="1" lang="en-US" altLang="ja-JP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1"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所属機関最初の</a:t>
            </a:r>
            <a:r>
              <a:rPr kumimoji="1" lang="en-US" altLang="ja-JP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文字（略称可）」としてください。</a:t>
            </a:r>
            <a:endParaRPr kumimoji="1" lang="en-US" altLang="ja-JP" sz="1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入力・アップロード等の操作途中で提出期限が来て完了できなかった場合は、受け付けることができません。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通信トラフィック状況等により、入力やアップロードに時間がかかる場合があります。特に、提出期限直前は混雑する可能性がありますので、余裕をもって提出してください。</a:t>
            </a:r>
            <a:endParaRPr kumimoji="1" lang="ja-JP" altLang="en-US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303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A16314-6E74-460E-8746-7F2DDA57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t>1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40EA059-2DE7-47F6-A713-8754E710879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-4467"/>
            <a:ext cx="8975725" cy="567892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（補足情報）　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．調査対象」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B1FB00-7FC5-4312-B31A-719DF7F8B5B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2367" y="572514"/>
            <a:ext cx="8940797" cy="1616504"/>
          </a:xfrm>
          <a:ln w="127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en-US" altLang="ja-JP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．調査対象」に関するご提案の補足情報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32079C-BFC7-4DD4-BF94-485C2078D10A}"/>
              </a:ext>
            </a:extLst>
          </p:cNvPr>
          <p:cNvSpPr/>
          <p:nvPr/>
        </p:nvSpPr>
        <p:spPr>
          <a:xfrm>
            <a:off x="107504" y="2355273"/>
            <a:ext cx="8928992" cy="41933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DA22CB-5A2C-4526-9701-F6FB345F1370}"/>
              </a:ext>
            </a:extLst>
          </p:cNvPr>
          <p:cNvSpPr txBox="1"/>
          <p:nvPr/>
        </p:nvSpPr>
        <p:spPr>
          <a:xfrm>
            <a:off x="107504" y="2429522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イメージ図等</a:t>
            </a:r>
            <a:endParaRPr kumimoji="1" lang="en-US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951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A16314-6E74-460E-8746-7F2DDA57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t>2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40EA059-2DE7-47F6-A713-8754E710879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-4467"/>
            <a:ext cx="8975725" cy="567892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（補足情報）　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．データ収集方法」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B1FB00-7FC5-4312-B31A-719DF7F8B5B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2367" y="572514"/>
            <a:ext cx="8940797" cy="1616504"/>
          </a:xfrm>
          <a:ln w="127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「２．データ収集方法」に関するご提案の補足情報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32079C-BFC7-4DD4-BF94-485C2078D10A}"/>
              </a:ext>
            </a:extLst>
          </p:cNvPr>
          <p:cNvSpPr/>
          <p:nvPr/>
        </p:nvSpPr>
        <p:spPr>
          <a:xfrm>
            <a:off x="107504" y="2355273"/>
            <a:ext cx="8928992" cy="41933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DA22CB-5A2C-4526-9701-F6FB345F1370}"/>
              </a:ext>
            </a:extLst>
          </p:cNvPr>
          <p:cNvSpPr txBox="1"/>
          <p:nvPr/>
        </p:nvSpPr>
        <p:spPr>
          <a:xfrm>
            <a:off x="107504" y="2429522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イメージ図等</a:t>
            </a:r>
            <a:endParaRPr kumimoji="1" lang="en-US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363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A16314-6E74-460E-8746-7F2DDA57E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 panose="020B0600070205080204" pitchFamily="50" charset="-128"/>
              </a:rPr>
              <a:t>3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40EA059-2DE7-47F6-A713-8754E710879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-4467"/>
            <a:ext cx="8975725" cy="567892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（補足情報）　「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．データ評価」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B1FB00-7FC5-4312-B31A-719DF7F8B5B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2367" y="572514"/>
            <a:ext cx="8940797" cy="1616504"/>
          </a:xfrm>
          <a:ln w="127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「３．データ評価」に関するご提案の補足情報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32079C-BFC7-4DD4-BF94-485C2078D10A}"/>
              </a:ext>
            </a:extLst>
          </p:cNvPr>
          <p:cNvSpPr/>
          <p:nvPr/>
        </p:nvSpPr>
        <p:spPr>
          <a:xfrm>
            <a:off x="107504" y="2355273"/>
            <a:ext cx="8928992" cy="41933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2DA22CB-5A2C-4526-9701-F6FB345F1370}"/>
              </a:ext>
            </a:extLst>
          </p:cNvPr>
          <p:cNvSpPr txBox="1"/>
          <p:nvPr/>
        </p:nvSpPr>
        <p:spPr>
          <a:xfrm>
            <a:off x="107504" y="2429522"/>
            <a:ext cx="8879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イメージ図等（可能な限り、図や表などで分かりやすいアウトプットイメージを記載してください。）</a:t>
            </a:r>
            <a:endParaRPr kumimoji="1" lang="en-US" altLang="ja-JP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750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324</Words>
  <PresentationFormat>画面に合わせる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（補足情報）　「１．調査対象」</vt:lpstr>
      <vt:lpstr>（補足情報）　「２．データ収集方法」</vt:lpstr>
      <vt:lpstr>（補足情報）　「３．データ評価」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