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2"/>
  </p:notesMasterIdLst>
  <p:handoutMasterIdLst>
    <p:handoutMasterId r:id="rId33"/>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4977"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135" r:id="rId31"/>
  </p:sldIdLst>
  <p:sldSz cx="12192000" cy="6858000"/>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796" autoAdjust="0"/>
  </p:normalViewPr>
  <p:slideViewPr>
    <p:cSldViewPr snapToGrid="0">
      <p:cViewPr varScale="1">
        <p:scale>
          <a:sx n="100" d="100"/>
          <a:sy n="100" d="100"/>
        </p:scale>
        <p:origin x="192" y="9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9/10/2024</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9/10/2024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archive/digital/architecture/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(2032</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a:solidFill>
                  <a:schemeClr val="tx1"/>
                </a:solidFill>
                <a:latin typeface="Meiryo UI" panose="020B0604030504040204" pitchFamily="50" charset="-128"/>
                <a:ea typeface="Meiryo UI" panose="020B0604030504040204" pitchFamily="50" charset="-128"/>
              </a:rPr>
              <a:t>2032</a:t>
            </a:r>
            <a:r>
              <a:rPr lang="ja-JP" altLang="en-US" sz="1400">
                <a:solidFill>
                  <a:schemeClr val="tx1"/>
                </a:solidFill>
                <a:latin typeface="Meiryo UI" panose="020B0604030504040204" pitchFamily="50" charset="-128"/>
                <a:ea typeface="Meiryo UI" panose="020B0604030504040204" pitchFamily="50" charset="-128"/>
              </a:rPr>
              <a:t>年</a:t>
            </a:r>
            <a:r>
              <a:rPr lang="ja-JP" altLang="en-US" sz="1400" dirty="0">
                <a:solidFill>
                  <a:schemeClr val="tx1"/>
                </a:solidFill>
                <a:latin typeface="Meiryo UI" panose="020B0604030504040204" pitchFamily="50" charset="-128"/>
                <a:ea typeface="Meiryo UI" panose="020B0604030504040204" pitchFamily="50" charset="-128"/>
              </a:rPr>
              <a:t>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8560</Words>
  <Application>Microsoft Office PowerPoint</Application>
  <PresentationFormat>ワイド画面</PresentationFormat>
  <Paragraphs>1048</Paragraphs>
  <Slides>30</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30</vt:i4>
      </vt:variant>
      <vt:variant>
        <vt:lpstr>目的別スライド ショー</vt:lpstr>
      </vt:variant>
      <vt:variant>
        <vt:i4>1</vt:i4>
      </vt:variant>
    </vt:vector>
  </HeadingPairs>
  <TitlesOfParts>
    <vt:vector size="38"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2024-09-10T06:00:40Z</dcterms:created>
  <dcterms:modified xsi:type="dcterms:W3CDTF">2024-09-10T06:00:49Z</dcterms:modified>
</cp:coreProperties>
</file>