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removePersonalInfoOnSave="1" saveSubsetFonts="1">
  <p:sldMasterIdLst>
    <p:sldMasterId id="2147483706" r:id="rId1"/>
  </p:sldMasterIdLst>
  <p:notesMasterIdLst>
    <p:notesMasterId r:id="rId7"/>
  </p:notesMasterIdLst>
  <p:sldIdLst>
    <p:sldId id="323" r:id="rId2"/>
    <p:sldId id="656" r:id="rId3"/>
    <p:sldId id="657" r:id="rId4"/>
    <p:sldId id="322" r:id="rId5"/>
    <p:sldId id="658" r:id="rId6"/>
  </p:sldIdLst>
  <p:sldSz cx="9144000" cy="6858000" type="screen4x3"/>
  <p:notesSz cx="7099300" cy="10234613"/>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069" userDrawn="1">
          <p15:clr>
            <a:srgbClr val="A4A3A4"/>
          </p15:clr>
        </p15:guide>
        <p15:guide id="2" pos="288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ABFCF23-3B69-468F-B69F-88F6DE6A72F2}" styleName="中間スタイル 1 - アクセント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21E4AEA4-8DFA-4A89-87EB-49C32662AFE0}" styleName="中間スタイル 2 - アクセント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8373" autoAdjust="0"/>
    <p:restoredTop sz="94660"/>
  </p:normalViewPr>
  <p:slideViewPr>
    <p:cSldViewPr snapToGrid="0">
      <p:cViewPr varScale="1">
        <p:scale>
          <a:sx n="108" d="100"/>
          <a:sy n="108" d="100"/>
        </p:scale>
        <p:origin x="2040" y="102"/>
      </p:cViewPr>
      <p:guideLst>
        <p:guide orient="horz" pos="2069"/>
        <p:guide pos="2880"/>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notesMaster" Target="notesMasters/notesMaster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3076363" cy="513508"/>
          </a:xfrm>
          <a:prstGeom prst="rect">
            <a:avLst/>
          </a:prstGeom>
        </p:spPr>
        <p:txBody>
          <a:bodyPr vert="horz" lIns="99048" tIns="49524" rIns="99048" bIns="49524" rtlCol="0"/>
          <a:lstStyle>
            <a:lvl1pPr algn="l">
              <a:defRPr sz="1300"/>
            </a:lvl1pPr>
          </a:lstStyle>
          <a:p>
            <a:endParaRPr kumimoji="1" lang="ja-JP" altLang="en-US"/>
          </a:p>
        </p:txBody>
      </p:sp>
      <p:sp>
        <p:nvSpPr>
          <p:cNvPr id="3" name="日付プレースホルダー 2"/>
          <p:cNvSpPr>
            <a:spLocks noGrp="1"/>
          </p:cNvSpPr>
          <p:nvPr>
            <p:ph type="dt" idx="1"/>
          </p:nvPr>
        </p:nvSpPr>
        <p:spPr>
          <a:xfrm>
            <a:off x="4021294" y="0"/>
            <a:ext cx="3076363" cy="513508"/>
          </a:xfrm>
          <a:prstGeom prst="rect">
            <a:avLst/>
          </a:prstGeom>
        </p:spPr>
        <p:txBody>
          <a:bodyPr vert="horz" lIns="99048" tIns="49524" rIns="99048" bIns="49524" rtlCol="0"/>
          <a:lstStyle>
            <a:lvl1pPr algn="r">
              <a:defRPr sz="1300"/>
            </a:lvl1pPr>
          </a:lstStyle>
          <a:p>
            <a:fld id="{6C9BD6A7-4A1F-4330-9715-F36688A33AE7}" type="datetimeFigureOut">
              <a:rPr kumimoji="1" lang="ja-JP" altLang="en-US" smtClean="0"/>
              <a:t>2025/2/4</a:t>
            </a:fld>
            <a:endParaRPr kumimoji="1" lang="ja-JP" altLang="en-US"/>
          </a:p>
        </p:txBody>
      </p:sp>
      <p:sp>
        <p:nvSpPr>
          <p:cNvPr id="4" name="スライド イメージ プレースホルダー 3"/>
          <p:cNvSpPr>
            <a:spLocks noGrp="1" noRot="1" noChangeAspect="1"/>
          </p:cNvSpPr>
          <p:nvPr>
            <p:ph type="sldImg" idx="2"/>
          </p:nvPr>
        </p:nvSpPr>
        <p:spPr>
          <a:xfrm>
            <a:off x="1247775" y="1279525"/>
            <a:ext cx="4603750" cy="3454400"/>
          </a:xfrm>
          <a:prstGeom prst="rect">
            <a:avLst/>
          </a:prstGeom>
          <a:noFill/>
          <a:ln w="12700">
            <a:solidFill>
              <a:prstClr val="black"/>
            </a:solidFill>
          </a:ln>
        </p:spPr>
        <p:txBody>
          <a:bodyPr vert="horz" lIns="99048" tIns="49524" rIns="99048" bIns="49524" rtlCol="0" anchor="ctr"/>
          <a:lstStyle/>
          <a:p>
            <a:endParaRPr lang="ja-JP" altLang="en-US"/>
          </a:p>
        </p:txBody>
      </p:sp>
      <p:sp>
        <p:nvSpPr>
          <p:cNvPr id="5" name="ノート プレースホルダー 4"/>
          <p:cNvSpPr>
            <a:spLocks noGrp="1"/>
          </p:cNvSpPr>
          <p:nvPr>
            <p:ph type="body" sz="quarter" idx="3"/>
          </p:nvPr>
        </p:nvSpPr>
        <p:spPr>
          <a:xfrm>
            <a:off x="709930" y="4925407"/>
            <a:ext cx="5679440" cy="4029879"/>
          </a:xfrm>
          <a:prstGeom prst="rect">
            <a:avLst/>
          </a:prstGeom>
        </p:spPr>
        <p:txBody>
          <a:bodyPr vert="horz" lIns="99048" tIns="49524" rIns="99048" bIns="49524"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9721107"/>
            <a:ext cx="3076363" cy="513507"/>
          </a:xfrm>
          <a:prstGeom prst="rect">
            <a:avLst/>
          </a:prstGeom>
        </p:spPr>
        <p:txBody>
          <a:bodyPr vert="horz" lIns="99048" tIns="49524" rIns="99048" bIns="49524" rtlCol="0" anchor="b"/>
          <a:lstStyle>
            <a:lvl1pPr algn="l">
              <a:defRPr sz="1300"/>
            </a:lvl1pPr>
          </a:lstStyle>
          <a:p>
            <a:endParaRPr kumimoji="1" lang="ja-JP" altLang="en-US"/>
          </a:p>
        </p:txBody>
      </p:sp>
      <p:sp>
        <p:nvSpPr>
          <p:cNvPr id="7" name="スライド番号プレースホルダー 6"/>
          <p:cNvSpPr>
            <a:spLocks noGrp="1"/>
          </p:cNvSpPr>
          <p:nvPr>
            <p:ph type="sldNum" sz="quarter" idx="5"/>
          </p:nvPr>
        </p:nvSpPr>
        <p:spPr>
          <a:xfrm>
            <a:off x="4021294" y="9721107"/>
            <a:ext cx="3076363" cy="513507"/>
          </a:xfrm>
          <a:prstGeom prst="rect">
            <a:avLst/>
          </a:prstGeom>
        </p:spPr>
        <p:txBody>
          <a:bodyPr vert="horz" lIns="99048" tIns="49524" rIns="99048" bIns="49524" rtlCol="0" anchor="b"/>
          <a:lstStyle>
            <a:lvl1pPr algn="r">
              <a:defRPr sz="1300"/>
            </a:lvl1pPr>
          </a:lstStyle>
          <a:p>
            <a:fld id="{BB6B87EB-6EF6-4EEE-B19B-3CCD9F0F7394}" type="slidenum">
              <a:rPr kumimoji="1" lang="ja-JP" altLang="en-US" smtClean="0"/>
              <a:t>‹#›</a:t>
            </a:fld>
            <a:endParaRPr kumimoji="1" lang="ja-JP" altLang="en-US"/>
          </a:p>
        </p:txBody>
      </p:sp>
    </p:spTree>
    <p:extLst>
      <p:ext uri="{BB962C8B-B14F-4D97-AF65-F5344CB8AC3E}">
        <p14:creationId xmlns:p14="http://schemas.microsoft.com/office/powerpoint/2010/main" val="957920742"/>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ja-JP" altLang="en-US"/>
              <a:t>マスター タイトルの書式設定</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pPr>
              <a:defRPr/>
            </a:pPr>
            <a:endParaRPr lang="ja-JP" altLang="en-US"/>
          </a:p>
        </p:txBody>
      </p:sp>
      <p:sp>
        <p:nvSpPr>
          <p:cNvPr id="5" name="Footer Placeholder 4"/>
          <p:cNvSpPr>
            <a:spLocks noGrp="1"/>
          </p:cNvSpPr>
          <p:nvPr>
            <p:ph type="ftr" sz="quarter" idx="11"/>
          </p:nvPr>
        </p:nvSpPr>
        <p:spPr/>
        <p:txBody>
          <a:bodyPr/>
          <a:lstStyle/>
          <a:p>
            <a:pPr>
              <a:defRPr/>
            </a:pPr>
            <a:endParaRPr lang="ja-JP" altLang="en-US"/>
          </a:p>
        </p:txBody>
      </p:sp>
      <p:sp>
        <p:nvSpPr>
          <p:cNvPr id="6" name="Slide Number Placeholder 5"/>
          <p:cNvSpPr>
            <a:spLocks noGrp="1"/>
          </p:cNvSpPr>
          <p:nvPr>
            <p:ph type="sldNum" sz="quarter" idx="12"/>
          </p:nvPr>
        </p:nvSpPr>
        <p:spPr/>
        <p:txBody>
          <a:bodyPr/>
          <a:lstStyle/>
          <a:p>
            <a:pPr>
              <a:defRPr/>
            </a:pPr>
            <a:fld id="{47A56767-28FD-4429-A522-334E703286F0}" type="slidenum">
              <a:rPr lang="ja-JP" altLang="en-US" smtClean="0"/>
              <a:pPr>
                <a:defRPr/>
              </a:pPr>
              <a:t>‹#›</a:t>
            </a:fld>
            <a:endParaRPr lang="ja-JP" altLang="en-US" dirty="0"/>
          </a:p>
        </p:txBody>
      </p:sp>
    </p:spTree>
    <p:extLst>
      <p:ext uri="{BB962C8B-B14F-4D97-AF65-F5344CB8AC3E}">
        <p14:creationId xmlns:p14="http://schemas.microsoft.com/office/powerpoint/2010/main" val="3005484866"/>
      </p:ext>
    </p:extLst>
  </p:cSld>
  <p:clrMapOvr>
    <a:masterClrMapping/>
  </p:clrMapOvr>
  <p:hf hdr="0" ftr="0" dt="0"/>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pPr>
              <a:defRPr/>
            </a:pPr>
            <a:endParaRPr lang="ja-JP" altLang="en-US"/>
          </a:p>
        </p:txBody>
      </p:sp>
      <p:sp>
        <p:nvSpPr>
          <p:cNvPr id="5" name="Footer Placeholder 4"/>
          <p:cNvSpPr>
            <a:spLocks noGrp="1"/>
          </p:cNvSpPr>
          <p:nvPr>
            <p:ph type="ftr" sz="quarter" idx="11"/>
          </p:nvPr>
        </p:nvSpPr>
        <p:spPr/>
        <p:txBody>
          <a:bodyPr/>
          <a:lstStyle/>
          <a:p>
            <a:pPr>
              <a:defRPr/>
            </a:pPr>
            <a:endParaRPr lang="ja-JP" altLang="en-US"/>
          </a:p>
        </p:txBody>
      </p:sp>
      <p:sp>
        <p:nvSpPr>
          <p:cNvPr id="6" name="Slide Number Placeholder 5"/>
          <p:cNvSpPr>
            <a:spLocks noGrp="1"/>
          </p:cNvSpPr>
          <p:nvPr>
            <p:ph type="sldNum" sz="quarter" idx="12"/>
          </p:nvPr>
        </p:nvSpPr>
        <p:spPr/>
        <p:txBody>
          <a:bodyPr/>
          <a:lstStyle/>
          <a:p>
            <a:pPr>
              <a:defRPr/>
            </a:pPr>
            <a:fld id="{47A56767-28FD-4429-A522-334E703286F0}" type="slidenum">
              <a:rPr lang="ja-JP" altLang="en-US" smtClean="0"/>
              <a:pPr>
                <a:defRPr/>
              </a:pPr>
              <a:t>‹#›</a:t>
            </a:fld>
            <a:endParaRPr lang="ja-JP" altLang="en-US" dirty="0"/>
          </a:p>
        </p:txBody>
      </p:sp>
    </p:spTree>
    <p:extLst>
      <p:ext uri="{BB962C8B-B14F-4D97-AF65-F5344CB8AC3E}">
        <p14:creationId xmlns:p14="http://schemas.microsoft.com/office/powerpoint/2010/main" val="3288551657"/>
      </p:ext>
    </p:extLst>
  </p:cSld>
  <p:clrMapOvr>
    <a:masterClrMapping/>
  </p:clrMapOvr>
  <p:hf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pPr>
              <a:defRPr/>
            </a:pPr>
            <a:endParaRPr lang="ja-JP" altLang="en-US"/>
          </a:p>
        </p:txBody>
      </p:sp>
      <p:sp>
        <p:nvSpPr>
          <p:cNvPr id="5" name="Footer Placeholder 4"/>
          <p:cNvSpPr>
            <a:spLocks noGrp="1"/>
          </p:cNvSpPr>
          <p:nvPr>
            <p:ph type="ftr" sz="quarter" idx="11"/>
          </p:nvPr>
        </p:nvSpPr>
        <p:spPr/>
        <p:txBody>
          <a:bodyPr/>
          <a:lstStyle/>
          <a:p>
            <a:pPr>
              <a:defRPr/>
            </a:pPr>
            <a:endParaRPr lang="ja-JP" altLang="en-US"/>
          </a:p>
        </p:txBody>
      </p:sp>
      <p:sp>
        <p:nvSpPr>
          <p:cNvPr id="6" name="Slide Number Placeholder 5"/>
          <p:cNvSpPr>
            <a:spLocks noGrp="1"/>
          </p:cNvSpPr>
          <p:nvPr>
            <p:ph type="sldNum" sz="quarter" idx="12"/>
          </p:nvPr>
        </p:nvSpPr>
        <p:spPr/>
        <p:txBody>
          <a:bodyPr/>
          <a:lstStyle/>
          <a:p>
            <a:pPr>
              <a:defRPr/>
            </a:pPr>
            <a:fld id="{47A56767-28FD-4429-A522-334E703286F0}" type="slidenum">
              <a:rPr lang="ja-JP" altLang="en-US" smtClean="0"/>
              <a:pPr>
                <a:defRPr/>
              </a:pPr>
              <a:t>‹#›</a:t>
            </a:fld>
            <a:endParaRPr lang="ja-JP" altLang="en-US" dirty="0"/>
          </a:p>
        </p:txBody>
      </p:sp>
    </p:spTree>
    <p:extLst>
      <p:ext uri="{BB962C8B-B14F-4D97-AF65-F5344CB8AC3E}">
        <p14:creationId xmlns:p14="http://schemas.microsoft.com/office/powerpoint/2010/main" val="3299146380"/>
      </p:ext>
    </p:extLst>
  </p:cSld>
  <p:clrMapOvr>
    <a:masterClrMapping/>
  </p:clrMapOvr>
  <p:hf hdr="0" ftr="0" dt="0"/>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タイトル スライド">
    <p:spTree>
      <p:nvGrpSpPr>
        <p:cNvPr id="1" name=""/>
        <p:cNvGrpSpPr/>
        <p:nvPr/>
      </p:nvGrpSpPr>
      <p:grpSpPr>
        <a:xfrm>
          <a:off x="0" y="0"/>
          <a:ext cx="0" cy="0"/>
          <a:chOff x="0" y="0"/>
          <a:chExt cx="0" cy="0"/>
        </a:xfrm>
      </p:grpSpPr>
      <p:sp>
        <p:nvSpPr>
          <p:cNvPr id="2" name="正方形/長方形 1">
            <a:extLst>
              <a:ext uri="{FF2B5EF4-FFF2-40B4-BE49-F238E27FC236}">
                <a16:creationId xmlns:a16="http://schemas.microsoft.com/office/drawing/2014/main" id="{ED284B25-18A0-FE70-3EE6-2EB02CCD3998}"/>
              </a:ext>
            </a:extLst>
          </p:cNvPr>
          <p:cNvSpPr/>
          <p:nvPr userDrawn="1"/>
        </p:nvSpPr>
        <p:spPr>
          <a:xfrm>
            <a:off x="12700" y="6532563"/>
            <a:ext cx="9144000" cy="338137"/>
          </a:xfrm>
          <a:prstGeom prst="rect">
            <a:avLst/>
          </a:prstGeom>
          <a:gradFill flip="none" rotWithShape="1">
            <a:gsLst>
              <a:gs pos="0">
                <a:srgbClr val="0070C0">
                  <a:shade val="30000"/>
                  <a:satMod val="115000"/>
                </a:srgbClr>
              </a:gs>
              <a:gs pos="50000">
                <a:srgbClr val="0070C0">
                  <a:shade val="67500"/>
                  <a:satMod val="115000"/>
                </a:srgbClr>
              </a:gs>
              <a:gs pos="100000">
                <a:srgbClr val="0070C0">
                  <a:shade val="100000"/>
                  <a:satMod val="115000"/>
                </a:srgbClr>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n-US" altLang="ja-JP" sz="1100" baseline="30000" dirty="0">
                <a:solidFill>
                  <a:prstClr val="white"/>
                </a:solidFill>
              </a:rPr>
              <a:t>©</a:t>
            </a:r>
            <a:r>
              <a:rPr lang="en-US" altLang="ja-JP" sz="1100" dirty="0">
                <a:solidFill>
                  <a:prstClr val="white"/>
                </a:solidFill>
              </a:rPr>
              <a:t>NEDO</a:t>
            </a:r>
            <a:r>
              <a:rPr lang="ja-JP" altLang="en-US" sz="1100" dirty="0">
                <a:solidFill>
                  <a:prstClr val="white"/>
                </a:solidFill>
              </a:rPr>
              <a:t>　　</a:t>
            </a:r>
            <a:r>
              <a:rPr lang="ja-JP" altLang="en-US" sz="1100" dirty="0">
                <a:solidFill>
                  <a:srgbClr val="FF0000"/>
                </a:solidFill>
              </a:rPr>
              <a:t>研究開発事業</a:t>
            </a:r>
            <a:r>
              <a:rPr lang="ja-JP" altLang="en-US" sz="1100" dirty="0">
                <a:solidFill>
                  <a:prstClr val="white"/>
                </a:solidFill>
              </a:rPr>
              <a:t>／</a:t>
            </a:r>
            <a:r>
              <a:rPr lang="en-US" altLang="ja-JP" sz="1100" dirty="0">
                <a:solidFill>
                  <a:prstClr val="white"/>
                </a:solidFill>
              </a:rPr>
              <a:t>2025</a:t>
            </a:r>
            <a:r>
              <a:rPr lang="ja-JP" altLang="en-US" sz="1100" dirty="0">
                <a:solidFill>
                  <a:prstClr val="white"/>
                </a:solidFill>
              </a:rPr>
              <a:t>年度公募　　禁複製　　　</a:t>
            </a:r>
            <a:r>
              <a:rPr lang="en-US" altLang="ja-JP" sz="1100" dirty="0">
                <a:solidFill>
                  <a:prstClr val="white"/>
                </a:solidFill>
              </a:rPr>
              <a:t>CONFIDENTIAL</a:t>
            </a:r>
          </a:p>
        </p:txBody>
      </p:sp>
      <p:sp>
        <p:nvSpPr>
          <p:cNvPr id="3" name="Slide Number Placeholder 5">
            <a:extLst>
              <a:ext uri="{FF2B5EF4-FFF2-40B4-BE49-F238E27FC236}">
                <a16:creationId xmlns:a16="http://schemas.microsoft.com/office/drawing/2014/main" id="{E25CBDBB-19C2-F142-3175-27208E2AC11F}"/>
              </a:ext>
            </a:extLst>
          </p:cNvPr>
          <p:cNvSpPr>
            <a:spLocks noGrp="1"/>
          </p:cNvSpPr>
          <p:nvPr>
            <p:ph type="sldNum" sz="quarter" idx="10"/>
          </p:nvPr>
        </p:nvSpPr>
        <p:spPr>
          <a:xfrm>
            <a:off x="7083425" y="6505575"/>
            <a:ext cx="2057400" cy="365125"/>
          </a:xfrm>
        </p:spPr>
        <p:txBody>
          <a:bodyPr/>
          <a:lstStyle>
            <a:lvl1pPr>
              <a:defRPr>
                <a:solidFill>
                  <a:srgbClr val="FFFFFF"/>
                </a:solidFill>
              </a:defRPr>
            </a:lvl1pPr>
          </a:lstStyle>
          <a:p>
            <a:pPr>
              <a:defRPr/>
            </a:pPr>
            <a:fld id="{109B40A9-4975-448A-993E-CDB42F79F417}" type="slidenum">
              <a:rPr lang="ja-JP" altLang="en-US"/>
              <a:pPr>
                <a:defRPr/>
              </a:pPr>
              <a:t>‹#›</a:t>
            </a:fld>
            <a:endParaRPr lang="ja-JP" altLang="en-US" dirty="0"/>
          </a:p>
        </p:txBody>
      </p:sp>
      <p:cxnSp>
        <p:nvCxnSpPr>
          <p:cNvPr id="5" name="直線コネクタ 4">
            <a:extLst>
              <a:ext uri="{FF2B5EF4-FFF2-40B4-BE49-F238E27FC236}">
                <a16:creationId xmlns:a16="http://schemas.microsoft.com/office/drawing/2014/main" id="{F3C83980-F250-6D6A-ACC8-802A1462803D}"/>
              </a:ext>
            </a:extLst>
          </p:cNvPr>
          <p:cNvCxnSpPr/>
          <p:nvPr userDrawn="1"/>
        </p:nvCxnSpPr>
        <p:spPr>
          <a:xfrm>
            <a:off x="191193" y="598516"/>
            <a:ext cx="8744989"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61096897"/>
      </p:ext>
    </p:extLst>
  </p:cSld>
  <p:clrMapOvr>
    <a:masterClrMapping/>
  </p:clrMapOvr>
  <p:extLst>
    <p:ext uri="{DCECCB84-F9BA-43D5-87BE-67443E8EF086}">
      <p15:sldGuideLst xmlns:p15="http://schemas.microsoft.com/office/powerpoint/2012/main">
        <p15:guide id="1" orient="horz" pos="2160">
          <p15:clr>
            <a:srgbClr val="FBAE40"/>
          </p15:clr>
        </p15:guide>
        <p15:guide id="2" pos="2880">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pPr>
              <a:defRPr/>
            </a:pPr>
            <a:endParaRPr lang="ja-JP" altLang="en-US"/>
          </a:p>
        </p:txBody>
      </p:sp>
      <p:sp>
        <p:nvSpPr>
          <p:cNvPr id="5" name="Footer Placeholder 4"/>
          <p:cNvSpPr>
            <a:spLocks noGrp="1"/>
          </p:cNvSpPr>
          <p:nvPr>
            <p:ph type="ftr" sz="quarter" idx="11"/>
          </p:nvPr>
        </p:nvSpPr>
        <p:spPr/>
        <p:txBody>
          <a:bodyPr/>
          <a:lstStyle/>
          <a:p>
            <a:pPr>
              <a:defRPr/>
            </a:pPr>
            <a:endParaRPr lang="ja-JP" altLang="en-US"/>
          </a:p>
        </p:txBody>
      </p:sp>
      <p:sp>
        <p:nvSpPr>
          <p:cNvPr id="6" name="Slide Number Placeholder 5"/>
          <p:cNvSpPr>
            <a:spLocks noGrp="1"/>
          </p:cNvSpPr>
          <p:nvPr>
            <p:ph type="sldNum" sz="quarter" idx="12"/>
          </p:nvPr>
        </p:nvSpPr>
        <p:spPr/>
        <p:txBody>
          <a:bodyPr/>
          <a:lstStyle/>
          <a:p>
            <a:pPr>
              <a:defRPr/>
            </a:pPr>
            <a:fld id="{47A56767-28FD-4429-A522-334E703286F0}" type="slidenum">
              <a:rPr lang="ja-JP" altLang="en-US" smtClean="0"/>
              <a:pPr>
                <a:defRPr/>
              </a:pPr>
              <a:t>‹#›</a:t>
            </a:fld>
            <a:endParaRPr lang="ja-JP" altLang="en-US" dirty="0"/>
          </a:p>
        </p:txBody>
      </p:sp>
    </p:spTree>
    <p:extLst>
      <p:ext uri="{BB962C8B-B14F-4D97-AF65-F5344CB8AC3E}">
        <p14:creationId xmlns:p14="http://schemas.microsoft.com/office/powerpoint/2010/main" val="3149529208"/>
      </p:ext>
    </p:extLst>
  </p:cSld>
  <p:clrMapOvr>
    <a:masterClrMapping/>
  </p:clrMapOvr>
  <p:hf hdr="0" ftr="0" dt="0"/>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pPr>
              <a:defRPr/>
            </a:pPr>
            <a:endParaRPr lang="ja-JP" altLang="en-US"/>
          </a:p>
        </p:txBody>
      </p:sp>
      <p:sp>
        <p:nvSpPr>
          <p:cNvPr id="5" name="Footer Placeholder 4"/>
          <p:cNvSpPr>
            <a:spLocks noGrp="1"/>
          </p:cNvSpPr>
          <p:nvPr>
            <p:ph type="ftr" sz="quarter" idx="11"/>
          </p:nvPr>
        </p:nvSpPr>
        <p:spPr/>
        <p:txBody>
          <a:bodyPr/>
          <a:lstStyle/>
          <a:p>
            <a:pPr>
              <a:defRPr/>
            </a:pPr>
            <a:endParaRPr lang="ja-JP" altLang="en-US"/>
          </a:p>
        </p:txBody>
      </p:sp>
      <p:sp>
        <p:nvSpPr>
          <p:cNvPr id="6" name="Slide Number Placeholder 5"/>
          <p:cNvSpPr>
            <a:spLocks noGrp="1"/>
          </p:cNvSpPr>
          <p:nvPr>
            <p:ph type="sldNum" sz="quarter" idx="12"/>
          </p:nvPr>
        </p:nvSpPr>
        <p:spPr/>
        <p:txBody>
          <a:bodyPr/>
          <a:lstStyle/>
          <a:p>
            <a:pPr>
              <a:defRPr/>
            </a:pPr>
            <a:fld id="{47A56767-28FD-4429-A522-334E703286F0}" type="slidenum">
              <a:rPr lang="ja-JP" altLang="en-US" smtClean="0"/>
              <a:pPr>
                <a:defRPr/>
              </a:pPr>
              <a:t>‹#›</a:t>
            </a:fld>
            <a:endParaRPr lang="ja-JP" altLang="en-US" dirty="0"/>
          </a:p>
        </p:txBody>
      </p:sp>
    </p:spTree>
    <p:extLst>
      <p:ext uri="{BB962C8B-B14F-4D97-AF65-F5344CB8AC3E}">
        <p14:creationId xmlns:p14="http://schemas.microsoft.com/office/powerpoint/2010/main" val="3149993991"/>
      </p:ext>
    </p:extLst>
  </p:cSld>
  <p:clrMapOvr>
    <a:masterClrMapping/>
  </p:clrMapOvr>
  <p:hf hdr="0" ftr="0" dt="0"/>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pPr>
              <a:defRPr/>
            </a:pPr>
            <a:endParaRPr lang="ja-JP" altLang="en-US"/>
          </a:p>
        </p:txBody>
      </p:sp>
      <p:sp>
        <p:nvSpPr>
          <p:cNvPr id="6" name="Footer Placeholder 5"/>
          <p:cNvSpPr>
            <a:spLocks noGrp="1"/>
          </p:cNvSpPr>
          <p:nvPr>
            <p:ph type="ftr" sz="quarter" idx="11"/>
          </p:nvPr>
        </p:nvSpPr>
        <p:spPr/>
        <p:txBody>
          <a:bodyPr/>
          <a:lstStyle/>
          <a:p>
            <a:pPr>
              <a:defRPr/>
            </a:pPr>
            <a:endParaRPr lang="ja-JP" altLang="en-US"/>
          </a:p>
        </p:txBody>
      </p:sp>
      <p:sp>
        <p:nvSpPr>
          <p:cNvPr id="7" name="Slide Number Placeholder 6"/>
          <p:cNvSpPr>
            <a:spLocks noGrp="1"/>
          </p:cNvSpPr>
          <p:nvPr>
            <p:ph type="sldNum" sz="quarter" idx="12"/>
          </p:nvPr>
        </p:nvSpPr>
        <p:spPr/>
        <p:txBody>
          <a:bodyPr/>
          <a:lstStyle/>
          <a:p>
            <a:pPr>
              <a:defRPr/>
            </a:pPr>
            <a:fld id="{47A56767-28FD-4429-A522-334E703286F0}" type="slidenum">
              <a:rPr lang="ja-JP" altLang="en-US" smtClean="0"/>
              <a:pPr>
                <a:defRPr/>
              </a:pPr>
              <a:t>‹#›</a:t>
            </a:fld>
            <a:endParaRPr lang="ja-JP" altLang="en-US" dirty="0"/>
          </a:p>
        </p:txBody>
      </p:sp>
    </p:spTree>
    <p:extLst>
      <p:ext uri="{BB962C8B-B14F-4D97-AF65-F5344CB8AC3E}">
        <p14:creationId xmlns:p14="http://schemas.microsoft.com/office/powerpoint/2010/main" val="309829132"/>
      </p:ext>
    </p:extLst>
  </p:cSld>
  <p:clrMapOvr>
    <a:masterClrMapping/>
  </p:clrMapOvr>
  <p:hf hdr="0" ftr="0" dt="0"/>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Content Placeholder 3"/>
          <p:cNvSpPr>
            <a:spLocks noGrp="1"/>
          </p:cNvSpPr>
          <p:nvPr>
            <p:ph sz="half" idx="2"/>
          </p:nvPr>
        </p:nvSpPr>
        <p:spPr>
          <a:xfrm>
            <a:off x="629842" y="2505075"/>
            <a:ext cx="3868340"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Content Placeholder 5"/>
          <p:cNvSpPr>
            <a:spLocks noGrp="1"/>
          </p:cNvSpPr>
          <p:nvPr>
            <p:ph sz="quarter" idx="4"/>
          </p:nvPr>
        </p:nvSpPr>
        <p:spPr>
          <a:xfrm>
            <a:off x="4629150" y="2505075"/>
            <a:ext cx="3887391"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pPr>
              <a:defRPr/>
            </a:pPr>
            <a:endParaRPr lang="ja-JP" altLang="en-US"/>
          </a:p>
        </p:txBody>
      </p:sp>
      <p:sp>
        <p:nvSpPr>
          <p:cNvPr id="8" name="Footer Placeholder 7"/>
          <p:cNvSpPr>
            <a:spLocks noGrp="1"/>
          </p:cNvSpPr>
          <p:nvPr>
            <p:ph type="ftr" sz="quarter" idx="11"/>
          </p:nvPr>
        </p:nvSpPr>
        <p:spPr/>
        <p:txBody>
          <a:bodyPr/>
          <a:lstStyle/>
          <a:p>
            <a:pPr>
              <a:defRPr/>
            </a:pPr>
            <a:endParaRPr lang="ja-JP" altLang="en-US"/>
          </a:p>
        </p:txBody>
      </p:sp>
      <p:sp>
        <p:nvSpPr>
          <p:cNvPr id="9" name="Slide Number Placeholder 8"/>
          <p:cNvSpPr>
            <a:spLocks noGrp="1"/>
          </p:cNvSpPr>
          <p:nvPr>
            <p:ph type="sldNum" sz="quarter" idx="12"/>
          </p:nvPr>
        </p:nvSpPr>
        <p:spPr/>
        <p:txBody>
          <a:bodyPr/>
          <a:lstStyle/>
          <a:p>
            <a:pPr>
              <a:defRPr/>
            </a:pPr>
            <a:fld id="{47A56767-28FD-4429-A522-334E703286F0}" type="slidenum">
              <a:rPr lang="ja-JP" altLang="en-US" smtClean="0"/>
              <a:pPr>
                <a:defRPr/>
              </a:pPr>
              <a:t>‹#›</a:t>
            </a:fld>
            <a:endParaRPr lang="ja-JP" altLang="en-US" dirty="0"/>
          </a:p>
        </p:txBody>
      </p:sp>
    </p:spTree>
    <p:extLst>
      <p:ext uri="{BB962C8B-B14F-4D97-AF65-F5344CB8AC3E}">
        <p14:creationId xmlns:p14="http://schemas.microsoft.com/office/powerpoint/2010/main" val="1382589182"/>
      </p:ext>
    </p:extLst>
  </p:cSld>
  <p:clrMapOvr>
    <a:masterClrMapping/>
  </p:clrMapOvr>
  <p:hf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pPr>
              <a:defRPr/>
            </a:pPr>
            <a:endParaRPr lang="ja-JP" altLang="en-US"/>
          </a:p>
        </p:txBody>
      </p:sp>
      <p:sp>
        <p:nvSpPr>
          <p:cNvPr id="4" name="Footer Placeholder 3"/>
          <p:cNvSpPr>
            <a:spLocks noGrp="1"/>
          </p:cNvSpPr>
          <p:nvPr>
            <p:ph type="ftr" sz="quarter" idx="11"/>
          </p:nvPr>
        </p:nvSpPr>
        <p:spPr/>
        <p:txBody>
          <a:bodyPr/>
          <a:lstStyle/>
          <a:p>
            <a:pPr>
              <a:defRPr/>
            </a:pPr>
            <a:endParaRPr lang="ja-JP" altLang="en-US"/>
          </a:p>
        </p:txBody>
      </p:sp>
      <p:sp>
        <p:nvSpPr>
          <p:cNvPr id="5" name="Slide Number Placeholder 4"/>
          <p:cNvSpPr>
            <a:spLocks noGrp="1"/>
          </p:cNvSpPr>
          <p:nvPr>
            <p:ph type="sldNum" sz="quarter" idx="12"/>
          </p:nvPr>
        </p:nvSpPr>
        <p:spPr/>
        <p:txBody>
          <a:bodyPr/>
          <a:lstStyle/>
          <a:p>
            <a:pPr>
              <a:defRPr/>
            </a:pPr>
            <a:fld id="{47A56767-28FD-4429-A522-334E703286F0}" type="slidenum">
              <a:rPr lang="ja-JP" altLang="en-US" smtClean="0"/>
              <a:pPr>
                <a:defRPr/>
              </a:pPr>
              <a:t>‹#›</a:t>
            </a:fld>
            <a:endParaRPr lang="ja-JP" altLang="en-US" dirty="0"/>
          </a:p>
        </p:txBody>
      </p:sp>
    </p:spTree>
    <p:extLst>
      <p:ext uri="{BB962C8B-B14F-4D97-AF65-F5344CB8AC3E}">
        <p14:creationId xmlns:p14="http://schemas.microsoft.com/office/powerpoint/2010/main" val="3229849504"/>
      </p:ext>
    </p:extLst>
  </p:cSld>
  <p:clrMapOvr>
    <a:masterClrMapping/>
  </p:clrMapOvr>
  <p:hf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endParaRPr lang="ja-JP" altLang="en-US"/>
          </a:p>
        </p:txBody>
      </p:sp>
      <p:sp>
        <p:nvSpPr>
          <p:cNvPr id="3" name="Footer Placeholder 2"/>
          <p:cNvSpPr>
            <a:spLocks noGrp="1"/>
          </p:cNvSpPr>
          <p:nvPr>
            <p:ph type="ftr" sz="quarter" idx="11"/>
          </p:nvPr>
        </p:nvSpPr>
        <p:spPr/>
        <p:txBody>
          <a:bodyPr/>
          <a:lstStyle/>
          <a:p>
            <a:pPr>
              <a:defRPr/>
            </a:pPr>
            <a:endParaRPr lang="ja-JP" altLang="en-US"/>
          </a:p>
        </p:txBody>
      </p:sp>
      <p:sp>
        <p:nvSpPr>
          <p:cNvPr id="4" name="Slide Number Placeholder 3"/>
          <p:cNvSpPr>
            <a:spLocks noGrp="1"/>
          </p:cNvSpPr>
          <p:nvPr>
            <p:ph type="sldNum" sz="quarter" idx="12"/>
          </p:nvPr>
        </p:nvSpPr>
        <p:spPr/>
        <p:txBody>
          <a:bodyPr/>
          <a:lstStyle/>
          <a:p>
            <a:pPr>
              <a:defRPr/>
            </a:pPr>
            <a:fld id="{47A56767-28FD-4429-A522-334E703286F0}" type="slidenum">
              <a:rPr lang="ja-JP" altLang="en-US" smtClean="0"/>
              <a:pPr>
                <a:defRPr/>
              </a:pPr>
              <a:t>‹#›</a:t>
            </a:fld>
            <a:endParaRPr lang="ja-JP" altLang="en-US" dirty="0"/>
          </a:p>
        </p:txBody>
      </p:sp>
    </p:spTree>
    <p:extLst>
      <p:ext uri="{BB962C8B-B14F-4D97-AF65-F5344CB8AC3E}">
        <p14:creationId xmlns:p14="http://schemas.microsoft.com/office/powerpoint/2010/main" val="2703372883"/>
      </p:ext>
    </p:extLst>
  </p:cSld>
  <p:clrMapOvr>
    <a:masterClrMapping/>
  </p:clrMapOvr>
  <p:hf hdr="0" ftr="0" dt="0"/>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a:t>マスター タイトルの書式設定</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pPr>
              <a:defRPr/>
            </a:pPr>
            <a:endParaRPr lang="ja-JP" altLang="en-US"/>
          </a:p>
        </p:txBody>
      </p:sp>
      <p:sp>
        <p:nvSpPr>
          <p:cNvPr id="6" name="Footer Placeholder 5"/>
          <p:cNvSpPr>
            <a:spLocks noGrp="1"/>
          </p:cNvSpPr>
          <p:nvPr>
            <p:ph type="ftr" sz="quarter" idx="11"/>
          </p:nvPr>
        </p:nvSpPr>
        <p:spPr/>
        <p:txBody>
          <a:bodyPr/>
          <a:lstStyle/>
          <a:p>
            <a:pPr>
              <a:defRPr/>
            </a:pPr>
            <a:endParaRPr lang="ja-JP" altLang="en-US"/>
          </a:p>
        </p:txBody>
      </p:sp>
      <p:sp>
        <p:nvSpPr>
          <p:cNvPr id="7" name="Slide Number Placeholder 6"/>
          <p:cNvSpPr>
            <a:spLocks noGrp="1"/>
          </p:cNvSpPr>
          <p:nvPr>
            <p:ph type="sldNum" sz="quarter" idx="12"/>
          </p:nvPr>
        </p:nvSpPr>
        <p:spPr/>
        <p:txBody>
          <a:bodyPr/>
          <a:lstStyle/>
          <a:p>
            <a:pPr>
              <a:defRPr/>
            </a:pPr>
            <a:fld id="{47A56767-28FD-4429-A522-334E703286F0}" type="slidenum">
              <a:rPr lang="ja-JP" altLang="en-US" smtClean="0"/>
              <a:pPr>
                <a:defRPr/>
              </a:pPr>
              <a:t>‹#›</a:t>
            </a:fld>
            <a:endParaRPr lang="ja-JP" altLang="en-US" dirty="0"/>
          </a:p>
        </p:txBody>
      </p:sp>
    </p:spTree>
    <p:extLst>
      <p:ext uri="{BB962C8B-B14F-4D97-AF65-F5344CB8AC3E}">
        <p14:creationId xmlns:p14="http://schemas.microsoft.com/office/powerpoint/2010/main" val="2246030546"/>
      </p:ext>
    </p:extLst>
  </p:cSld>
  <p:clrMapOvr>
    <a:masterClrMapping/>
  </p:clrMapOvr>
  <p:hf hdr="0" ftr="0" dt="0"/>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pPr>
              <a:defRPr/>
            </a:pPr>
            <a:endParaRPr lang="ja-JP" altLang="en-US"/>
          </a:p>
        </p:txBody>
      </p:sp>
      <p:sp>
        <p:nvSpPr>
          <p:cNvPr id="6" name="Footer Placeholder 5"/>
          <p:cNvSpPr>
            <a:spLocks noGrp="1"/>
          </p:cNvSpPr>
          <p:nvPr>
            <p:ph type="ftr" sz="quarter" idx="11"/>
          </p:nvPr>
        </p:nvSpPr>
        <p:spPr/>
        <p:txBody>
          <a:bodyPr/>
          <a:lstStyle/>
          <a:p>
            <a:pPr>
              <a:defRPr/>
            </a:pPr>
            <a:endParaRPr lang="ja-JP" altLang="en-US"/>
          </a:p>
        </p:txBody>
      </p:sp>
      <p:sp>
        <p:nvSpPr>
          <p:cNvPr id="7" name="Slide Number Placeholder 6"/>
          <p:cNvSpPr>
            <a:spLocks noGrp="1"/>
          </p:cNvSpPr>
          <p:nvPr>
            <p:ph type="sldNum" sz="quarter" idx="12"/>
          </p:nvPr>
        </p:nvSpPr>
        <p:spPr/>
        <p:txBody>
          <a:bodyPr/>
          <a:lstStyle/>
          <a:p>
            <a:pPr>
              <a:defRPr/>
            </a:pPr>
            <a:fld id="{47A56767-28FD-4429-A522-334E703286F0}" type="slidenum">
              <a:rPr lang="ja-JP" altLang="en-US" smtClean="0"/>
              <a:pPr>
                <a:defRPr/>
              </a:pPr>
              <a:t>‹#›</a:t>
            </a:fld>
            <a:endParaRPr lang="ja-JP" altLang="en-US" dirty="0"/>
          </a:p>
        </p:txBody>
      </p:sp>
    </p:spTree>
    <p:extLst>
      <p:ext uri="{BB962C8B-B14F-4D97-AF65-F5344CB8AC3E}">
        <p14:creationId xmlns:p14="http://schemas.microsoft.com/office/powerpoint/2010/main" val="1256234770"/>
      </p:ext>
    </p:extLst>
  </p:cSld>
  <p:clrMapOvr>
    <a:masterClrMapping/>
  </p:clrMapOvr>
  <p:hf hdr="0" ftr="0" dt="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a:defRPr/>
            </a:pPr>
            <a:endParaRPr lang="ja-JP" alt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a:defRPr/>
            </a:pPr>
            <a:endParaRPr lang="ja-JP" alt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a:defRPr/>
            </a:pPr>
            <a:fld id="{47A56767-28FD-4429-A522-334E703286F0}" type="slidenum">
              <a:rPr lang="ja-JP" altLang="en-US" smtClean="0"/>
              <a:pPr>
                <a:defRPr/>
              </a:pPr>
              <a:t>‹#›</a:t>
            </a:fld>
            <a:endParaRPr lang="ja-JP" altLang="en-US" dirty="0"/>
          </a:p>
        </p:txBody>
      </p:sp>
    </p:spTree>
    <p:extLst>
      <p:ext uri="{BB962C8B-B14F-4D97-AF65-F5344CB8AC3E}">
        <p14:creationId xmlns:p14="http://schemas.microsoft.com/office/powerpoint/2010/main" val="2095333734"/>
      </p:ext>
    </p:extLst>
  </p:cSld>
  <p:clrMap bg1="lt1" tx1="dk1" bg2="lt2" tx2="dk2" accent1="accent1" accent2="accent2" accent3="accent3" accent4="accent4" accent5="accent5" accent6="accent6" hlink="hlink" folHlink="folHlink"/>
  <p:sldLayoutIdLst>
    <p:sldLayoutId id="2147483707" r:id="rId1"/>
    <p:sldLayoutId id="2147483708" r:id="rId2"/>
    <p:sldLayoutId id="2147483709" r:id="rId3"/>
    <p:sldLayoutId id="2147483710" r:id="rId4"/>
    <p:sldLayoutId id="2147483711" r:id="rId5"/>
    <p:sldLayoutId id="2147483712" r:id="rId6"/>
    <p:sldLayoutId id="2147483713" r:id="rId7"/>
    <p:sldLayoutId id="2147483714" r:id="rId8"/>
    <p:sldLayoutId id="2147483715" r:id="rId9"/>
    <p:sldLayoutId id="2147483716" r:id="rId10"/>
    <p:sldLayoutId id="2147483717" r:id="rId11"/>
    <p:sldLayoutId id="2147483718" r:id="rId12"/>
  </p:sldLayoutIdLst>
  <p:hf hdr="0" ftr="0" dt="0"/>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テキスト ボックス 5">
            <a:extLst>
              <a:ext uri="{FF2B5EF4-FFF2-40B4-BE49-F238E27FC236}">
                <a16:creationId xmlns:a16="http://schemas.microsoft.com/office/drawing/2014/main" id="{8865494B-B35E-9627-79F1-5891BDF844C8}"/>
              </a:ext>
            </a:extLst>
          </p:cNvPr>
          <p:cNvSpPr txBox="1"/>
          <p:nvPr/>
        </p:nvSpPr>
        <p:spPr>
          <a:xfrm>
            <a:off x="245013" y="744261"/>
            <a:ext cx="7501987" cy="923330"/>
          </a:xfrm>
          <a:prstGeom prst="rect">
            <a:avLst/>
          </a:prstGeom>
          <a:noFill/>
        </p:spPr>
        <p:txBody>
          <a:bodyPr wrap="square" rtlCol="0">
            <a:spAutoFit/>
          </a:bodyPr>
          <a:lstStyle/>
          <a:p>
            <a:r>
              <a:rPr kumimoji="1" lang="ja-JP" altLang="en-US" dirty="0">
                <a:latin typeface="Meiryo UI" panose="020B0604030504040204" pitchFamily="50" charset="-128"/>
                <a:ea typeface="Meiryo UI" panose="020B0604030504040204" pitchFamily="50" charset="-128"/>
              </a:rPr>
              <a:t>研究開発項目</a:t>
            </a:r>
            <a:r>
              <a:rPr kumimoji="1" lang="en-US" altLang="ja-JP" dirty="0">
                <a:latin typeface="Meiryo UI" panose="020B0604030504040204" pitchFamily="50" charset="-128"/>
                <a:ea typeface="Meiryo UI" panose="020B0604030504040204" pitchFamily="50" charset="-128"/>
              </a:rPr>
              <a:t>Ⅱ</a:t>
            </a:r>
            <a:r>
              <a:rPr kumimoji="1" lang="ja-JP" altLang="en-US" dirty="0">
                <a:latin typeface="Meiryo UI" panose="020B0604030504040204" pitchFamily="50" charset="-128"/>
                <a:ea typeface="Meiryo UI" panose="020B0604030504040204" pitchFamily="50" charset="-128"/>
              </a:rPr>
              <a:t>　次世代燃料電池・水電解の要素技術開発</a:t>
            </a:r>
            <a:endParaRPr kumimoji="1" lang="en-US" altLang="ja-JP" dirty="0">
              <a:latin typeface="Meiryo UI" panose="020B0604030504040204" pitchFamily="50" charset="-128"/>
              <a:ea typeface="Meiryo UI" panose="020B0604030504040204" pitchFamily="50" charset="-128"/>
            </a:endParaRPr>
          </a:p>
          <a:p>
            <a:r>
              <a:rPr kumimoji="1" lang="ja-JP" altLang="en-US" dirty="0">
                <a:latin typeface="Meiryo UI" panose="020B0604030504040204" pitchFamily="50" charset="-128"/>
                <a:ea typeface="Meiryo UI" panose="020B0604030504040204" pitchFamily="50" charset="-128"/>
              </a:rPr>
              <a:t>次世代燃料電池の要素技術開発／</a:t>
            </a:r>
            <a:r>
              <a:rPr kumimoji="1" lang="en-US" altLang="ja-JP" dirty="0">
                <a:latin typeface="Meiryo UI" panose="020B0604030504040204" pitchFamily="50" charset="-128"/>
                <a:ea typeface="Meiryo UI" panose="020B0604030504040204" pitchFamily="50" charset="-128"/>
              </a:rPr>
              <a:t>PEFC</a:t>
            </a:r>
            <a:r>
              <a:rPr kumimoji="1" lang="ja-JP" altLang="en-US" dirty="0">
                <a:latin typeface="Meiryo UI" panose="020B0604030504040204" pitchFamily="50" charset="-128"/>
                <a:ea typeface="Meiryo UI" panose="020B0604030504040204" pitchFamily="50" charset="-128"/>
              </a:rPr>
              <a:t>分野（うち以下の技術分野）</a:t>
            </a:r>
          </a:p>
          <a:p>
            <a:r>
              <a:rPr kumimoji="1" lang="en-US" altLang="ja-JP" dirty="0">
                <a:latin typeface="Meiryo UI" panose="020B0604030504040204" pitchFamily="50" charset="-128"/>
                <a:ea typeface="Meiryo UI" panose="020B0604030504040204" pitchFamily="50" charset="-128"/>
              </a:rPr>
              <a:t>e. </a:t>
            </a:r>
            <a:r>
              <a:rPr kumimoji="1" lang="ja-JP" altLang="en-US" dirty="0">
                <a:latin typeface="Meiryo UI" panose="020B0604030504040204" pitchFamily="50" charset="-128"/>
                <a:ea typeface="Meiryo UI" panose="020B0604030504040204" pitchFamily="50" charset="-128"/>
              </a:rPr>
              <a:t>触媒・担体、ガス拡散層、</a:t>
            </a:r>
            <a:r>
              <a:rPr kumimoji="1" lang="en-US" altLang="ja-JP" dirty="0">
                <a:latin typeface="Meiryo UI" panose="020B0604030504040204" pitchFamily="50" charset="-128"/>
                <a:ea typeface="Meiryo UI" panose="020B0604030504040204" pitchFamily="50" charset="-128"/>
              </a:rPr>
              <a:t>MEA</a:t>
            </a:r>
          </a:p>
        </p:txBody>
      </p:sp>
      <p:sp>
        <p:nvSpPr>
          <p:cNvPr id="7" name="AutoShape 17">
            <a:extLst>
              <a:ext uri="{FF2B5EF4-FFF2-40B4-BE49-F238E27FC236}">
                <a16:creationId xmlns:a16="http://schemas.microsoft.com/office/drawing/2014/main" id="{AA1C6491-43D5-07AC-DA8F-4ABF9A3BD36A}"/>
              </a:ext>
            </a:extLst>
          </p:cNvPr>
          <p:cNvSpPr>
            <a:spLocks noChangeArrowheads="1"/>
          </p:cNvSpPr>
          <p:nvPr/>
        </p:nvSpPr>
        <p:spPr bwMode="auto">
          <a:xfrm>
            <a:off x="5674925" y="1455439"/>
            <a:ext cx="3224062" cy="520279"/>
          </a:xfrm>
          <a:prstGeom prst="wedgeRoundRectCallout">
            <a:avLst>
              <a:gd name="adj1" fmla="val -69415"/>
              <a:gd name="adj2" fmla="val -60605"/>
              <a:gd name="adj3" fmla="val 16667"/>
            </a:avLst>
          </a:prstGeom>
          <a:solidFill>
            <a:srgbClr val="FFFFFF"/>
          </a:solidFill>
          <a:ln w="9525">
            <a:solidFill>
              <a:srgbClr val="000000"/>
            </a:solidFill>
            <a:miter lim="800000"/>
            <a:headEnd/>
            <a:tailEnd/>
          </a:ln>
        </p:spPr>
        <p:txBody>
          <a:bodyPr rot="0" vert="horz" wrap="square" lIns="91440" tIns="45720" rIns="91440" bIns="45720" anchor="t" anchorCtr="0" upright="1">
            <a:noAutofit/>
          </a:bodyPr>
          <a:lstStyle/>
          <a:p>
            <a:pPr algn="just"/>
            <a:r>
              <a:rPr lang="ja-JP" altLang="en-US" sz="1200" b="1" i="1" kern="100" dirty="0">
                <a:effectLst/>
                <a:latin typeface="TmsRmn"/>
                <a:ea typeface="ＭＳ ゴシック" panose="020B0609070205080204" pitchFamily="49" charset="-128"/>
                <a:cs typeface="Times New Roman" panose="02020603050405020304" pitchFamily="18" charset="0"/>
              </a:rPr>
              <a:t>提案する</a:t>
            </a:r>
            <a:r>
              <a:rPr lang="ja-JP" sz="1200" b="1" i="1" kern="100" dirty="0">
                <a:effectLst/>
                <a:latin typeface="TmsRmn"/>
                <a:ea typeface="ＭＳ ゴシック" panose="020B0609070205080204" pitchFamily="49" charset="-128"/>
                <a:cs typeface="Times New Roman" panose="02020603050405020304" pitchFamily="18" charset="0"/>
              </a:rPr>
              <a:t>研究開発項目</a:t>
            </a:r>
            <a:r>
              <a:rPr lang="ja-JP" altLang="en-US" sz="1200" b="1" i="1" kern="100" dirty="0">
                <a:effectLst/>
                <a:latin typeface="TmsRmn"/>
                <a:ea typeface="ＭＳ ゴシック" panose="020B0609070205080204" pitchFamily="49" charset="-128"/>
                <a:cs typeface="Times New Roman" panose="02020603050405020304" pitchFamily="18" charset="0"/>
              </a:rPr>
              <a:t>、技術分野の名称を公募要領</a:t>
            </a:r>
            <a:r>
              <a:rPr lang="ja-JP" altLang="en-US" sz="1200" b="1" i="1" kern="100" dirty="0">
                <a:latin typeface="TmsRmn"/>
                <a:ea typeface="ＭＳ ゴシック" panose="020B0609070205080204" pitchFamily="49" charset="-128"/>
                <a:cs typeface="Times New Roman" panose="02020603050405020304" pitchFamily="18" charset="0"/>
              </a:rPr>
              <a:t>１．（２）をもとに記載ください。</a:t>
            </a:r>
            <a:endParaRPr lang="ja-JP" sz="1200" kern="100" dirty="0">
              <a:effectLst/>
              <a:latin typeface="TmsRmn"/>
              <a:ea typeface="ＭＳ 明朝" panose="02020609040205080304" pitchFamily="17" charset="-128"/>
              <a:cs typeface="Times New Roman" panose="02020603050405020304" pitchFamily="18" charset="0"/>
            </a:endParaRPr>
          </a:p>
        </p:txBody>
      </p:sp>
      <p:sp>
        <p:nvSpPr>
          <p:cNvPr id="8" name="テキスト ボックス 7">
            <a:extLst>
              <a:ext uri="{FF2B5EF4-FFF2-40B4-BE49-F238E27FC236}">
                <a16:creationId xmlns:a16="http://schemas.microsoft.com/office/drawing/2014/main" id="{15FB967E-C3EE-796F-C1B9-03CEAE64A125}"/>
              </a:ext>
            </a:extLst>
          </p:cNvPr>
          <p:cNvSpPr txBox="1"/>
          <p:nvPr/>
        </p:nvSpPr>
        <p:spPr>
          <a:xfrm>
            <a:off x="678639" y="2724029"/>
            <a:ext cx="7786722" cy="707886"/>
          </a:xfrm>
          <a:prstGeom prst="rect">
            <a:avLst/>
          </a:prstGeom>
          <a:noFill/>
        </p:spPr>
        <p:txBody>
          <a:bodyPr wrap="square" rtlCol="0">
            <a:spAutoFit/>
          </a:bodyPr>
          <a:lstStyle/>
          <a:p>
            <a:pPr algn="ctr"/>
            <a:r>
              <a:rPr kumimoji="1" lang="ja-JP" altLang="en-US" sz="4000" dirty="0">
                <a:latin typeface="Meiryo UI" panose="020B0604030504040204" pitchFamily="50" charset="-128"/>
                <a:ea typeface="Meiryo UI" panose="020B0604030504040204" pitchFamily="50" charset="-128"/>
              </a:rPr>
              <a:t>○○○○○の研究開発</a:t>
            </a:r>
          </a:p>
        </p:txBody>
      </p:sp>
      <p:sp>
        <p:nvSpPr>
          <p:cNvPr id="9" name="テキスト ボックス 8">
            <a:extLst>
              <a:ext uri="{FF2B5EF4-FFF2-40B4-BE49-F238E27FC236}">
                <a16:creationId xmlns:a16="http://schemas.microsoft.com/office/drawing/2014/main" id="{FFF6F9CE-C155-44CF-7D5F-5A9697D7D1F7}"/>
              </a:ext>
            </a:extLst>
          </p:cNvPr>
          <p:cNvSpPr txBox="1"/>
          <p:nvPr/>
        </p:nvSpPr>
        <p:spPr>
          <a:xfrm>
            <a:off x="2028277" y="4308311"/>
            <a:ext cx="5087446" cy="707886"/>
          </a:xfrm>
          <a:prstGeom prst="rect">
            <a:avLst/>
          </a:prstGeom>
          <a:noFill/>
        </p:spPr>
        <p:txBody>
          <a:bodyPr wrap="square" rtlCol="0">
            <a:spAutoFit/>
          </a:bodyPr>
          <a:lstStyle/>
          <a:p>
            <a:r>
              <a:rPr kumimoji="1" lang="ja-JP" altLang="en-US" sz="2000" dirty="0">
                <a:latin typeface="Meiryo UI" panose="020B0604030504040204" pitchFamily="50" charset="-128"/>
                <a:ea typeface="Meiryo UI" panose="020B0604030504040204" pitchFamily="50" charset="-128"/>
              </a:rPr>
              <a:t>国立大学法人○○○大学</a:t>
            </a:r>
            <a:r>
              <a:rPr lang="en-US" altLang="ja-JP" sz="2000" dirty="0">
                <a:latin typeface="Meiryo UI" panose="020B0604030504040204" pitchFamily="50" charset="-128"/>
                <a:ea typeface="Meiryo UI" panose="020B0604030504040204" pitchFamily="50" charset="-128"/>
              </a:rPr>
              <a:t>	</a:t>
            </a:r>
            <a:r>
              <a:rPr kumimoji="1" lang="ja-JP" altLang="en-US" sz="2000" dirty="0">
                <a:latin typeface="Meiryo UI" panose="020B0604030504040204" pitchFamily="50" charset="-128"/>
                <a:ea typeface="Meiryo UI" panose="020B0604030504040204" pitchFamily="50" charset="-128"/>
              </a:rPr>
              <a:t>○○　○○</a:t>
            </a:r>
            <a:endParaRPr kumimoji="1" lang="en-US" altLang="ja-JP" sz="2000" dirty="0">
              <a:latin typeface="Meiryo UI" panose="020B0604030504040204" pitchFamily="50" charset="-128"/>
              <a:ea typeface="Meiryo UI" panose="020B0604030504040204" pitchFamily="50" charset="-128"/>
            </a:endParaRPr>
          </a:p>
          <a:p>
            <a:r>
              <a:rPr kumimoji="1" lang="ja-JP" altLang="en-US" sz="2000" dirty="0">
                <a:latin typeface="Meiryo UI" panose="020B0604030504040204" pitchFamily="50" charset="-128"/>
                <a:ea typeface="Meiryo UI" panose="020B0604030504040204" pitchFamily="50" charset="-128"/>
              </a:rPr>
              <a:t>○○○○株式会社　　</a:t>
            </a:r>
            <a:r>
              <a:rPr kumimoji="1" lang="en-US" altLang="ja-JP" sz="2000" dirty="0">
                <a:latin typeface="Meiryo UI" panose="020B0604030504040204" pitchFamily="50" charset="-128"/>
                <a:ea typeface="Meiryo UI" panose="020B0604030504040204" pitchFamily="50" charset="-128"/>
              </a:rPr>
              <a:t>		</a:t>
            </a:r>
            <a:r>
              <a:rPr kumimoji="1" lang="ja-JP" altLang="en-US" sz="2000" dirty="0">
                <a:latin typeface="Meiryo UI" panose="020B0604030504040204" pitchFamily="50" charset="-128"/>
                <a:ea typeface="Meiryo UI" panose="020B0604030504040204" pitchFamily="50" charset="-128"/>
              </a:rPr>
              <a:t>○○　○○</a:t>
            </a:r>
            <a:endParaRPr kumimoji="1" lang="en-US" altLang="ja-JP" sz="2000" dirty="0">
              <a:latin typeface="Meiryo UI" panose="020B0604030504040204" pitchFamily="50" charset="-128"/>
              <a:ea typeface="Meiryo UI" panose="020B0604030504040204" pitchFamily="50" charset="-128"/>
            </a:endParaRPr>
          </a:p>
        </p:txBody>
      </p:sp>
      <p:sp>
        <p:nvSpPr>
          <p:cNvPr id="18" name="テキスト ボックス 17">
            <a:extLst>
              <a:ext uri="{FF2B5EF4-FFF2-40B4-BE49-F238E27FC236}">
                <a16:creationId xmlns:a16="http://schemas.microsoft.com/office/drawing/2014/main" id="{F026FF16-C844-DF07-53A5-19BD52A8C463}"/>
              </a:ext>
            </a:extLst>
          </p:cNvPr>
          <p:cNvSpPr txBox="1"/>
          <p:nvPr/>
        </p:nvSpPr>
        <p:spPr>
          <a:xfrm>
            <a:off x="7418057" y="899441"/>
            <a:ext cx="1480930" cy="276999"/>
          </a:xfrm>
          <a:prstGeom prst="rect">
            <a:avLst/>
          </a:prstGeom>
          <a:noFill/>
        </p:spPr>
        <p:txBody>
          <a:bodyPr wrap="square" rtlCol="0">
            <a:spAutoFit/>
          </a:bodyPr>
          <a:lstStyle/>
          <a:p>
            <a:r>
              <a:rPr kumimoji="1" lang="en-US" altLang="ja-JP" sz="1200" dirty="0">
                <a:latin typeface="Meiryo UI" panose="020B0604030504040204" pitchFamily="50" charset="-128"/>
                <a:ea typeface="Meiryo UI" panose="020B0604030504040204" pitchFamily="50" charset="-128"/>
              </a:rPr>
              <a:t>2025</a:t>
            </a:r>
            <a:r>
              <a:rPr kumimoji="1" lang="ja-JP" altLang="en-US" sz="1200" dirty="0">
                <a:latin typeface="Meiryo UI" panose="020B0604030504040204" pitchFamily="50" charset="-128"/>
                <a:ea typeface="Meiryo UI" panose="020B0604030504040204" pitchFamily="50" charset="-128"/>
              </a:rPr>
              <a:t>年○月○○日</a:t>
            </a:r>
            <a:endParaRPr kumimoji="1" lang="en-US" altLang="ja-JP" sz="1200" dirty="0">
              <a:latin typeface="Meiryo UI" panose="020B0604030504040204" pitchFamily="50" charset="-128"/>
              <a:ea typeface="Meiryo UI" panose="020B0604030504040204" pitchFamily="50" charset="-128"/>
            </a:endParaRPr>
          </a:p>
        </p:txBody>
      </p:sp>
      <p:sp>
        <p:nvSpPr>
          <p:cNvPr id="19" name="テキスト ボックス 18">
            <a:extLst>
              <a:ext uri="{FF2B5EF4-FFF2-40B4-BE49-F238E27FC236}">
                <a16:creationId xmlns:a16="http://schemas.microsoft.com/office/drawing/2014/main" id="{91069D62-2828-DFA0-C442-9E9F36A491F0}"/>
              </a:ext>
            </a:extLst>
          </p:cNvPr>
          <p:cNvSpPr txBox="1"/>
          <p:nvPr/>
        </p:nvSpPr>
        <p:spPr>
          <a:xfrm>
            <a:off x="348872" y="94148"/>
            <a:ext cx="2953354" cy="400110"/>
          </a:xfrm>
          <a:prstGeom prst="rect">
            <a:avLst/>
          </a:prstGeom>
          <a:noFill/>
        </p:spPr>
        <p:txBody>
          <a:bodyPr wrap="square" rtlCol="0">
            <a:spAutoFit/>
          </a:bodyPr>
          <a:lstStyle/>
          <a:p>
            <a:r>
              <a:rPr kumimoji="1" lang="ja-JP" altLang="en-US" sz="2000" dirty="0">
                <a:latin typeface="Meiryo UI" panose="020B0604030504040204" pitchFamily="50" charset="-128"/>
                <a:ea typeface="Meiryo UI" panose="020B0604030504040204" pitchFamily="50" charset="-128"/>
              </a:rPr>
              <a:t>提案書　補足資料</a:t>
            </a:r>
          </a:p>
        </p:txBody>
      </p:sp>
      <p:sp>
        <p:nvSpPr>
          <p:cNvPr id="20" name="AutoShape 17">
            <a:extLst>
              <a:ext uri="{FF2B5EF4-FFF2-40B4-BE49-F238E27FC236}">
                <a16:creationId xmlns:a16="http://schemas.microsoft.com/office/drawing/2014/main" id="{031D8254-DCD9-F312-3BF2-A8E9B830E614}"/>
              </a:ext>
            </a:extLst>
          </p:cNvPr>
          <p:cNvSpPr>
            <a:spLocks noChangeArrowheads="1"/>
          </p:cNvSpPr>
          <p:nvPr/>
        </p:nvSpPr>
        <p:spPr bwMode="auto">
          <a:xfrm>
            <a:off x="7115723" y="4551255"/>
            <a:ext cx="655227" cy="354330"/>
          </a:xfrm>
          <a:prstGeom prst="wedgeRoundRectCallout">
            <a:avLst>
              <a:gd name="adj1" fmla="val -124054"/>
              <a:gd name="adj2" fmla="val -34041"/>
              <a:gd name="adj3" fmla="val 16667"/>
            </a:avLst>
          </a:prstGeom>
          <a:solidFill>
            <a:srgbClr val="FFFFFF"/>
          </a:solidFill>
          <a:ln w="9525">
            <a:solidFill>
              <a:srgbClr val="000000"/>
            </a:solidFill>
            <a:miter lim="800000"/>
            <a:headEnd/>
            <a:tailEnd/>
          </a:ln>
        </p:spPr>
        <p:txBody>
          <a:bodyPr rot="0" vert="horz" wrap="square" lIns="91440" tIns="45720" rIns="91440" bIns="45720" anchor="t" anchorCtr="0" upright="1">
            <a:noAutofit/>
          </a:bodyPr>
          <a:lstStyle/>
          <a:p>
            <a:pPr algn="just"/>
            <a:r>
              <a:rPr lang="ja-JP" altLang="en-US" sz="1200" b="1" i="1" kern="100" dirty="0">
                <a:effectLst/>
                <a:latin typeface="TmsRmn"/>
                <a:ea typeface="ＭＳ ゴシック" panose="020B0609070205080204" pitchFamily="49" charset="-128"/>
                <a:cs typeface="Times New Roman" panose="02020603050405020304" pitchFamily="18" charset="0"/>
              </a:rPr>
              <a:t>氏名</a:t>
            </a:r>
            <a:endParaRPr lang="en-US" altLang="ja-JP" sz="1200" b="1" i="1" kern="100" dirty="0">
              <a:effectLst/>
              <a:latin typeface="TmsRmn"/>
              <a:ea typeface="ＭＳ ゴシック" panose="020B0609070205080204" pitchFamily="49" charset="-128"/>
              <a:cs typeface="Times New Roman" panose="02020603050405020304" pitchFamily="18" charset="0"/>
            </a:endParaRPr>
          </a:p>
        </p:txBody>
      </p:sp>
      <p:sp>
        <p:nvSpPr>
          <p:cNvPr id="3" name="AutoShape 17">
            <a:extLst>
              <a:ext uri="{FF2B5EF4-FFF2-40B4-BE49-F238E27FC236}">
                <a16:creationId xmlns:a16="http://schemas.microsoft.com/office/drawing/2014/main" id="{5E875600-CAD5-6F68-BC00-88FBE3EC74FA}"/>
              </a:ext>
            </a:extLst>
          </p:cNvPr>
          <p:cNvSpPr>
            <a:spLocks noChangeArrowheads="1"/>
          </p:cNvSpPr>
          <p:nvPr/>
        </p:nvSpPr>
        <p:spPr bwMode="auto">
          <a:xfrm>
            <a:off x="348872" y="2006606"/>
            <a:ext cx="4634261" cy="520279"/>
          </a:xfrm>
          <a:prstGeom prst="wedgeRoundRectCallout">
            <a:avLst>
              <a:gd name="adj1" fmla="val 25663"/>
              <a:gd name="adj2" fmla="val 30963"/>
              <a:gd name="adj3" fmla="val 16667"/>
            </a:avLst>
          </a:prstGeom>
          <a:solidFill>
            <a:srgbClr val="FFFFFF"/>
          </a:solidFill>
          <a:ln w="9525">
            <a:solidFill>
              <a:srgbClr val="000000"/>
            </a:solidFill>
            <a:miter lim="800000"/>
            <a:headEnd/>
            <a:tailEnd/>
          </a:ln>
        </p:spPr>
        <p:txBody>
          <a:bodyPr rot="0" vert="horz" wrap="square" lIns="91440" tIns="45720" rIns="91440" bIns="45720" anchor="t" anchorCtr="0" upright="1">
            <a:noAutofit/>
          </a:bodyPr>
          <a:lstStyle/>
          <a:p>
            <a:pPr algn="just"/>
            <a:r>
              <a:rPr lang="ja-JP" altLang="en-US" sz="1200" b="1" i="1" kern="100" dirty="0">
                <a:effectLst/>
                <a:latin typeface="TmsRmn"/>
                <a:ea typeface="ＭＳ ゴシック" panose="020B0609070205080204" pitchFamily="49" charset="-128"/>
                <a:cs typeface="Times New Roman" panose="02020603050405020304" pitchFamily="18" charset="0"/>
              </a:rPr>
              <a:t>本スライドの斜体で記述されたテキストボックスは説明文です。</a:t>
            </a:r>
            <a:endParaRPr lang="en-US" altLang="ja-JP" sz="1200" b="1" i="1" kern="100" dirty="0">
              <a:effectLst/>
              <a:latin typeface="TmsRmn"/>
              <a:ea typeface="ＭＳ ゴシック" panose="020B0609070205080204" pitchFamily="49" charset="-128"/>
              <a:cs typeface="Times New Roman" panose="02020603050405020304" pitchFamily="18" charset="0"/>
            </a:endParaRPr>
          </a:p>
          <a:p>
            <a:pPr algn="just"/>
            <a:r>
              <a:rPr lang="ja-JP" altLang="en-US" sz="1200" b="1" i="1" kern="100" dirty="0">
                <a:effectLst/>
                <a:latin typeface="TmsRmn"/>
                <a:ea typeface="ＭＳ ゴシック" panose="020B0609070205080204" pitchFamily="49" charset="-128"/>
                <a:cs typeface="Times New Roman" panose="02020603050405020304" pitchFamily="18" charset="0"/>
              </a:rPr>
              <a:t>スライド作成時に削除願います。</a:t>
            </a:r>
            <a:endParaRPr lang="en-US" altLang="ja-JP" sz="1200" b="1" i="1" kern="100" dirty="0">
              <a:effectLst/>
              <a:latin typeface="TmsRmn"/>
              <a:ea typeface="ＭＳ ゴシック" panose="020B0609070205080204" pitchFamily="49" charset="-128"/>
              <a:cs typeface="Times New Roman" panose="02020603050405020304" pitchFamily="18" charset="0"/>
            </a:endParaRPr>
          </a:p>
        </p:txBody>
      </p:sp>
      <p:sp>
        <p:nvSpPr>
          <p:cNvPr id="2" name="テキスト ボックス 1">
            <a:extLst>
              <a:ext uri="{FF2B5EF4-FFF2-40B4-BE49-F238E27FC236}">
                <a16:creationId xmlns:a16="http://schemas.microsoft.com/office/drawing/2014/main" id="{366925F2-6344-C685-BD3F-1BF525701752}"/>
              </a:ext>
            </a:extLst>
          </p:cNvPr>
          <p:cNvSpPr txBox="1"/>
          <p:nvPr/>
        </p:nvSpPr>
        <p:spPr>
          <a:xfrm>
            <a:off x="8387542" y="18831"/>
            <a:ext cx="708543" cy="276999"/>
          </a:xfrm>
          <a:prstGeom prst="rect">
            <a:avLst/>
          </a:prstGeom>
          <a:noFill/>
          <a:ln>
            <a:solidFill>
              <a:schemeClr val="tx1"/>
            </a:solidFill>
          </a:ln>
        </p:spPr>
        <p:txBody>
          <a:bodyPr wrap="square" rtlCol="0">
            <a:spAutoFit/>
          </a:bodyPr>
          <a:lstStyle/>
          <a:p>
            <a:pPr algn="ctr"/>
            <a:r>
              <a:rPr kumimoji="1" lang="ja-JP" altLang="en-US" sz="1200" dirty="0">
                <a:latin typeface="Meiryo UI" panose="020B0604030504040204" pitchFamily="50" charset="-128"/>
                <a:ea typeface="Meiryo UI" panose="020B0604030504040204" pitchFamily="50" charset="-128"/>
              </a:rPr>
              <a:t>別添</a:t>
            </a:r>
            <a:r>
              <a:rPr kumimoji="1" lang="en-US" altLang="ja-JP" sz="1200" dirty="0">
                <a:latin typeface="Meiryo UI" panose="020B0604030504040204" pitchFamily="50" charset="-128"/>
                <a:ea typeface="Meiryo UI" panose="020B0604030504040204" pitchFamily="50" charset="-128"/>
              </a:rPr>
              <a:t>12</a:t>
            </a:r>
            <a:endParaRPr kumimoji="1" lang="ja-JP" altLang="en-US" sz="1200" dirty="0">
              <a:latin typeface="Meiryo UI" panose="020B0604030504040204" pitchFamily="50" charset="-128"/>
              <a:ea typeface="Meiryo UI" panose="020B0604030504040204" pitchFamily="50" charset="-128"/>
            </a:endParaRPr>
          </a:p>
        </p:txBody>
      </p:sp>
      <p:sp>
        <p:nvSpPr>
          <p:cNvPr id="10" name="AutoShape 17">
            <a:extLst>
              <a:ext uri="{FF2B5EF4-FFF2-40B4-BE49-F238E27FC236}">
                <a16:creationId xmlns:a16="http://schemas.microsoft.com/office/drawing/2014/main" id="{BA36E5B0-9FB9-7419-7F4A-EC9B5240F6D4}"/>
              </a:ext>
            </a:extLst>
          </p:cNvPr>
          <p:cNvSpPr>
            <a:spLocks noChangeArrowheads="1"/>
          </p:cNvSpPr>
          <p:nvPr/>
        </p:nvSpPr>
        <p:spPr bwMode="auto">
          <a:xfrm>
            <a:off x="7443336" y="3515783"/>
            <a:ext cx="1133397" cy="354330"/>
          </a:xfrm>
          <a:prstGeom prst="wedgeRoundRectCallout">
            <a:avLst>
              <a:gd name="adj1" fmla="val -124054"/>
              <a:gd name="adj2" fmla="val -72273"/>
              <a:gd name="adj3" fmla="val 16667"/>
            </a:avLst>
          </a:prstGeom>
          <a:solidFill>
            <a:srgbClr val="FFFFFF"/>
          </a:solidFill>
          <a:ln w="9525">
            <a:solidFill>
              <a:srgbClr val="000000"/>
            </a:solidFill>
            <a:miter lim="800000"/>
            <a:headEnd/>
            <a:tailEnd/>
          </a:ln>
        </p:spPr>
        <p:txBody>
          <a:bodyPr rot="0" vert="horz" wrap="square" lIns="91440" tIns="45720" rIns="91440" bIns="45720" anchor="t" anchorCtr="0" upright="1">
            <a:noAutofit/>
          </a:bodyPr>
          <a:lstStyle/>
          <a:p>
            <a:pPr algn="just"/>
            <a:r>
              <a:rPr lang="ja-JP" altLang="en-US" sz="1200" b="1" i="1" kern="100" dirty="0">
                <a:latin typeface="TmsRmn"/>
                <a:ea typeface="ＭＳ ゴシック" panose="020B0609070205080204" pitchFamily="49" charset="-128"/>
                <a:cs typeface="Times New Roman" panose="02020603050405020304" pitchFamily="18" charset="0"/>
              </a:rPr>
              <a:t>提案テーマ名</a:t>
            </a:r>
            <a:endParaRPr lang="en-US" altLang="ja-JP" sz="1200" b="1" i="1" kern="100" dirty="0">
              <a:effectLst/>
              <a:latin typeface="TmsRmn"/>
              <a:ea typeface="ＭＳ ゴシック" panose="020B0609070205080204" pitchFamily="49" charset="-128"/>
              <a:cs typeface="Times New Roman" panose="02020603050405020304" pitchFamily="18" charset="0"/>
            </a:endParaRPr>
          </a:p>
        </p:txBody>
      </p:sp>
      <p:sp>
        <p:nvSpPr>
          <p:cNvPr id="11" name="AutoShape 17">
            <a:extLst>
              <a:ext uri="{FF2B5EF4-FFF2-40B4-BE49-F238E27FC236}">
                <a16:creationId xmlns:a16="http://schemas.microsoft.com/office/drawing/2014/main" id="{21C5D291-6E8B-DFF5-1690-80A7CD09489B}"/>
              </a:ext>
            </a:extLst>
          </p:cNvPr>
          <p:cNvSpPr>
            <a:spLocks noChangeArrowheads="1"/>
          </p:cNvSpPr>
          <p:nvPr/>
        </p:nvSpPr>
        <p:spPr bwMode="auto">
          <a:xfrm>
            <a:off x="3420534" y="6024925"/>
            <a:ext cx="5478454" cy="387947"/>
          </a:xfrm>
          <a:prstGeom prst="wedgeRoundRectCallout">
            <a:avLst>
              <a:gd name="adj1" fmla="val 25663"/>
              <a:gd name="adj2" fmla="val 30963"/>
              <a:gd name="adj3" fmla="val 16667"/>
            </a:avLst>
          </a:prstGeom>
          <a:solidFill>
            <a:srgbClr val="FFFFFF"/>
          </a:solidFill>
          <a:ln w="9525">
            <a:solidFill>
              <a:srgbClr val="000000"/>
            </a:solidFill>
            <a:miter lim="800000"/>
            <a:headEnd/>
            <a:tailEnd/>
          </a:ln>
        </p:spPr>
        <p:txBody>
          <a:bodyPr rot="0" vert="horz" wrap="square" lIns="91440" tIns="45720" rIns="91440" bIns="45720" anchor="t" anchorCtr="0" upright="1">
            <a:noAutofit/>
          </a:bodyPr>
          <a:lstStyle/>
          <a:p>
            <a:pPr algn="just"/>
            <a:r>
              <a:rPr lang="en-US" altLang="ja-JP" sz="1600" b="1" i="1" kern="100" dirty="0">
                <a:effectLst/>
                <a:latin typeface="TmsRmn"/>
                <a:ea typeface="ＭＳ ゴシック" panose="020B0609070205080204" pitchFamily="49" charset="-128"/>
                <a:cs typeface="Times New Roman" panose="02020603050405020304" pitchFamily="18" charset="0"/>
              </a:rPr>
              <a:t>※</a:t>
            </a:r>
            <a:r>
              <a:rPr lang="ja-JP" altLang="en-US" sz="1600" b="1" i="1" kern="100" dirty="0">
                <a:effectLst/>
                <a:latin typeface="TmsRmn"/>
                <a:ea typeface="ＭＳ ゴシック" panose="020B0609070205080204" pitchFamily="49" charset="-128"/>
                <a:cs typeface="Times New Roman" panose="02020603050405020304" pitchFamily="18" charset="0"/>
              </a:rPr>
              <a:t>本補足資料は、表紙含め８ページ以内で作成ください。</a:t>
            </a:r>
            <a:endParaRPr lang="en-US" altLang="ja-JP" sz="1600" b="1" i="1" kern="100" dirty="0">
              <a:effectLst/>
              <a:latin typeface="TmsRmn"/>
              <a:ea typeface="ＭＳ ゴシック" panose="020B0609070205080204" pitchFamily="49" charset="-128"/>
              <a:cs typeface="Times New Roman" panose="02020603050405020304" pitchFamily="18" charset="0"/>
            </a:endParaRPr>
          </a:p>
        </p:txBody>
      </p:sp>
    </p:spTree>
    <p:extLst>
      <p:ext uri="{BB962C8B-B14F-4D97-AF65-F5344CB8AC3E}">
        <p14:creationId xmlns:p14="http://schemas.microsoft.com/office/powerpoint/2010/main" val="118974042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a:extLst>
              <a:ext uri="{FF2B5EF4-FFF2-40B4-BE49-F238E27FC236}">
                <a16:creationId xmlns:a16="http://schemas.microsoft.com/office/drawing/2014/main" id="{B1C73DF2-61AC-43C7-9A0C-9A33CC4375A0}"/>
              </a:ext>
            </a:extLst>
          </p:cNvPr>
          <p:cNvSpPr txBox="1"/>
          <p:nvPr/>
        </p:nvSpPr>
        <p:spPr>
          <a:xfrm>
            <a:off x="225766" y="93817"/>
            <a:ext cx="5723771" cy="400110"/>
          </a:xfrm>
          <a:prstGeom prst="rect">
            <a:avLst/>
          </a:prstGeom>
          <a:noFill/>
        </p:spPr>
        <p:txBody>
          <a:bodyPr wrap="square" rtlCol="0">
            <a:spAutoFit/>
          </a:bodyPr>
          <a:lstStyle/>
          <a:p>
            <a:r>
              <a:rPr kumimoji="1" lang="ja-JP" altLang="en-US" sz="2000" dirty="0">
                <a:latin typeface="Meiryo UI" panose="020B0604030504040204" pitchFamily="50" charset="-128"/>
                <a:ea typeface="Meiryo UI" panose="020B0604030504040204" pitchFamily="50" charset="-128"/>
              </a:rPr>
              <a:t>１　提案の目的・概要・内容（コンセプト）</a:t>
            </a:r>
            <a:endParaRPr kumimoji="1" lang="en-US" altLang="ja-JP" sz="2000" dirty="0">
              <a:latin typeface="Meiryo UI" panose="020B0604030504040204" pitchFamily="50" charset="-128"/>
              <a:ea typeface="Meiryo UI" panose="020B0604030504040204" pitchFamily="50" charset="-128"/>
            </a:endParaRPr>
          </a:p>
        </p:txBody>
      </p:sp>
      <p:sp>
        <p:nvSpPr>
          <p:cNvPr id="17" name="AutoShape 17">
            <a:extLst>
              <a:ext uri="{FF2B5EF4-FFF2-40B4-BE49-F238E27FC236}">
                <a16:creationId xmlns:a16="http://schemas.microsoft.com/office/drawing/2014/main" id="{A085BB27-3BDA-B43E-54D6-BB4B23D02CE2}"/>
              </a:ext>
            </a:extLst>
          </p:cNvPr>
          <p:cNvSpPr>
            <a:spLocks noChangeArrowheads="1"/>
          </p:cNvSpPr>
          <p:nvPr/>
        </p:nvSpPr>
        <p:spPr bwMode="auto">
          <a:xfrm>
            <a:off x="580957" y="1307055"/>
            <a:ext cx="6247356" cy="747775"/>
          </a:xfrm>
          <a:prstGeom prst="wedgeRoundRectCallout">
            <a:avLst>
              <a:gd name="adj1" fmla="val 20864"/>
              <a:gd name="adj2" fmla="val 16424"/>
              <a:gd name="adj3" fmla="val 16667"/>
            </a:avLst>
          </a:prstGeom>
          <a:solidFill>
            <a:srgbClr val="FFFFFF"/>
          </a:solidFill>
          <a:ln w="9525">
            <a:solidFill>
              <a:srgbClr val="000000"/>
            </a:solidFill>
            <a:miter lim="800000"/>
            <a:headEnd/>
            <a:tailEnd/>
          </a:ln>
        </p:spPr>
        <p:txBody>
          <a:bodyPr rot="0" vert="horz" wrap="square" lIns="91440" tIns="45720" rIns="91440" bIns="45720" anchor="t" anchorCtr="0" upright="1">
            <a:noAutofit/>
          </a:bodyPr>
          <a:lstStyle/>
          <a:p>
            <a:pPr algn="just"/>
            <a:r>
              <a:rPr lang="ja-JP" altLang="en-US" b="1" i="1" kern="100" dirty="0">
                <a:effectLst/>
                <a:latin typeface="ＭＳ ゴシック" panose="020B0609070205080204" pitchFamily="49" charset="-128"/>
                <a:ea typeface="ＭＳ ゴシック" panose="020B0609070205080204" pitchFamily="49" charset="-128"/>
                <a:cs typeface="Times New Roman" panose="02020603050405020304" pitchFamily="18" charset="0"/>
              </a:rPr>
              <a:t>提案の概要を視覚的にわかりやすく、ポンチ絵等を用い、</a:t>
            </a:r>
            <a:endParaRPr lang="en-US" altLang="ja-JP" b="1" i="1" kern="100" dirty="0">
              <a:effectLst/>
              <a:latin typeface="ＭＳ ゴシック" panose="020B0609070205080204" pitchFamily="49" charset="-128"/>
              <a:ea typeface="ＭＳ ゴシック" panose="020B0609070205080204" pitchFamily="49" charset="-128"/>
              <a:cs typeface="Times New Roman" panose="02020603050405020304" pitchFamily="18" charset="0"/>
            </a:endParaRPr>
          </a:p>
          <a:p>
            <a:pPr algn="just"/>
            <a:r>
              <a:rPr lang="ja-JP" altLang="en-US" b="1" i="1" kern="100" dirty="0">
                <a:latin typeface="ＭＳ ゴシック" panose="020B0609070205080204" pitchFamily="49" charset="-128"/>
                <a:ea typeface="ＭＳ ゴシック" panose="020B0609070205080204" pitchFamily="49" charset="-128"/>
                <a:cs typeface="Times New Roman" panose="02020603050405020304" pitchFamily="18" charset="0"/>
              </a:rPr>
              <a:t>１スライドで</a:t>
            </a:r>
            <a:r>
              <a:rPr lang="ja-JP" altLang="en-US" b="1" i="1" kern="100" dirty="0">
                <a:effectLst/>
                <a:latin typeface="ＭＳ ゴシック" panose="020B0609070205080204" pitchFamily="49" charset="-128"/>
                <a:ea typeface="ＭＳ ゴシック" panose="020B0609070205080204" pitchFamily="49" charset="-128"/>
                <a:cs typeface="Times New Roman" panose="02020603050405020304" pitchFamily="18" charset="0"/>
              </a:rPr>
              <a:t>記載ください。</a:t>
            </a:r>
            <a:endParaRPr lang="ja-JP" b="1" i="1" kern="100" dirty="0">
              <a:effectLst/>
              <a:latin typeface="ＭＳ ゴシック" panose="020B0609070205080204" pitchFamily="49" charset="-128"/>
              <a:ea typeface="ＭＳ ゴシック" panose="020B0609070205080204" pitchFamily="49" charset="-128"/>
              <a:cs typeface="Times New Roman" panose="02020603050405020304" pitchFamily="18" charset="0"/>
            </a:endParaRPr>
          </a:p>
        </p:txBody>
      </p:sp>
      <p:sp>
        <p:nvSpPr>
          <p:cNvPr id="2" name="AutoShape 17">
            <a:extLst>
              <a:ext uri="{FF2B5EF4-FFF2-40B4-BE49-F238E27FC236}">
                <a16:creationId xmlns:a16="http://schemas.microsoft.com/office/drawing/2014/main" id="{46D965EE-799E-60AD-89C8-DB107CA67D72}"/>
              </a:ext>
            </a:extLst>
          </p:cNvPr>
          <p:cNvSpPr>
            <a:spLocks noChangeArrowheads="1"/>
          </p:cNvSpPr>
          <p:nvPr/>
        </p:nvSpPr>
        <p:spPr bwMode="auto">
          <a:xfrm>
            <a:off x="3420534" y="6024925"/>
            <a:ext cx="5478454" cy="387947"/>
          </a:xfrm>
          <a:prstGeom prst="wedgeRoundRectCallout">
            <a:avLst>
              <a:gd name="adj1" fmla="val 25663"/>
              <a:gd name="adj2" fmla="val 30963"/>
              <a:gd name="adj3" fmla="val 16667"/>
            </a:avLst>
          </a:prstGeom>
          <a:solidFill>
            <a:srgbClr val="FFFFFF"/>
          </a:solidFill>
          <a:ln w="9525">
            <a:solidFill>
              <a:srgbClr val="000000"/>
            </a:solidFill>
            <a:miter lim="800000"/>
            <a:headEnd/>
            <a:tailEnd/>
          </a:ln>
        </p:spPr>
        <p:txBody>
          <a:bodyPr rot="0" vert="horz" wrap="square" lIns="91440" tIns="45720" rIns="91440" bIns="45720" anchor="t" anchorCtr="0" upright="1">
            <a:noAutofit/>
          </a:bodyPr>
          <a:lstStyle/>
          <a:p>
            <a:pPr algn="just"/>
            <a:r>
              <a:rPr lang="en-US" altLang="ja-JP" sz="1600" b="1" i="1" kern="100" dirty="0">
                <a:effectLst/>
                <a:latin typeface="TmsRmn"/>
                <a:ea typeface="ＭＳ ゴシック" panose="020B0609070205080204" pitchFamily="49" charset="-128"/>
                <a:cs typeface="Times New Roman" panose="02020603050405020304" pitchFamily="18" charset="0"/>
              </a:rPr>
              <a:t>※</a:t>
            </a:r>
            <a:r>
              <a:rPr lang="ja-JP" altLang="en-US" sz="1600" b="1" i="1" kern="100" dirty="0">
                <a:effectLst/>
                <a:latin typeface="TmsRmn"/>
                <a:ea typeface="ＭＳ ゴシック" panose="020B0609070205080204" pitchFamily="49" charset="-128"/>
                <a:cs typeface="Times New Roman" panose="02020603050405020304" pitchFamily="18" charset="0"/>
              </a:rPr>
              <a:t>本補足資料は、表紙含め８ページ以内で作成ください。</a:t>
            </a:r>
            <a:endParaRPr lang="en-US" altLang="ja-JP" sz="1600" b="1" i="1" kern="100" dirty="0">
              <a:effectLst/>
              <a:latin typeface="TmsRmn"/>
              <a:ea typeface="ＭＳ ゴシック" panose="020B0609070205080204" pitchFamily="49" charset="-128"/>
              <a:cs typeface="Times New Roman" panose="02020603050405020304" pitchFamily="18" charset="0"/>
            </a:endParaRPr>
          </a:p>
        </p:txBody>
      </p:sp>
    </p:spTree>
    <p:extLst>
      <p:ext uri="{BB962C8B-B14F-4D97-AF65-F5344CB8AC3E}">
        <p14:creationId xmlns:p14="http://schemas.microsoft.com/office/powerpoint/2010/main" val="351252927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a:extLst>
              <a:ext uri="{FF2B5EF4-FFF2-40B4-BE49-F238E27FC236}">
                <a16:creationId xmlns:a16="http://schemas.microsoft.com/office/drawing/2014/main" id="{B1C73DF2-61AC-43C7-9A0C-9A33CC4375A0}"/>
              </a:ext>
            </a:extLst>
          </p:cNvPr>
          <p:cNvSpPr txBox="1"/>
          <p:nvPr/>
        </p:nvSpPr>
        <p:spPr>
          <a:xfrm>
            <a:off x="225767" y="93817"/>
            <a:ext cx="6024070" cy="400110"/>
          </a:xfrm>
          <a:prstGeom prst="rect">
            <a:avLst/>
          </a:prstGeom>
          <a:noFill/>
        </p:spPr>
        <p:txBody>
          <a:bodyPr wrap="square" rtlCol="0">
            <a:spAutoFit/>
          </a:bodyPr>
          <a:lstStyle/>
          <a:p>
            <a:r>
              <a:rPr kumimoji="1" lang="ja-JP" altLang="en-US" sz="2000" dirty="0">
                <a:latin typeface="Meiryo UI" panose="020B0604030504040204" pitchFamily="50" charset="-128"/>
                <a:ea typeface="Meiryo UI" panose="020B0604030504040204" pitchFamily="50" charset="-128"/>
              </a:rPr>
              <a:t>２　提案の目標と達成シナリオ</a:t>
            </a:r>
            <a:endParaRPr kumimoji="1" lang="en-US" altLang="ja-JP" sz="2000" dirty="0">
              <a:latin typeface="Meiryo UI" panose="020B0604030504040204" pitchFamily="50" charset="-128"/>
              <a:ea typeface="Meiryo UI" panose="020B0604030504040204" pitchFamily="50" charset="-128"/>
            </a:endParaRPr>
          </a:p>
        </p:txBody>
      </p:sp>
      <p:sp>
        <p:nvSpPr>
          <p:cNvPr id="17" name="AutoShape 17">
            <a:extLst>
              <a:ext uri="{FF2B5EF4-FFF2-40B4-BE49-F238E27FC236}">
                <a16:creationId xmlns:a16="http://schemas.microsoft.com/office/drawing/2014/main" id="{A085BB27-3BDA-B43E-54D6-BB4B23D02CE2}"/>
              </a:ext>
            </a:extLst>
          </p:cNvPr>
          <p:cNvSpPr>
            <a:spLocks noChangeArrowheads="1"/>
          </p:cNvSpPr>
          <p:nvPr/>
        </p:nvSpPr>
        <p:spPr bwMode="auto">
          <a:xfrm>
            <a:off x="0" y="614698"/>
            <a:ext cx="9040483" cy="2823317"/>
          </a:xfrm>
          <a:prstGeom prst="wedgeRoundRectCallout">
            <a:avLst>
              <a:gd name="adj1" fmla="val 20864"/>
              <a:gd name="adj2" fmla="val 16424"/>
              <a:gd name="adj3" fmla="val 16667"/>
            </a:avLst>
          </a:prstGeom>
          <a:solidFill>
            <a:srgbClr val="FFFFFF"/>
          </a:solidFill>
          <a:ln w="9525">
            <a:solidFill>
              <a:srgbClr val="000000"/>
            </a:solidFill>
            <a:miter lim="800000"/>
            <a:headEnd/>
            <a:tailEnd/>
          </a:ln>
        </p:spPr>
        <p:txBody>
          <a:bodyPr rot="0" vert="horz" wrap="square" lIns="91440" tIns="45720" rIns="91440" bIns="45720" anchor="t" anchorCtr="0" upright="1">
            <a:noAutofit/>
          </a:bodyPr>
          <a:lstStyle/>
          <a:p>
            <a:pPr algn="just"/>
            <a:r>
              <a:rPr lang="ja-JP" altLang="en-US" b="1" i="1" kern="100" dirty="0">
                <a:effectLst/>
                <a:latin typeface="ＭＳ ゴシック" panose="020B0609070205080204" pitchFamily="49" charset="-128"/>
                <a:ea typeface="ＭＳ ゴシック" panose="020B0609070205080204" pitchFamily="49" charset="-128"/>
                <a:cs typeface="Times New Roman" panose="02020603050405020304" pitchFamily="18" charset="0"/>
              </a:rPr>
              <a:t>提案の目標と目標設定の考え方を説明してください。</a:t>
            </a:r>
            <a:endParaRPr lang="en-US" altLang="ja-JP" b="1" i="1" kern="100" dirty="0">
              <a:effectLst/>
              <a:latin typeface="ＭＳ ゴシック" panose="020B0609070205080204" pitchFamily="49" charset="-128"/>
              <a:ea typeface="ＭＳ ゴシック" panose="020B0609070205080204" pitchFamily="49" charset="-128"/>
              <a:cs typeface="Times New Roman" panose="02020603050405020304" pitchFamily="18" charset="0"/>
            </a:endParaRPr>
          </a:p>
          <a:p>
            <a:pPr algn="just"/>
            <a:r>
              <a:rPr lang="ja-JP" altLang="en-US" b="1" i="1" kern="100" dirty="0">
                <a:latin typeface="ＭＳ ゴシック" panose="020B0609070205080204" pitchFamily="49" charset="-128"/>
                <a:ea typeface="ＭＳ ゴシック" panose="020B0609070205080204" pitchFamily="49" charset="-128"/>
                <a:cs typeface="Times New Roman" panose="02020603050405020304" pitchFamily="18" charset="0"/>
              </a:rPr>
              <a:t>設定した目標をどのように達成しようとしているのか、その戦略やシナリオを記載してください。実験データ等のエビデンスや科学に立脚した仮説、これまでの実績等に基づき、目標達成の実現可能性を示してください。</a:t>
            </a:r>
            <a:endParaRPr lang="en-US" altLang="ja-JP" b="1" i="1" kern="100" dirty="0">
              <a:latin typeface="ＭＳ ゴシック" panose="020B0609070205080204" pitchFamily="49" charset="-128"/>
              <a:ea typeface="ＭＳ ゴシック" panose="020B0609070205080204" pitchFamily="49" charset="-128"/>
              <a:cs typeface="Times New Roman" panose="02020603050405020304" pitchFamily="18" charset="0"/>
            </a:endParaRPr>
          </a:p>
          <a:p>
            <a:pPr algn="just"/>
            <a:r>
              <a:rPr lang="en-US" altLang="ja-JP" b="1" i="1" kern="100" dirty="0">
                <a:effectLst/>
                <a:latin typeface="ＭＳ ゴシック" panose="020B0609070205080204" pitchFamily="49" charset="-128"/>
                <a:ea typeface="ＭＳ ゴシック" panose="020B0609070205080204" pitchFamily="49" charset="-128"/>
                <a:cs typeface="Times New Roman" panose="02020603050405020304" pitchFamily="18" charset="0"/>
              </a:rPr>
              <a:t>※</a:t>
            </a:r>
            <a:r>
              <a:rPr lang="ja-JP" altLang="en-US" b="1" i="1" kern="100" dirty="0">
                <a:effectLst/>
                <a:latin typeface="ＭＳ ゴシック" panose="020B0609070205080204" pitchFamily="49" charset="-128"/>
                <a:ea typeface="ＭＳ ゴシック" panose="020B0609070205080204" pitchFamily="49" charset="-128"/>
                <a:cs typeface="Times New Roman" panose="02020603050405020304" pitchFamily="18" charset="0"/>
              </a:rPr>
              <a:t>研究開発項目</a:t>
            </a:r>
            <a:r>
              <a:rPr lang="en-US" altLang="ja-JP" b="1" i="1" kern="100" dirty="0">
                <a:effectLst/>
                <a:latin typeface="ＭＳ ゴシック" panose="020B0609070205080204" pitchFamily="49" charset="-128"/>
                <a:ea typeface="ＭＳ ゴシック" panose="020B0609070205080204" pitchFamily="49" charset="-128"/>
                <a:cs typeface="Times New Roman" panose="02020603050405020304" pitchFamily="18" charset="0"/>
              </a:rPr>
              <a:t>Ⅱ</a:t>
            </a:r>
            <a:r>
              <a:rPr lang="ja-JP" altLang="en-US" b="1" i="1" kern="100" dirty="0">
                <a:effectLst/>
                <a:latin typeface="ＭＳ ゴシック" panose="020B0609070205080204" pitchFamily="49" charset="-128"/>
                <a:ea typeface="ＭＳ ゴシック" panose="020B0609070205080204" pitchFamily="49" charset="-128"/>
                <a:cs typeface="Times New Roman" panose="02020603050405020304" pitchFamily="18" charset="0"/>
              </a:rPr>
              <a:t>については、公募要領の参考資料２を踏まえて目標を設定してください。</a:t>
            </a:r>
            <a:endParaRPr lang="en-US" altLang="ja-JP" b="1" i="1" kern="100" dirty="0">
              <a:effectLst/>
              <a:latin typeface="ＭＳ ゴシック" panose="020B0609070205080204" pitchFamily="49" charset="-128"/>
              <a:ea typeface="ＭＳ ゴシック" panose="020B0609070205080204" pitchFamily="49" charset="-128"/>
              <a:cs typeface="Times New Roman" panose="02020603050405020304" pitchFamily="18" charset="0"/>
            </a:endParaRPr>
          </a:p>
          <a:p>
            <a:pPr algn="just"/>
            <a:r>
              <a:rPr lang="en-US" altLang="ja-JP" b="1" i="1" kern="100" dirty="0">
                <a:latin typeface="ＭＳ ゴシック" panose="020B0609070205080204" pitchFamily="49" charset="-128"/>
                <a:ea typeface="ＭＳ ゴシック" panose="020B0609070205080204" pitchFamily="49" charset="-128"/>
                <a:cs typeface="Times New Roman" panose="02020603050405020304" pitchFamily="18" charset="0"/>
              </a:rPr>
              <a:t>※</a:t>
            </a:r>
            <a:r>
              <a:rPr lang="ja-JP" altLang="en-US" b="1" i="1" kern="100" dirty="0">
                <a:effectLst/>
                <a:latin typeface="ＭＳ ゴシック" panose="020B0609070205080204" pitchFamily="49" charset="-128"/>
                <a:ea typeface="ＭＳ ゴシック" panose="020B0609070205080204" pitchFamily="49" charset="-128"/>
                <a:cs typeface="Times New Roman" panose="02020603050405020304" pitchFamily="18" charset="0"/>
              </a:rPr>
              <a:t>下図のように実施項目毎に設定された中間・最終目標がロードマップの物性目標</a:t>
            </a:r>
            <a:r>
              <a:rPr lang="ja-JP" altLang="en-US" b="1" i="1" kern="100" dirty="0">
                <a:latin typeface="ＭＳ ゴシック" panose="020B0609070205080204" pitchFamily="49" charset="-128"/>
                <a:ea typeface="ＭＳ ゴシック" panose="020B0609070205080204" pitchFamily="49" charset="-128"/>
                <a:cs typeface="Times New Roman" panose="02020603050405020304" pitchFamily="18" charset="0"/>
              </a:rPr>
              <a:t>や</a:t>
            </a:r>
            <a:r>
              <a:rPr lang="ja-JP" altLang="en-US" b="1" i="1" kern="100" dirty="0">
                <a:effectLst/>
                <a:latin typeface="ＭＳ ゴシック" panose="020B0609070205080204" pitchFamily="49" charset="-128"/>
                <a:ea typeface="ＭＳ ゴシック" panose="020B0609070205080204" pitchFamily="49" charset="-128"/>
                <a:cs typeface="Times New Roman" panose="02020603050405020304" pitchFamily="18" charset="0"/>
              </a:rPr>
              <a:t>ベンチマークとする目標などとどのような関係にあるのかについて分かりやすく示して下さい。</a:t>
            </a:r>
            <a:endParaRPr lang="en-US" altLang="ja-JP" b="1" i="1" kern="100" dirty="0">
              <a:effectLst/>
              <a:latin typeface="ＭＳ ゴシック" panose="020B0609070205080204" pitchFamily="49" charset="-128"/>
              <a:ea typeface="ＭＳ ゴシック" panose="020B0609070205080204" pitchFamily="49" charset="-128"/>
              <a:cs typeface="Times New Roman" panose="02020603050405020304" pitchFamily="18" charset="0"/>
            </a:endParaRPr>
          </a:p>
          <a:p>
            <a:pPr algn="just"/>
            <a:endParaRPr lang="ja-JP" b="1" i="1" kern="100" dirty="0">
              <a:effectLst/>
              <a:latin typeface="ＭＳ ゴシック" panose="020B0609070205080204" pitchFamily="49" charset="-128"/>
              <a:ea typeface="ＭＳ ゴシック" panose="020B0609070205080204" pitchFamily="49" charset="-128"/>
              <a:cs typeface="Times New Roman" panose="02020603050405020304" pitchFamily="18" charset="0"/>
            </a:endParaRPr>
          </a:p>
        </p:txBody>
      </p:sp>
      <p:sp>
        <p:nvSpPr>
          <p:cNvPr id="5" name="正方形/長方形 4">
            <a:extLst>
              <a:ext uri="{FF2B5EF4-FFF2-40B4-BE49-F238E27FC236}">
                <a16:creationId xmlns:a16="http://schemas.microsoft.com/office/drawing/2014/main" id="{F32A3D6B-EF68-EE97-B377-2EBCFD385A98}"/>
              </a:ext>
            </a:extLst>
          </p:cNvPr>
          <p:cNvSpPr/>
          <p:nvPr/>
        </p:nvSpPr>
        <p:spPr>
          <a:xfrm>
            <a:off x="1437747" y="3726611"/>
            <a:ext cx="4716242" cy="2441275"/>
          </a:xfrm>
          <a:prstGeom prst="rect">
            <a:avLst/>
          </a:prstGeom>
          <a:solidFill>
            <a:schemeClr val="bg1"/>
          </a:solidFill>
          <a:ln w="381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テキスト ボックス 5">
            <a:extLst>
              <a:ext uri="{FF2B5EF4-FFF2-40B4-BE49-F238E27FC236}">
                <a16:creationId xmlns:a16="http://schemas.microsoft.com/office/drawing/2014/main" id="{A6F64426-9072-568A-B741-FE08AB708B07}"/>
              </a:ext>
            </a:extLst>
          </p:cNvPr>
          <p:cNvSpPr txBox="1"/>
          <p:nvPr/>
        </p:nvSpPr>
        <p:spPr>
          <a:xfrm>
            <a:off x="1823527" y="6233857"/>
            <a:ext cx="871268" cy="307777"/>
          </a:xfrm>
          <a:prstGeom prst="rect">
            <a:avLst/>
          </a:prstGeom>
          <a:noFill/>
        </p:spPr>
        <p:txBody>
          <a:bodyPr wrap="square" rtlCol="0">
            <a:spAutoFit/>
          </a:bodyPr>
          <a:lstStyle/>
          <a:p>
            <a:r>
              <a:rPr kumimoji="1" lang="ja-JP" altLang="en-US" sz="1400" dirty="0">
                <a:latin typeface="ＭＳ ゴシック" panose="020B0609070205080204" pitchFamily="49" charset="-128"/>
                <a:ea typeface="ＭＳ ゴシック" panose="020B0609070205080204" pitchFamily="49" charset="-128"/>
              </a:rPr>
              <a:t>項目①</a:t>
            </a:r>
          </a:p>
        </p:txBody>
      </p:sp>
      <p:sp>
        <p:nvSpPr>
          <p:cNvPr id="7" name="テキスト ボックス 6">
            <a:extLst>
              <a:ext uri="{FF2B5EF4-FFF2-40B4-BE49-F238E27FC236}">
                <a16:creationId xmlns:a16="http://schemas.microsoft.com/office/drawing/2014/main" id="{61006A90-E9BD-6A6C-EA80-E99B11A3D608}"/>
              </a:ext>
            </a:extLst>
          </p:cNvPr>
          <p:cNvSpPr txBox="1"/>
          <p:nvPr/>
        </p:nvSpPr>
        <p:spPr>
          <a:xfrm>
            <a:off x="2760931" y="6239692"/>
            <a:ext cx="871268" cy="307777"/>
          </a:xfrm>
          <a:prstGeom prst="rect">
            <a:avLst/>
          </a:prstGeom>
          <a:noFill/>
        </p:spPr>
        <p:txBody>
          <a:bodyPr wrap="square" rtlCol="0">
            <a:spAutoFit/>
          </a:bodyPr>
          <a:lstStyle/>
          <a:p>
            <a:r>
              <a:rPr kumimoji="1" lang="ja-JP" altLang="en-US" sz="1400" dirty="0">
                <a:latin typeface="ＭＳ ゴシック" panose="020B0609070205080204" pitchFamily="49" charset="-128"/>
                <a:ea typeface="ＭＳ ゴシック" panose="020B0609070205080204" pitchFamily="49" charset="-128"/>
              </a:rPr>
              <a:t>項目②</a:t>
            </a:r>
          </a:p>
        </p:txBody>
      </p:sp>
      <p:sp>
        <p:nvSpPr>
          <p:cNvPr id="8" name="テキスト ボックス 7">
            <a:extLst>
              <a:ext uri="{FF2B5EF4-FFF2-40B4-BE49-F238E27FC236}">
                <a16:creationId xmlns:a16="http://schemas.microsoft.com/office/drawing/2014/main" id="{37F58E03-88E5-2F45-27B5-3007CAA07D69}"/>
              </a:ext>
            </a:extLst>
          </p:cNvPr>
          <p:cNvSpPr txBox="1"/>
          <p:nvPr/>
        </p:nvSpPr>
        <p:spPr>
          <a:xfrm>
            <a:off x="3896746" y="6239442"/>
            <a:ext cx="871268" cy="307777"/>
          </a:xfrm>
          <a:prstGeom prst="rect">
            <a:avLst/>
          </a:prstGeom>
          <a:noFill/>
        </p:spPr>
        <p:txBody>
          <a:bodyPr wrap="square" rtlCol="0">
            <a:spAutoFit/>
          </a:bodyPr>
          <a:lstStyle/>
          <a:p>
            <a:r>
              <a:rPr kumimoji="1" lang="ja-JP" altLang="en-US" sz="1400" dirty="0">
                <a:latin typeface="ＭＳ ゴシック" panose="020B0609070205080204" pitchFamily="49" charset="-128"/>
                <a:ea typeface="ＭＳ ゴシック" panose="020B0609070205080204" pitchFamily="49" charset="-128"/>
              </a:rPr>
              <a:t>項目③</a:t>
            </a:r>
          </a:p>
        </p:txBody>
      </p:sp>
      <p:sp>
        <p:nvSpPr>
          <p:cNvPr id="9" name="テキスト ボックス 8">
            <a:extLst>
              <a:ext uri="{FF2B5EF4-FFF2-40B4-BE49-F238E27FC236}">
                <a16:creationId xmlns:a16="http://schemas.microsoft.com/office/drawing/2014/main" id="{99E24AC4-B0C8-4520-83F4-32A420D8B0CD}"/>
              </a:ext>
            </a:extLst>
          </p:cNvPr>
          <p:cNvSpPr txBox="1"/>
          <p:nvPr/>
        </p:nvSpPr>
        <p:spPr>
          <a:xfrm>
            <a:off x="5032554" y="6247500"/>
            <a:ext cx="871268" cy="307777"/>
          </a:xfrm>
          <a:prstGeom prst="rect">
            <a:avLst/>
          </a:prstGeom>
          <a:noFill/>
        </p:spPr>
        <p:txBody>
          <a:bodyPr wrap="square" rtlCol="0">
            <a:spAutoFit/>
          </a:bodyPr>
          <a:lstStyle/>
          <a:p>
            <a:r>
              <a:rPr kumimoji="1" lang="ja-JP" altLang="en-US" sz="1400" dirty="0">
                <a:latin typeface="ＭＳ ゴシック" panose="020B0609070205080204" pitchFamily="49" charset="-128"/>
                <a:ea typeface="ＭＳ ゴシック" panose="020B0609070205080204" pitchFamily="49" charset="-128"/>
              </a:rPr>
              <a:t>項目④</a:t>
            </a:r>
          </a:p>
        </p:txBody>
      </p:sp>
      <p:sp>
        <p:nvSpPr>
          <p:cNvPr id="10" name="正方形/長方形 9">
            <a:extLst>
              <a:ext uri="{FF2B5EF4-FFF2-40B4-BE49-F238E27FC236}">
                <a16:creationId xmlns:a16="http://schemas.microsoft.com/office/drawing/2014/main" id="{463FABA8-AFD3-41E1-3A4E-69F8C925A994}"/>
              </a:ext>
            </a:extLst>
          </p:cNvPr>
          <p:cNvSpPr/>
          <p:nvPr/>
        </p:nvSpPr>
        <p:spPr>
          <a:xfrm>
            <a:off x="1980175" y="5085270"/>
            <a:ext cx="146649" cy="1082616"/>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正方形/長方形 10">
            <a:extLst>
              <a:ext uri="{FF2B5EF4-FFF2-40B4-BE49-F238E27FC236}">
                <a16:creationId xmlns:a16="http://schemas.microsoft.com/office/drawing/2014/main" id="{A3AAFF8D-CE4F-0F46-558E-DA36D552F71F}"/>
              </a:ext>
            </a:extLst>
          </p:cNvPr>
          <p:cNvSpPr/>
          <p:nvPr/>
        </p:nvSpPr>
        <p:spPr>
          <a:xfrm rot="5400000">
            <a:off x="1863911" y="3710419"/>
            <a:ext cx="126267" cy="412228"/>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テキスト ボックス 11">
            <a:extLst>
              <a:ext uri="{FF2B5EF4-FFF2-40B4-BE49-F238E27FC236}">
                <a16:creationId xmlns:a16="http://schemas.microsoft.com/office/drawing/2014/main" id="{96A3A38D-9D0D-31D5-9B86-ED423405C112}"/>
              </a:ext>
            </a:extLst>
          </p:cNvPr>
          <p:cNvSpPr txBox="1"/>
          <p:nvPr/>
        </p:nvSpPr>
        <p:spPr>
          <a:xfrm>
            <a:off x="2073694" y="3752887"/>
            <a:ext cx="856422" cy="276999"/>
          </a:xfrm>
          <a:prstGeom prst="rect">
            <a:avLst/>
          </a:prstGeom>
          <a:noFill/>
        </p:spPr>
        <p:txBody>
          <a:bodyPr wrap="square" rtlCol="0">
            <a:spAutoFit/>
          </a:bodyPr>
          <a:lstStyle/>
          <a:p>
            <a:r>
              <a:rPr kumimoji="1" lang="ja-JP" altLang="en-US" sz="1200" b="1" dirty="0">
                <a:solidFill>
                  <a:schemeClr val="accent1"/>
                </a:solidFill>
                <a:latin typeface="ＭＳ ゴシック" panose="020B0609070205080204" pitchFamily="49" charset="-128"/>
                <a:ea typeface="ＭＳ ゴシック" panose="020B0609070205080204" pitchFamily="49" charset="-128"/>
              </a:rPr>
              <a:t>中間目標</a:t>
            </a:r>
          </a:p>
        </p:txBody>
      </p:sp>
      <p:sp>
        <p:nvSpPr>
          <p:cNvPr id="13" name="正方形/長方形 12">
            <a:extLst>
              <a:ext uri="{FF2B5EF4-FFF2-40B4-BE49-F238E27FC236}">
                <a16:creationId xmlns:a16="http://schemas.microsoft.com/office/drawing/2014/main" id="{9B20133B-AB7D-472A-5AE5-A8FDBA0015C4}"/>
              </a:ext>
            </a:extLst>
          </p:cNvPr>
          <p:cNvSpPr/>
          <p:nvPr/>
        </p:nvSpPr>
        <p:spPr>
          <a:xfrm rot="5400000">
            <a:off x="1863910" y="3876785"/>
            <a:ext cx="126267" cy="412228"/>
          </a:xfrm>
          <a:prstGeom prst="rect">
            <a:avLst/>
          </a:prstGeom>
          <a:solidFill>
            <a:schemeClr val="accent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正方形/長方形 13">
            <a:extLst>
              <a:ext uri="{FF2B5EF4-FFF2-40B4-BE49-F238E27FC236}">
                <a16:creationId xmlns:a16="http://schemas.microsoft.com/office/drawing/2014/main" id="{85B615E7-A70F-D19E-02EC-55E4C4B80C72}"/>
              </a:ext>
            </a:extLst>
          </p:cNvPr>
          <p:cNvSpPr/>
          <p:nvPr/>
        </p:nvSpPr>
        <p:spPr>
          <a:xfrm>
            <a:off x="2196027" y="4632385"/>
            <a:ext cx="146649" cy="1535501"/>
          </a:xfrm>
          <a:prstGeom prst="rect">
            <a:avLst/>
          </a:prstGeom>
          <a:solidFill>
            <a:schemeClr val="accent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正方形/長方形 14">
            <a:extLst>
              <a:ext uri="{FF2B5EF4-FFF2-40B4-BE49-F238E27FC236}">
                <a16:creationId xmlns:a16="http://schemas.microsoft.com/office/drawing/2014/main" id="{FDEF44A5-7DA0-C0F7-04A1-A81535773FAE}"/>
              </a:ext>
            </a:extLst>
          </p:cNvPr>
          <p:cNvSpPr/>
          <p:nvPr/>
        </p:nvSpPr>
        <p:spPr>
          <a:xfrm>
            <a:off x="2930116" y="5546785"/>
            <a:ext cx="146649" cy="621100"/>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 name="正方形/長方形 15">
            <a:extLst>
              <a:ext uri="{FF2B5EF4-FFF2-40B4-BE49-F238E27FC236}">
                <a16:creationId xmlns:a16="http://schemas.microsoft.com/office/drawing/2014/main" id="{0230CB34-CE5A-3B47-7ABF-7A8EBB9243A5}"/>
              </a:ext>
            </a:extLst>
          </p:cNvPr>
          <p:cNvSpPr/>
          <p:nvPr/>
        </p:nvSpPr>
        <p:spPr>
          <a:xfrm>
            <a:off x="3126116" y="4986068"/>
            <a:ext cx="146649" cy="1181817"/>
          </a:xfrm>
          <a:prstGeom prst="rect">
            <a:avLst/>
          </a:prstGeom>
          <a:solidFill>
            <a:schemeClr val="accent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 name="正方形/長方形 17">
            <a:extLst>
              <a:ext uri="{FF2B5EF4-FFF2-40B4-BE49-F238E27FC236}">
                <a16:creationId xmlns:a16="http://schemas.microsoft.com/office/drawing/2014/main" id="{A252445E-A680-ADB2-54CE-867E75A5161F}"/>
              </a:ext>
            </a:extLst>
          </p:cNvPr>
          <p:cNvSpPr/>
          <p:nvPr/>
        </p:nvSpPr>
        <p:spPr>
          <a:xfrm>
            <a:off x="4043203" y="5085270"/>
            <a:ext cx="146649" cy="1082615"/>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 name="正方形/長方形 18">
            <a:extLst>
              <a:ext uri="{FF2B5EF4-FFF2-40B4-BE49-F238E27FC236}">
                <a16:creationId xmlns:a16="http://schemas.microsoft.com/office/drawing/2014/main" id="{8017135E-A478-74AD-27C4-D2A4A949105A}"/>
              </a:ext>
            </a:extLst>
          </p:cNvPr>
          <p:cNvSpPr/>
          <p:nvPr/>
        </p:nvSpPr>
        <p:spPr>
          <a:xfrm>
            <a:off x="4259055" y="4244196"/>
            <a:ext cx="146649" cy="1909413"/>
          </a:xfrm>
          <a:prstGeom prst="rect">
            <a:avLst/>
          </a:prstGeom>
          <a:solidFill>
            <a:schemeClr val="accent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 name="正方形/長方形 19">
            <a:extLst>
              <a:ext uri="{FF2B5EF4-FFF2-40B4-BE49-F238E27FC236}">
                <a16:creationId xmlns:a16="http://schemas.microsoft.com/office/drawing/2014/main" id="{30A3FEC4-65E1-929D-7E16-AC6E617B66EF}"/>
              </a:ext>
            </a:extLst>
          </p:cNvPr>
          <p:cNvSpPr/>
          <p:nvPr/>
        </p:nvSpPr>
        <p:spPr>
          <a:xfrm>
            <a:off x="5468188" y="4873503"/>
            <a:ext cx="146649" cy="1280105"/>
          </a:xfrm>
          <a:prstGeom prst="rect">
            <a:avLst/>
          </a:prstGeom>
          <a:solidFill>
            <a:schemeClr val="accent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 name="正方形/長方形 20">
            <a:extLst>
              <a:ext uri="{FF2B5EF4-FFF2-40B4-BE49-F238E27FC236}">
                <a16:creationId xmlns:a16="http://schemas.microsoft.com/office/drawing/2014/main" id="{1A7DB7BE-B0A4-8CE3-7837-A98C851462F3}"/>
              </a:ext>
            </a:extLst>
          </p:cNvPr>
          <p:cNvSpPr/>
          <p:nvPr/>
        </p:nvSpPr>
        <p:spPr>
          <a:xfrm>
            <a:off x="5239865" y="5400136"/>
            <a:ext cx="146649" cy="753472"/>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 name="テキスト ボックス 21">
            <a:extLst>
              <a:ext uri="{FF2B5EF4-FFF2-40B4-BE49-F238E27FC236}">
                <a16:creationId xmlns:a16="http://schemas.microsoft.com/office/drawing/2014/main" id="{4E091303-236D-41AF-F51F-2BEB20853B39}"/>
              </a:ext>
            </a:extLst>
          </p:cNvPr>
          <p:cNvSpPr txBox="1"/>
          <p:nvPr/>
        </p:nvSpPr>
        <p:spPr>
          <a:xfrm>
            <a:off x="2076771" y="3951771"/>
            <a:ext cx="856422" cy="276999"/>
          </a:xfrm>
          <a:prstGeom prst="rect">
            <a:avLst/>
          </a:prstGeom>
          <a:noFill/>
        </p:spPr>
        <p:txBody>
          <a:bodyPr wrap="square" rtlCol="0">
            <a:spAutoFit/>
          </a:bodyPr>
          <a:lstStyle/>
          <a:p>
            <a:r>
              <a:rPr kumimoji="1" lang="ja-JP" altLang="en-US" sz="1200" b="1" dirty="0">
                <a:solidFill>
                  <a:schemeClr val="accent2"/>
                </a:solidFill>
                <a:latin typeface="ＭＳ ゴシック" panose="020B0609070205080204" pitchFamily="49" charset="-128"/>
                <a:ea typeface="ＭＳ ゴシック" panose="020B0609070205080204" pitchFamily="49" charset="-128"/>
              </a:rPr>
              <a:t>最終目標</a:t>
            </a:r>
          </a:p>
        </p:txBody>
      </p:sp>
      <p:cxnSp>
        <p:nvCxnSpPr>
          <p:cNvPr id="24" name="直線コネクタ 23">
            <a:extLst>
              <a:ext uri="{FF2B5EF4-FFF2-40B4-BE49-F238E27FC236}">
                <a16:creationId xmlns:a16="http://schemas.microsoft.com/office/drawing/2014/main" id="{EDF5E8F5-8113-A562-50E3-AFACE81634E5}"/>
              </a:ext>
            </a:extLst>
          </p:cNvPr>
          <p:cNvCxnSpPr>
            <a:cxnSpLocks/>
          </p:cNvCxnSpPr>
          <p:nvPr/>
        </p:nvCxnSpPr>
        <p:spPr>
          <a:xfrm>
            <a:off x="2930116" y="3951771"/>
            <a:ext cx="523805" cy="0"/>
          </a:xfrm>
          <a:prstGeom prst="line">
            <a:avLst/>
          </a:prstGeom>
          <a:ln w="19050">
            <a:solidFill>
              <a:srgbClr val="FF0000"/>
            </a:solidFill>
            <a:prstDash val="dashDot"/>
          </a:ln>
        </p:spPr>
        <p:style>
          <a:lnRef idx="1">
            <a:schemeClr val="accent1"/>
          </a:lnRef>
          <a:fillRef idx="0">
            <a:schemeClr val="accent1"/>
          </a:fillRef>
          <a:effectRef idx="0">
            <a:schemeClr val="accent1"/>
          </a:effectRef>
          <a:fontRef idx="minor">
            <a:schemeClr val="tx1"/>
          </a:fontRef>
        </p:style>
      </p:cxnSp>
      <p:sp>
        <p:nvSpPr>
          <p:cNvPr id="26" name="テキスト ボックス 25">
            <a:extLst>
              <a:ext uri="{FF2B5EF4-FFF2-40B4-BE49-F238E27FC236}">
                <a16:creationId xmlns:a16="http://schemas.microsoft.com/office/drawing/2014/main" id="{858AF8AF-C44C-7881-FCE4-8669CF748245}"/>
              </a:ext>
            </a:extLst>
          </p:cNvPr>
          <p:cNvSpPr txBox="1"/>
          <p:nvPr/>
        </p:nvSpPr>
        <p:spPr>
          <a:xfrm>
            <a:off x="3402633" y="3752014"/>
            <a:ext cx="1698934" cy="430887"/>
          </a:xfrm>
          <a:prstGeom prst="rect">
            <a:avLst/>
          </a:prstGeom>
          <a:noFill/>
        </p:spPr>
        <p:txBody>
          <a:bodyPr wrap="square" rtlCol="0">
            <a:spAutoFit/>
          </a:bodyPr>
          <a:lstStyle/>
          <a:p>
            <a:r>
              <a:rPr kumimoji="1" lang="ja-JP" altLang="en-US" sz="1100" b="1" dirty="0">
                <a:solidFill>
                  <a:srgbClr val="FF0000"/>
                </a:solidFill>
                <a:latin typeface="ＭＳ ゴシック" panose="020B0609070205080204" pitchFamily="49" charset="-128"/>
                <a:ea typeface="ＭＳ ゴシック" panose="020B0609070205080204" pitchFamily="49" charset="-128"/>
              </a:rPr>
              <a:t>ロードマップ物性目標、</a:t>
            </a:r>
            <a:endParaRPr kumimoji="1" lang="en-US" altLang="ja-JP" sz="1100" b="1" dirty="0">
              <a:solidFill>
                <a:srgbClr val="FF0000"/>
              </a:solidFill>
              <a:latin typeface="ＭＳ ゴシック" panose="020B0609070205080204" pitchFamily="49" charset="-128"/>
              <a:ea typeface="ＭＳ ゴシック" panose="020B0609070205080204" pitchFamily="49" charset="-128"/>
            </a:endParaRPr>
          </a:p>
          <a:p>
            <a:r>
              <a:rPr kumimoji="1" lang="ja-JP" altLang="en-US" sz="1100" b="1" dirty="0">
                <a:solidFill>
                  <a:srgbClr val="FF0000"/>
                </a:solidFill>
                <a:latin typeface="ＭＳ ゴシック" panose="020B0609070205080204" pitchFamily="49" charset="-128"/>
                <a:ea typeface="ＭＳ ゴシック" panose="020B0609070205080204" pitchFamily="49" charset="-128"/>
              </a:rPr>
              <a:t>ベンチマーク目標など</a:t>
            </a:r>
          </a:p>
        </p:txBody>
      </p:sp>
      <p:cxnSp>
        <p:nvCxnSpPr>
          <p:cNvPr id="27" name="直線コネクタ 26">
            <a:extLst>
              <a:ext uri="{FF2B5EF4-FFF2-40B4-BE49-F238E27FC236}">
                <a16:creationId xmlns:a16="http://schemas.microsoft.com/office/drawing/2014/main" id="{81D61447-80BE-AD1C-281C-27B062DAF4F9}"/>
              </a:ext>
            </a:extLst>
          </p:cNvPr>
          <p:cNvCxnSpPr>
            <a:cxnSpLocks/>
          </p:cNvCxnSpPr>
          <p:nvPr/>
        </p:nvCxnSpPr>
        <p:spPr>
          <a:xfrm>
            <a:off x="1823527" y="4742526"/>
            <a:ext cx="655609" cy="0"/>
          </a:xfrm>
          <a:prstGeom prst="line">
            <a:avLst/>
          </a:prstGeom>
          <a:ln w="19050">
            <a:solidFill>
              <a:srgbClr val="FF0000"/>
            </a:solidFill>
            <a:prstDash val="dashDot"/>
          </a:ln>
        </p:spPr>
        <p:style>
          <a:lnRef idx="1">
            <a:schemeClr val="accent1"/>
          </a:lnRef>
          <a:fillRef idx="0">
            <a:schemeClr val="accent1"/>
          </a:fillRef>
          <a:effectRef idx="0">
            <a:schemeClr val="accent1"/>
          </a:effectRef>
          <a:fontRef idx="minor">
            <a:schemeClr val="tx1"/>
          </a:fontRef>
        </p:style>
      </p:cxnSp>
      <p:cxnSp>
        <p:nvCxnSpPr>
          <p:cNvPr id="29" name="直線コネクタ 28">
            <a:extLst>
              <a:ext uri="{FF2B5EF4-FFF2-40B4-BE49-F238E27FC236}">
                <a16:creationId xmlns:a16="http://schemas.microsoft.com/office/drawing/2014/main" id="{90EEF6C9-0DA4-1BAC-A4A5-277CA81F1A9D}"/>
              </a:ext>
            </a:extLst>
          </p:cNvPr>
          <p:cNvCxnSpPr>
            <a:cxnSpLocks/>
          </p:cNvCxnSpPr>
          <p:nvPr/>
        </p:nvCxnSpPr>
        <p:spPr>
          <a:xfrm>
            <a:off x="2760931" y="4986068"/>
            <a:ext cx="655609" cy="0"/>
          </a:xfrm>
          <a:prstGeom prst="line">
            <a:avLst/>
          </a:prstGeom>
          <a:ln w="19050">
            <a:solidFill>
              <a:srgbClr val="FF0000"/>
            </a:solidFill>
            <a:prstDash val="dashDot"/>
          </a:ln>
        </p:spPr>
        <p:style>
          <a:lnRef idx="1">
            <a:schemeClr val="accent1"/>
          </a:lnRef>
          <a:fillRef idx="0">
            <a:schemeClr val="accent1"/>
          </a:fillRef>
          <a:effectRef idx="0">
            <a:schemeClr val="accent1"/>
          </a:effectRef>
          <a:fontRef idx="minor">
            <a:schemeClr val="tx1"/>
          </a:fontRef>
        </p:style>
      </p:cxnSp>
      <p:cxnSp>
        <p:nvCxnSpPr>
          <p:cNvPr id="30" name="直線コネクタ 29">
            <a:extLst>
              <a:ext uri="{FF2B5EF4-FFF2-40B4-BE49-F238E27FC236}">
                <a16:creationId xmlns:a16="http://schemas.microsoft.com/office/drawing/2014/main" id="{60B08BD3-6074-EEB0-5039-64526CB5A46D}"/>
              </a:ext>
            </a:extLst>
          </p:cNvPr>
          <p:cNvCxnSpPr>
            <a:cxnSpLocks/>
          </p:cNvCxnSpPr>
          <p:nvPr/>
        </p:nvCxnSpPr>
        <p:spPr>
          <a:xfrm>
            <a:off x="3899620" y="4448355"/>
            <a:ext cx="655609" cy="0"/>
          </a:xfrm>
          <a:prstGeom prst="line">
            <a:avLst/>
          </a:prstGeom>
          <a:ln w="19050">
            <a:solidFill>
              <a:srgbClr val="FF0000"/>
            </a:solidFill>
            <a:prstDash val="dashDot"/>
          </a:ln>
        </p:spPr>
        <p:style>
          <a:lnRef idx="1">
            <a:schemeClr val="accent1"/>
          </a:lnRef>
          <a:fillRef idx="0">
            <a:schemeClr val="accent1"/>
          </a:fillRef>
          <a:effectRef idx="0">
            <a:schemeClr val="accent1"/>
          </a:effectRef>
          <a:fontRef idx="minor">
            <a:schemeClr val="tx1"/>
          </a:fontRef>
        </p:style>
      </p:cxnSp>
      <p:cxnSp>
        <p:nvCxnSpPr>
          <p:cNvPr id="31" name="直線コネクタ 30">
            <a:extLst>
              <a:ext uri="{FF2B5EF4-FFF2-40B4-BE49-F238E27FC236}">
                <a16:creationId xmlns:a16="http://schemas.microsoft.com/office/drawing/2014/main" id="{5A3DE926-C407-9195-C40F-9E0EE5064B3E}"/>
              </a:ext>
            </a:extLst>
          </p:cNvPr>
          <p:cNvCxnSpPr>
            <a:cxnSpLocks/>
          </p:cNvCxnSpPr>
          <p:nvPr/>
        </p:nvCxnSpPr>
        <p:spPr>
          <a:xfrm>
            <a:off x="5101567" y="5079519"/>
            <a:ext cx="655609" cy="0"/>
          </a:xfrm>
          <a:prstGeom prst="line">
            <a:avLst/>
          </a:prstGeom>
          <a:ln w="19050">
            <a:solidFill>
              <a:srgbClr val="FF0000"/>
            </a:solidFill>
            <a:prstDash val="dashDot"/>
          </a:ln>
        </p:spPr>
        <p:style>
          <a:lnRef idx="1">
            <a:schemeClr val="accent1"/>
          </a:lnRef>
          <a:fillRef idx="0">
            <a:schemeClr val="accent1"/>
          </a:fillRef>
          <a:effectRef idx="0">
            <a:schemeClr val="accent1"/>
          </a:effectRef>
          <a:fontRef idx="minor">
            <a:schemeClr val="tx1"/>
          </a:fontRef>
        </p:style>
      </p:cxnSp>
      <p:sp>
        <p:nvSpPr>
          <p:cNvPr id="2" name="AutoShape 17">
            <a:extLst>
              <a:ext uri="{FF2B5EF4-FFF2-40B4-BE49-F238E27FC236}">
                <a16:creationId xmlns:a16="http://schemas.microsoft.com/office/drawing/2014/main" id="{43108245-9224-0626-58AA-66823D21A883}"/>
              </a:ext>
            </a:extLst>
          </p:cNvPr>
          <p:cNvSpPr>
            <a:spLocks noChangeArrowheads="1"/>
          </p:cNvSpPr>
          <p:nvPr/>
        </p:nvSpPr>
        <p:spPr bwMode="auto">
          <a:xfrm>
            <a:off x="6737982" y="5546785"/>
            <a:ext cx="2161005" cy="866087"/>
          </a:xfrm>
          <a:prstGeom prst="wedgeRoundRectCallout">
            <a:avLst>
              <a:gd name="adj1" fmla="val 25663"/>
              <a:gd name="adj2" fmla="val 30963"/>
              <a:gd name="adj3" fmla="val 16667"/>
            </a:avLst>
          </a:prstGeom>
          <a:solidFill>
            <a:srgbClr val="FFFFFF"/>
          </a:solidFill>
          <a:ln w="9525">
            <a:solidFill>
              <a:srgbClr val="000000"/>
            </a:solidFill>
            <a:miter lim="800000"/>
            <a:headEnd/>
            <a:tailEnd/>
          </a:ln>
        </p:spPr>
        <p:txBody>
          <a:bodyPr rot="0" vert="horz" wrap="square" lIns="91440" tIns="45720" rIns="91440" bIns="45720" anchor="t" anchorCtr="0" upright="1">
            <a:noAutofit/>
          </a:bodyPr>
          <a:lstStyle/>
          <a:p>
            <a:pPr algn="just"/>
            <a:r>
              <a:rPr lang="en-US" altLang="ja-JP" sz="1600" b="1" i="1" kern="100" dirty="0">
                <a:effectLst/>
                <a:latin typeface="TmsRmn"/>
                <a:ea typeface="ＭＳ ゴシック" panose="020B0609070205080204" pitchFamily="49" charset="-128"/>
                <a:cs typeface="Times New Roman" panose="02020603050405020304" pitchFamily="18" charset="0"/>
              </a:rPr>
              <a:t>※</a:t>
            </a:r>
            <a:r>
              <a:rPr lang="ja-JP" altLang="en-US" sz="1600" b="1" i="1" kern="100" dirty="0">
                <a:effectLst/>
                <a:latin typeface="TmsRmn"/>
                <a:ea typeface="ＭＳ ゴシック" panose="020B0609070205080204" pitchFamily="49" charset="-128"/>
                <a:cs typeface="Times New Roman" panose="02020603050405020304" pitchFamily="18" charset="0"/>
              </a:rPr>
              <a:t>本補足資料は、表紙含め８ページ以内で作成ください。</a:t>
            </a:r>
            <a:endParaRPr lang="en-US" altLang="ja-JP" sz="1600" b="1" i="1" kern="100" dirty="0">
              <a:effectLst/>
              <a:latin typeface="TmsRmn"/>
              <a:ea typeface="ＭＳ ゴシック" panose="020B0609070205080204" pitchFamily="49" charset="-128"/>
              <a:cs typeface="Times New Roman" panose="02020603050405020304" pitchFamily="18" charset="0"/>
            </a:endParaRPr>
          </a:p>
        </p:txBody>
      </p:sp>
    </p:spTree>
    <p:extLst>
      <p:ext uri="{BB962C8B-B14F-4D97-AF65-F5344CB8AC3E}">
        <p14:creationId xmlns:p14="http://schemas.microsoft.com/office/powerpoint/2010/main" val="334450425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a:extLst>
              <a:ext uri="{FF2B5EF4-FFF2-40B4-BE49-F238E27FC236}">
                <a16:creationId xmlns:a16="http://schemas.microsoft.com/office/drawing/2014/main" id="{B1C73DF2-61AC-43C7-9A0C-9A33CC4375A0}"/>
              </a:ext>
            </a:extLst>
          </p:cNvPr>
          <p:cNvSpPr txBox="1"/>
          <p:nvPr/>
        </p:nvSpPr>
        <p:spPr>
          <a:xfrm>
            <a:off x="225767" y="93817"/>
            <a:ext cx="3647152" cy="400110"/>
          </a:xfrm>
          <a:prstGeom prst="rect">
            <a:avLst/>
          </a:prstGeom>
          <a:noFill/>
        </p:spPr>
        <p:txBody>
          <a:bodyPr wrap="none" rtlCol="0">
            <a:spAutoFit/>
          </a:bodyPr>
          <a:lstStyle/>
          <a:p>
            <a:r>
              <a:rPr kumimoji="1" lang="ja-JP" altLang="en-US" sz="2000" dirty="0">
                <a:latin typeface="Meiryo UI" panose="020B0604030504040204" pitchFamily="50" charset="-128"/>
                <a:ea typeface="Meiryo UI" panose="020B0604030504040204" pitchFamily="50" charset="-128"/>
              </a:rPr>
              <a:t>３　提案内容の独創性・優位性</a:t>
            </a:r>
            <a:endParaRPr kumimoji="1" lang="en-US" altLang="ja-JP" sz="2000" dirty="0">
              <a:latin typeface="Meiryo UI" panose="020B0604030504040204" pitchFamily="50" charset="-128"/>
              <a:ea typeface="Meiryo UI" panose="020B0604030504040204" pitchFamily="50" charset="-128"/>
            </a:endParaRPr>
          </a:p>
        </p:txBody>
      </p:sp>
      <p:sp>
        <p:nvSpPr>
          <p:cNvPr id="4" name="AutoShape 17">
            <a:extLst>
              <a:ext uri="{FF2B5EF4-FFF2-40B4-BE49-F238E27FC236}">
                <a16:creationId xmlns:a16="http://schemas.microsoft.com/office/drawing/2014/main" id="{FF8A7B72-3FC9-2842-ECB0-4333355AB6F6}"/>
              </a:ext>
            </a:extLst>
          </p:cNvPr>
          <p:cNvSpPr>
            <a:spLocks noChangeArrowheads="1"/>
          </p:cNvSpPr>
          <p:nvPr/>
        </p:nvSpPr>
        <p:spPr bwMode="auto">
          <a:xfrm>
            <a:off x="335560" y="1130085"/>
            <a:ext cx="8472879" cy="1187446"/>
          </a:xfrm>
          <a:prstGeom prst="wedgeRoundRectCallout">
            <a:avLst>
              <a:gd name="adj1" fmla="val 20864"/>
              <a:gd name="adj2" fmla="val 16424"/>
              <a:gd name="adj3" fmla="val 16667"/>
            </a:avLst>
          </a:prstGeom>
          <a:solidFill>
            <a:srgbClr val="FFFFFF"/>
          </a:solidFill>
          <a:ln w="9525">
            <a:solidFill>
              <a:srgbClr val="000000"/>
            </a:solidFill>
            <a:miter lim="800000"/>
            <a:headEnd/>
            <a:tailEnd/>
          </a:ln>
        </p:spPr>
        <p:txBody>
          <a:bodyPr rot="0" vert="horz" wrap="square" lIns="91440" tIns="45720" rIns="91440" bIns="45720" anchor="t" anchorCtr="0" upright="1">
            <a:noAutofit/>
          </a:bodyPr>
          <a:lstStyle/>
          <a:p>
            <a:pPr algn="just"/>
            <a:r>
              <a:rPr lang="ja-JP" altLang="en-US" b="1" i="1" kern="100" dirty="0">
                <a:solidFill>
                  <a:srgbClr val="000000"/>
                </a:solidFill>
                <a:effectLst/>
                <a:latin typeface="Meiryo UIMeiryo UI"/>
                <a:ea typeface="ＭＳ ゴシック" panose="020B0609070205080204" pitchFamily="49" charset="-128"/>
                <a:cs typeface="Times New Roman" panose="02020603050405020304" pitchFamily="18" charset="0"/>
              </a:rPr>
              <a:t>提案の独自性や優位性について、</a:t>
            </a:r>
            <a:r>
              <a:rPr lang="ja-JP" altLang="en-US" b="1" i="1" kern="100" dirty="0">
                <a:solidFill>
                  <a:srgbClr val="000000"/>
                </a:solidFill>
                <a:latin typeface="Meiryo UIMeiryo UI"/>
                <a:ea typeface="ＭＳ ゴシック" panose="020B0609070205080204" pitchFamily="49" charset="-128"/>
                <a:cs typeface="Times New Roman" panose="02020603050405020304" pitchFamily="18" charset="0"/>
              </a:rPr>
              <a:t>競合技術や類似研究</a:t>
            </a:r>
            <a:r>
              <a:rPr lang="ja-JP" altLang="en-US" b="1" i="1" kern="100" dirty="0">
                <a:solidFill>
                  <a:srgbClr val="000000"/>
                </a:solidFill>
                <a:effectLst/>
                <a:latin typeface="Meiryo UIMeiryo UI"/>
                <a:ea typeface="ＭＳ ゴシック" panose="020B0609070205080204" pitchFamily="49" charset="-128"/>
                <a:cs typeface="Times New Roman" panose="02020603050405020304" pitchFamily="18" charset="0"/>
              </a:rPr>
              <a:t>等と比較して説明してください。</a:t>
            </a:r>
            <a:endParaRPr lang="en-US" altLang="ja-JP" b="1" i="1" kern="100" dirty="0">
              <a:solidFill>
                <a:srgbClr val="000000"/>
              </a:solidFill>
              <a:effectLst/>
              <a:latin typeface="Meiryo UIMeiryo UI"/>
              <a:ea typeface="ＭＳ ゴシック" panose="020B0609070205080204" pitchFamily="49" charset="-128"/>
              <a:cs typeface="Times New Roman" panose="02020603050405020304" pitchFamily="18" charset="0"/>
            </a:endParaRPr>
          </a:p>
          <a:p>
            <a:pPr algn="just"/>
            <a:r>
              <a:rPr lang="ja-JP" altLang="en-US" b="1" i="1" kern="100" dirty="0">
                <a:solidFill>
                  <a:srgbClr val="000000"/>
                </a:solidFill>
                <a:effectLst/>
                <a:latin typeface="Meiryo UIMeiryo UI"/>
                <a:ea typeface="ＭＳ ゴシック" panose="020B0609070205080204" pitchFamily="49" charset="-128"/>
                <a:cs typeface="Times New Roman" panose="02020603050405020304" pitchFamily="18" charset="0"/>
              </a:rPr>
              <a:t>（適宜図表も活用ください）</a:t>
            </a:r>
            <a:endParaRPr lang="en-US" altLang="ja-JP" b="1" i="1" kern="100" dirty="0">
              <a:solidFill>
                <a:srgbClr val="000000"/>
              </a:solidFill>
              <a:effectLst/>
              <a:latin typeface="Meiryo UIMeiryo UI"/>
              <a:ea typeface="ＭＳ ゴシック" panose="020B0609070205080204" pitchFamily="49" charset="-128"/>
              <a:cs typeface="Times New Roman" panose="02020603050405020304" pitchFamily="18" charset="0"/>
            </a:endParaRPr>
          </a:p>
          <a:p>
            <a:pPr algn="just"/>
            <a:endParaRPr lang="en-US" altLang="ja-JP" b="1" i="1" kern="100" dirty="0">
              <a:solidFill>
                <a:srgbClr val="000000"/>
              </a:solidFill>
              <a:latin typeface="Meiryo UIMeiryo UI"/>
              <a:ea typeface="ＭＳ ゴシック" panose="020B0609070205080204" pitchFamily="49" charset="-128"/>
              <a:cs typeface="Times New Roman" panose="02020603050405020304" pitchFamily="18" charset="0"/>
            </a:endParaRPr>
          </a:p>
          <a:p>
            <a:pPr algn="just"/>
            <a:endParaRPr lang="en-US" altLang="ja-JP" b="1" i="1" kern="100" dirty="0">
              <a:solidFill>
                <a:srgbClr val="000000"/>
              </a:solidFill>
              <a:effectLst/>
              <a:latin typeface="Meiryo UIMeiryo UI"/>
              <a:ea typeface="ＭＳ ゴシック" panose="020B0609070205080204" pitchFamily="49" charset="-128"/>
              <a:cs typeface="Times New Roman" panose="02020603050405020304" pitchFamily="18" charset="0"/>
            </a:endParaRPr>
          </a:p>
        </p:txBody>
      </p:sp>
      <p:sp>
        <p:nvSpPr>
          <p:cNvPr id="2" name="AutoShape 17">
            <a:extLst>
              <a:ext uri="{FF2B5EF4-FFF2-40B4-BE49-F238E27FC236}">
                <a16:creationId xmlns:a16="http://schemas.microsoft.com/office/drawing/2014/main" id="{A3BDC82C-AD13-E420-DF62-D0E818D9FDC0}"/>
              </a:ext>
            </a:extLst>
          </p:cNvPr>
          <p:cNvSpPr>
            <a:spLocks noChangeArrowheads="1"/>
          </p:cNvSpPr>
          <p:nvPr/>
        </p:nvSpPr>
        <p:spPr bwMode="auto">
          <a:xfrm>
            <a:off x="3420534" y="6024925"/>
            <a:ext cx="5478454" cy="387947"/>
          </a:xfrm>
          <a:prstGeom prst="wedgeRoundRectCallout">
            <a:avLst>
              <a:gd name="adj1" fmla="val 25663"/>
              <a:gd name="adj2" fmla="val 30963"/>
              <a:gd name="adj3" fmla="val 16667"/>
            </a:avLst>
          </a:prstGeom>
          <a:solidFill>
            <a:srgbClr val="FFFFFF"/>
          </a:solidFill>
          <a:ln w="9525">
            <a:solidFill>
              <a:srgbClr val="000000"/>
            </a:solidFill>
            <a:miter lim="800000"/>
            <a:headEnd/>
            <a:tailEnd/>
          </a:ln>
        </p:spPr>
        <p:txBody>
          <a:bodyPr rot="0" vert="horz" wrap="square" lIns="91440" tIns="45720" rIns="91440" bIns="45720" anchor="t" anchorCtr="0" upright="1">
            <a:noAutofit/>
          </a:bodyPr>
          <a:lstStyle/>
          <a:p>
            <a:pPr algn="just"/>
            <a:r>
              <a:rPr lang="en-US" altLang="ja-JP" sz="1600" b="1" i="1" kern="100" dirty="0">
                <a:effectLst/>
                <a:latin typeface="TmsRmn"/>
                <a:ea typeface="ＭＳ ゴシック" panose="020B0609070205080204" pitchFamily="49" charset="-128"/>
                <a:cs typeface="Times New Roman" panose="02020603050405020304" pitchFamily="18" charset="0"/>
              </a:rPr>
              <a:t>※</a:t>
            </a:r>
            <a:r>
              <a:rPr lang="ja-JP" altLang="en-US" sz="1600" b="1" i="1" kern="100" dirty="0">
                <a:effectLst/>
                <a:latin typeface="TmsRmn"/>
                <a:ea typeface="ＭＳ ゴシック" panose="020B0609070205080204" pitchFamily="49" charset="-128"/>
                <a:cs typeface="Times New Roman" panose="02020603050405020304" pitchFamily="18" charset="0"/>
              </a:rPr>
              <a:t>本補足資料は、表紙含め８ページ以内で作成ください。</a:t>
            </a:r>
            <a:endParaRPr lang="en-US" altLang="ja-JP" sz="1600" b="1" i="1" kern="100" dirty="0">
              <a:effectLst/>
              <a:latin typeface="TmsRmn"/>
              <a:ea typeface="ＭＳ ゴシック" panose="020B0609070205080204" pitchFamily="49" charset="-128"/>
              <a:cs typeface="Times New Roman" panose="02020603050405020304" pitchFamily="18" charset="0"/>
            </a:endParaRPr>
          </a:p>
        </p:txBody>
      </p:sp>
    </p:spTree>
    <p:extLst>
      <p:ext uri="{BB962C8B-B14F-4D97-AF65-F5344CB8AC3E}">
        <p14:creationId xmlns:p14="http://schemas.microsoft.com/office/powerpoint/2010/main" val="77921331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a:extLst>
              <a:ext uri="{FF2B5EF4-FFF2-40B4-BE49-F238E27FC236}">
                <a16:creationId xmlns:a16="http://schemas.microsoft.com/office/drawing/2014/main" id="{0B393EFD-6FF6-32C2-92E1-9AA34CBC6C30}"/>
              </a:ext>
            </a:extLst>
          </p:cNvPr>
          <p:cNvSpPr>
            <a:spLocks noGrp="1"/>
          </p:cNvSpPr>
          <p:nvPr>
            <p:ph type="sldNum" sz="quarter" idx="10"/>
          </p:nvPr>
        </p:nvSpPr>
        <p:spPr/>
        <p:txBody>
          <a:bodyPr/>
          <a:lstStyle/>
          <a:p>
            <a:pPr>
              <a:defRPr/>
            </a:pPr>
            <a:fld id="{109B40A9-4975-448A-993E-CDB42F79F417}" type="slidenum">
              <a:rPr lang="ja-JP" altLang="en-US" smtClean="0"/>
              <a:pPr>
                <a:defRPr/>
              </a:pPr>
              <a:t>5</a:t>
            </a:fld>
            <a:endParaRPr lang="ja-JP" altLang="en-US" dirty="0"/>
          </a:p>
        </p:txBody>
      </p:sp>
      <p:sp>
        <p:nvSpPr>
          <p:cNvPr id="3" name="テキスト ボックス 2">
            <a:extLst>
              <a:ext uri="{FF2B5EF4-FFF2-40B4-BE49-F238E27FC236}">
                <a16:creationId xmlns:a16="http://schemas.microsoft.com/office/drawing/2014/main" id="{7B921BD7-C434-BFF9-200A-1B2DC150CB38}"/>
              </a:ext>
            </a:extLst>
          </p:cNvPr>
          <p:cNvSpPr txBox="1"/>
          <p:nvPr/>
        </p:nvSpPr>
        <p:spPr>
          <a:xfrm>
            <a:off x="225767" y="93817"/>
            <a:ext cx="3001143" cy="400110"/>
          </a:xfrm>
          <a:prstGeom prst="rect">
            <a:avLst/>
          </a:prstGeom>
          <a:noFill/>
        </p:spPr>
        <p:txBody>
          <a:bodyPr wrap="none" rtlCol="0">
            <a:spAutoFit/>
          </a:bodyPr>
          <a:lstStyle/>
          <a:p>
            <a:r>
              <a:rPr kumimoji="1" lang="ja-JP" altLang="en-US" sz="2000" dirty="0">
                <a:latin typeface="Meiryo UI" panose="020B0604030504040204" pitchFamily="50" charset="-128"/>
                <a:ea typeface="Meiryo UI" panose="020B0604030504040204" pitchFamily="50" charset="-128"/>
              </a:rPr>
              <a:t>４　実用化・事業化の取組</a:t>
            </a:r>
            <a:endParaRPr kumimoji="1" lang="en-US" altLang="ja-JP" sz="2000" dirty="0">
              <a:latin typeface="Meiryo UI" panose="020B0604030504040204" pitchFamily="50" charset="-128"/>
              <a:ea typeface="Meiryo UI" panose="020B0604030504040204" pitchFamily="50" charset="-128"/>
            </a:endParaRPr>
          </a:p>
        </p:txBody>
      </p:sp>
      <p:sp>
        <p:nvSpPr>
          <p:cNvPr id="4" name="AutoShape 17">
            <a:extLst>
              <a:ext uri="{FF2B5EF4-FFF2-40B4-BE49-F238E27FC236}">
                <a16:creationId xmlns:a16="http://schemas.microsoft.com/office/drawing/2014/main" id="{3E2F107C-96CC-6EEE-6BFE-1130EEC67865}"/>
              </a:ext>
            </a:extLst>
          </p:cNvPr>
          <p:cNvSpPr>
            <a:spLocks noChangeArrowheads="1"/>
          </p:cNvSpPr>
          <p:nvPr/>
        </p:nvSpPr>
        <p:spPr bwMode="auto">
          <a:xfrm>
            <a:off x="335560" y="1130085"/>
            <a:ext cx="8472879" cy="1435315"/>
          </a:xfrm>
          <a:prstGeom prst="wedgeRoundRectCallout">
            <a:avLst>
              <a:gd name="adj1" fmla="val 20864"/>
              <a:gd name="adj2" fmla="val 48148"/>
              <a:gd name="adj3" fmla="val 16667"/>
            </a:avLst>
          </a:prstGeom>
          <a:solidFill>
            <a:srgbClr val="FFFFFF"/>
          </a:solidFill>
          <a:ln w="9525">
            <a:solidFill>
              <a:srgbClr val="000000"/>
            </a:solidFill>
            <a:miter lim="800000"/>
            <a:headEnd/>
            <a:tailEnd/>
          </a:ln>
        </p:spPr>
        <p:txBody>
          <a:bodyPr rot="0" vert="horz" wrap="square" lIns="91440" tIns="45720" rIns="91440" bIns="45720" anchor="t" anchorCtr="0" upright="1">
            <a:noAutofit/>
          </a:bodyPr>
          <a:lstStyle/>
          <a:p>
            <a:pPr algn="just"/>
            <a:r>
              <a:rPr lang="ja-JP" altLang="en-US" b="1" i="1" kern="100" dirty="0">
                <a:solidFill>
                  <a:srgbClr val="000000"/>
                </a:solidFill>
                <a:effectLst/>
                <a:latin typeface="Meiryo UIMeiryo UI"/>
                <a:ea typeface="ＭＳ ゴシック" panose="020B0609070205080204" pitchFamily="49" charset="-128"/>
                <a:cs typeface="Times New Roman" panose="02020603050405020304" pitchFamily="18" charset="0"/>
              </a:rPr>
              <a:t>成果の受け手となるユーザー企業（例：材料メーカー）やその先の顧客（例：システムメーカー）との検討状況を記載してください。</a:t>
            </a:r>
            <a:endParaRPr lang="en-US" altLang="ja-JP" b="1" i="1" kern="100" dirty="0">
              <a:solidFill>
                <a:srgbClr val="000000"/>
              </a:solidFill>
              <a:effectLst/>
              <a:latin typeface="Meiryo UIMeiryo UI"/>
              <a:ea typeface="ＭＳ ゴシック" panose="020B0609070205080204" pitchFamily="49" charset="-128"/>
              <a:cs typeface="Times New Roman" panose="02020603050405020304" pitchFamily="18" charset="0"/>
            </a:endParaRPr>
          </a:p>
          <a:p>
            <a:pPr algn="just"/>
            <a:r>
              <a:rPr lang="ja-JP" altLang="en-US" b="1" i="1" kern="100" dirty="0">
                <a:solidFill>
                  <a:srgbClr val="000000"/>
                </a:solidFill>
                <a:effectLst/>
                <a:latin typeface="Meiryo UIMeiryo UI"/>
                <a:ea typeface="ＭＳ ゴシック" panose="020B0609070205080204" pitchFamily="49" charset="-128"/>
                <a:cs typeface="Times New Roman" panose="02020603050405020304" pitchFamily="18" charset="0"/>
              </a:rPr>
              <a:t>社会実装までの道のりを踏まえ、本事業での達成水準と想定される残課題について記載してください。</a:t>
            </a:r>
            <a:endParaRPr lang="en-US" altLang="ja-JP" b="1" i="1" kern="100" dirty="0">
              <a:solidFill>
                <a:srgbClr val="000000"/>
              </a:solidFill>
              <a:effectLst/>
              <a:latin typeface="Meiryo UIMeiryo UI"/>
              <a:ea typeface="ＭＳ ゴシック" panose="020B0609070205080204" pitchFamily="49" charset="-128"/>
              <a:cs typeface="Times New Roman" panose="02020603050405020304" pitchFamily="18" charset="0"/>
            </a:endParaRPr>
          </a:p>
        </p:txBody>
      </p:sp>
      <p:sp>
        <p:nvSpPr>
          <p:cNvPr id="5" name="AutoShape 17">
            <a:extLst>
              <a:ext uri="{FF2B5EF4-FFF2-40B4-BE49-F238E27FC236}">
                <a16:creationId xmlns:a16="http://schemas.microsoft.com/office/drawing/2014/main" id="{43592345-4BE8-0830-5D49-5383D20876A1}"/>
              </a:ext>
            </a:extLst>
          </p:cNvPr>
          <p:cNvSpPr>
            <a:spLocks noChangeArrowheads="1"/>
          </p:cNvSpPr>
          <p:nvPr/>
        </p:nvSpPr>
        <p:spPr bwMode="auto">
          <a:xfrm>
            <a:off x="3420534" y="6024925"/>
            <a:ext cx="5478454" cy="387947"/>
          </a:xfrm>
          <a:prstGeom prst="wedgeRoundRectCallout">
            <a:avLst>
              <a:gd name="adj1" fmla="val 25663"/>
              <a:gd name="adj2" fmla="val 30963"/>
              <a:gd name="adj3" fmla="val 16667"/>
            </a:avLst>
          </a:prstGeom>
          <a:solidFill>
            <a:srgbClr val="FFFFFF"/>
          </a:solidFill>
          <a:ln w="9525">
            <a:solidFill>
              <a:srgbClr val="000000"/>
            </a:solidFill>
            <a:miter lim="800000"/>
            <a:headEnd/>
            <a:tailEnd/>
          </a:ln>
        </p:spPr>
        <p:txBody>
          <a:bodyPr rot="0" vert="horz" wrap="square" lIns="91440" tIns="45720" rIns="91440" bIns="45720" anchor="t" anchorCtr="0" upright="1">
            <a:noAutofit/>
          </a:bodyPr>
          <a:lstStyle/>
          <a:p>
            <a:pPr algn="just"/>
            <a:r>
              <a:rPr lang="en-US" altLang="ja-JP" sz="1600" b="1" i="1" kern="100" dirty="0">
                <a:effectLst/>
                <a:latin typeface="TmsRmn"/>
                <a:ea typeface="ＭＳ ゴシック" panose="020B0609070205080204" pitchFamily="49" charset="-128"/>
                <a:cs typeface="Times New Roman" panose="02020603050405020304" pitchFamily="18" charset="0"/>
              </a:rPr>
              <a:t>※</a:t>
            </a:r>
            <a:r>
              <a:rPr lang="ja-JP" altLang="en-US" sz="1600" b="1" i="1" kern="100" dirty="0">
                <a:effectLst/>
                <a:latin typeface="TmsRmn"/>
                <a:ea typeface="ＭＳ ゴシック" panose="020B0609070205080204" pitchFamily="49" charset="-128"/>
                <a:cs typeface="Times New Roman" panose="02020603050405020304" pitchFamily="18" charset="0"/>
              </a:rPr>
              <a:t>本補足資料は、表紙含め８ページ以内で作成ください。</a:t>
            </a:r>
            <a:endParaRPr lang="en-US" altLang="ja-JP" sz="1600" b="1" i="1" kern="100" dirty="0">
              <a:effectLst/>
              <a:latin typeface="TmsRmn"/>
              <a:ea typeface="ＭＳ ゴシック" panose="020B0609070205080204" pitchFamily="49" charset="-128"/>
              <a:cs typeface="Times New Roman" panose="02020603050405020304" pitchFamily="18" charset="0"/>
            </a:endParaRPr>
          </a:p>
        </p:txBody>
      </p:sp>
    </p:spTree>
    <p:extLst>
      <p:ext uri="{BB962C8B-B14F-4D97-AF65-F5344CB8AC3E}">
        <p14:creationId xmlns:p14="http://schemas.microsoft.com/office/powerpoint/2010/main" val="2215232364"/>
      </p:ext>
    </p:extLst>
  </p:cSld>
  <p:clrMapOvr>
    <a:masterClrMapping/>
  </p:clrMapOvr>
</p:sld>
</file>

<file path=ppt/theme/theme1.xml><?xml version="1.0" encoding="utf-8"?>
<a:theme xmlns:a="http://schemas.openxmlformats.org/drawingml/2006/main" name="Office Theme">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0</TotalTime>
  <Words>470</Words>
  <Application>Microsoft Office PowerPoint</Application>
  <PresentationFormat>画面に合わせる (4:3)</PresentationFormat>
  <Paragraphs>42</Paragraphs>
  <Slides>5</Slides>
  <Notes>0</Notes>
  <HiddenSlides>0</HiddenSlides>
  <MMClips>0</MMClips>
  <ScaleCrop>false</ScaleCrop>
  <HeadingPairs>
    <vt:vector size="6" baseType="variant">
      <vt:variant>
        <vt:lpstr>使用されているフォント</vt:lpstr>
      </vt:variant>
      <vt:variant>
        <vt:i4>7</vt:i4>
      </vt:variant>
      <vt:variant>
        <vt:lpstr>テーマ</vt:lpstr>
      </vt:variant>
      <vt:variant>
        <vt:i4>1</vt:i4>
      </vt:variant>
      <vt:variant>
        <vt:lpstr>スライド タイトル</vt:lpstr>
      </vt:variant>
      <vt:variant>
        <vt:i4>5</vt:i4>
      </vt:variant>
    </vt:vector>
  </HeadingPairs>
  <TitlesOfParts>
    <vt:vector size="13" baseType="lpstr">
      <vt:lpstr>Meiryo UI</vt:lpstr>
      <vt:lpstr>Meiryo UIMeiryo UI</vt:lpstr>
      <vt:lpstr>ＭＳ ゴシック</vt:lpstr>
      <vt:lpstr>TmsRmn</vt:lpstr>
      <vt:lpstr>Arial</vt:lpstr>
      <vt:lpstr>Calibri</vt:lpstr>
      <vt:lpstr>Calibri Light</vt:lpstr>
      <vt:lpstr>Office Theme</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2023-02-09T00:34:36Z</dcterms:created>
  <dcterms:modified xsi:type="dcterms:W3CDTF">2025-02-04T06:26:44Z</dcterms:modified>
</cp:coreProperties>
</file>