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ms-powerpoint.authors+xml" PartName="/ppt/authors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5117" r:id="rId1"/>
  </p:sldMasterIdLst>
  <p:notesMasterIdLst>
    <p:notesMasterId r:id="rId12"/>
  </p:notesMasterIdLst>
  <p:handoutMasterIdLst>
    <p:handoutMasterId r:id="rId13"/>
  </p:handoutMasterIdLst>
  <p:sldIdLst>
    <p:sldId id="2145705138" r:id="rId2"/>
    <p:sldId id="2145705070" r:id="rId3"/>
    <p:sldId id="2145705140" r:id="rId4"/>
    <p:sldId id="2145705155" r:id="rId5"/>
    <p:sldId id="2145705143" r:id="rId6"/>
    <p:sldId id="2145705144" r:id="rId7"/>
    <p:sldId id="2145705156" r:id="rId8"/>
    <p:sldId id="2145705157" r:id="rId9"/>
    <p:sldId id="2145705158" r:id="rId10"/>
    <p:sldId id="2145705159" r:id="rId11"/>
  </p:sldIdLst>
  <p:sldSz cx="12192000" cy="6858000"/>
  <p:notesSz cx="6735763" cy="9866313"/>
  <p:custShowLst>
    <p:custShow name="Format Guide Workshop" id="0">
      <p:sldLst/>
    </p:custShow>
  </p:custShowLst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2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6666"/>
    <a:srgbClr val="009999"/>
    <a:srgbClr val="BFBFBF"/>
    <a:srgbClr val="FFFFF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30" autoAdjust="0"/>
    <p:restoredTop sz="94796" autoAdjust="0"/>
  </p:normalViewPr>
  <p:slideViewPr>
    <p:cSldViewPr>
      <p:cViewPr varScale="1">
        <p:scale>
          <a:sx n="104" d="100"/>
          <a:sy n="104" d="100"/>
        </p:scale>
        <p:origin x="132" y="438"/>
      </p:cViewPr>
      <p:guideLst>
        <p:guide orient="horz" pos="432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75" d="100"/>
          <a:sy n="75" d="100"/>
        </p:scale>
        <p:origin x="4122" y="240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9.xml" Type="http://schemas.openxmlformats.org/officeDocument/2006/relationships/slide"/><Relationship Id="rId11" Target="slides/slide10.xml" Type="http://schemas.openxmlformats.org/officeDocument/2006/relationships/slide"/><Relationship Id="rId12" Target="notesMasters/notesMaster1.xml" Type="http://schemas.openxmlformats.org/officeDocument/2006/relationships/notesMaster"/><Relationship Id="rId13" Target="handoutMasters/handoutMaster1.xml" Type="http://schemas.openxmlformats.org/officeDocument/2006/relationships/handoutMaster"/><Relationship Id="rId14" Target="tags/tag1.xml" Type="http://schemas.openxmlformats.org/officeDocument/2006/relationships/tags"/><Relationship Id="rId15" Target="commentAuthors.xml" Type="http://schemas.openxmlformats.org/officeDocument/2006/relationships/commentAuthors"/><Relationship Id="rId16" Target="presProps.xml" Type="http://schemas.openxmlformats.org/officeDocument/2006/relationships/presProps"/><Relationship Id="rId17" Target="viewProps.xml" Type="http://schemas.openxmlformats.org/officeDocument/2006/relationships/viewProps"/><Relationship Id="rId18" Target="theme/theme1.xml" Type="http://schemas.openxmlformats.org/officeDocument/2006/relationships/theme"/><Relationship Id="rId19" Target="tableStyles.xml" Type="http://schemas.openxmlformats.org/officeDocument/2006/relationships/tableStyles"/><Relationship Id="rId2" Target="slides/slide1.xml" Type="http://schemas.openxmlformats.org/officeDocument/2006/relationships/slide"/><Relationship Id="rId20" Target="authors.xml" Type="http://schemas.microsoft.com/office/2018/10/relationships/authors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18831" cy="495029"/>
          </a:xfrm>
          <a:prstGeom prst="rect">
            <a:avLst/>
          </a:prstGeom>
        </p:spPr>
        <p:txBody>
          <a:bodyPr vert="horz" lIns="91697" tIns="45848" rIns="91697" bIns="45848" rtlCol="0"/>
          <a:lstStyle>
            <a:lvl1pPr algn="l">
              <a:defRPr sz="1200"/>
            </a:lvl1pPr>
          </a:lstStyle>
          <a:p>
            <a:endParaRPr lang="en-US" sz="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7" y="4"/>
            <a:ext cx="2918831" cy="495029"/>
          </a:xfrm>
          <a:prstGeom prst="rect">
            <a:avLst/>
          </a:prstGeom>
        </p:spPr>
        <p:txBody>
          <a:bodyPr vert="horz" lIns="91697" tIns="45848" rIns="91697" bIns="45848" rtlCol="0"/>
          <a:lstStyle>
            <a:lvl1pPr algn="r">
              <a:defRPr sz="1200"/>
            </a:lvl1pPr>
          </a:lstStyle>
          <a:p>
            <a:fld id="{57691E93-EF64-46CC-85E2-BBB5BEDB9501}" type="datetimeFigureOut">
              <a:rPr lang="en-US" sz="800"/>
              <a:t>2/7/2025</a:t>
            </a:fld>
            <a:endParaRPr lang="en-US" sz="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1289"/>
            <a:ext cx="2918831" cy="495028"/>
          </a:xfrm>
          <a:prstGeom prst="rect">
            <a:avLst/>
          </a:prstGeom>
        </p:spPr>
        <p:txBody>
          <a:bodyPr vert="horz" lIns="91697" tIns="45848" rIns="91697" bIns="45848" rtlCol="0" anchor="b"/>
          <a:lstStyle>
            <a:lvl1pPr algn="l">
              <a:defRPr sz="1200"/>
            </a:lvl1pPr>
          </a:lstStyle>
          <a:p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7" y="9371289"/>
            <a:ext cx="2918831" cy="495028"/>
          </a:xfrm>
          <a:prstGeom prst="rect">
            <a:avLst/>
          </a:prstGeom>
        </p:spPr>
        <p:txBody>
          <a:bodyPr vert="horz" lIns="91697" tIns="45848" rIns="91697" bIns="45848" rtlCol="0" anchor="b"/>
          <a:lstStyle>
            <a:lvl1pPr algn="r">
              <a:defRPr sz="1200"/>
            </a:lvl1pPr>
          </a:lstStyle>
          <a:p>
            <a:fld id="{3DCECA85-2A7A-423F-89EA-6868CB52DF19}" type="slidenum">
              <a:rPr lang="en-US" sz="800"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7093775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1" y="4711693"/>
            <a:ext cx="6734204" cy="51546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697" tIns="45848" rIns="91697" bIns="45848" rtlCol="0" anchor="ctr"/>
          <a:lstStyle/>
          <a:p>
            <a:pPr algn="ctr"/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9886" y="4"/>
            <a:ext cx="2838947" cy="495029"/>
          </a:xfrm>
          <a:prstGeom prst="rect">
            <a:avLst/>
          </a:prstGeom>
        </p:spPr>
        <p:txBody>
          <a:bodyPr vert="horz" lIns="91697" tIns="45848" rIns="91697" bIns="45848" rtlCol="0"/>
          <a:lstStyle>
            <a:lvl1pPr algn="l">
              <a:defRPr sz="14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176213" y="614363"/>
            <a:ext cx="7070726" cy="3978275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txBody>
          <a:bodyPr vert="horz" lIns="91697" tIns="45848" rIns="91697" bIns="45848" rtlCol="0" anchor="ctr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9886" y="9340764"/>
            <a:ext cx="2838947" cy="495028"/>
          </a:xfrm>
          <a:prstGeom prst="rect">
            <a:avLst/>
          </a:prstGeom>
        </p:spPr>
        <p:txBody>
          <a:bodyPr vert="horz" lIns="91697" tIns="45848" rIns="91697" bIns="45848" rtlCol="0" anchor="b"/>
          <a:lstStyle>
            <a:lvl1pPr algn="l">
              <a:defRPr sz="14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6" y="9340764"/>
            <a:ext cx="2829918" cy="495028"/>
          </a:xfrm>
          <a:prstGeom prst="rect">
            <a:avLst/>
          </a:prstGeom>
        </p:spPr>
        <p:txBody>
          <a:bodyPr vert="horz" lIns="91697" tIns="45848" rIns="91697" bIns="45848" rtlCol="0" anchor="b"/>
          <a:lstStyle>
            <a:lvl1pPr algn="r">
              <a:defRPr sz="1400"/>
            </a:lvl1pPr>
          </a:lstStyle>
          <a:p>
            <a:r>
              <a:rPr lang="en-US" dirty="0"/>
              <a:t>Notes view: </a:t>
            </a:r>
            <a:fld id="{128CEAFE-FA94-43E5-B0FF-D47E1CCDD1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51517" y="5036366"/>
            <a:ext cx="6215660" cy="4026127"/>
          </a:xfrm>
          <a:prstGeom prst="rect">
            <a:avLst/>
          </a:prstGeom>
        </p:spPr>
        <p:txBody>
          <a:bodyPr vert="horz" lIns="91697" tIns="45848" rIns="91697" bIns="45848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815599" y="0"/>
            <a:ext cx="2918626" cy="495181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r">
              <a:defRPr sz="1200"/>
            </a:lvl1pPr>
          </a:lstStyle>
          <a:p>
            <a:fld id="{F2C7CF5F-7CF3-4DF3-838A-EE34544862CC}" type="datetimeFigureOut">
              <a:rPr lang="en-US" smtClean="0"/>
              <a:t>2/7/2025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622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indent="0" algn="l" defTabSz="914400" rtl="0" eaLnBrk="1" latinLnBrk="0" hangingPunct="1">
      <a:spcAft>
        <a:spcPts val="600"/>
      </a:spcAft>
      <a:buFont typeface="Arial" panose="020B0604020202020204" pitchFamily="34" charset="0"/>
      <a:buChar char="​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14300" indent="-11430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228600" indent="-114300" algn="l" defTabSz="914400" rtl="0" eaLnBrk="1" latinLnBrk="0" hangingPunct="1">
      <a:spcAft>
        <a:spcPts val="600"/>
      </a:spcAft>
      <a:buClr>
        <a:schemeClr val="tx2"/>
      </a:buClr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14350" indent="-11430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685800" indent="-114300" algn="l" defTabSz="914400" rtl="0" eaLnBrk="1" latinLnBrk="0" hangingPunct="1">
      <a:spcAft>
        <a:spcPts val="600"/>
      </a:spcAft>
      <a:buClr>
        <a:schemeClr val="tx2"/>
      </a:buClr>
      <a:buFont typeface="Arial" panose="020B0604020202020204" pitchFamily="34" charset="0"/>
      <a:buChar char="•"/>
      <a:defRPr sz="1000" i="1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09" userDrawn="1">
          <p15:clr>
            <a:srgbClr val="F26B43"/>
          </p15:clr>
        </p15:guide>
        <p15:guide id="2" pos="2122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１"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 bwMode="white">
          <a:xfrm>
            <a:off x="618898" y="3680016"/>
            <a:ext cx="11576304" cy="0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AA57D87-18B7-DEF2-FBDE-8EF3951E83D7}"/>
              </a:ext>
            </a:extLst>
          </p:cNvPr>
          <p:cNvSpPr txBox="1"/>
          <p:nvPr userDrawn="1"/>
        </p:nvSpPr>
        <p:spPr>
          <a:xfrm>
            <a:off x="3215680" y="1772816"/>
            <a:ext cx="144016" cy="288031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err="1">
              <a:solidFill>
                <a:srgbClr val="575757"/>
              </a:solidFill>
            </a:endParaRPr>
          </a:p>
        </p:txBody>
      </p:sp>
      <p:sp>
        <p:nvSpPr>
          <p:cNvPr id="12" name="タイトル 11">
            <a:extLst>
              <a:ext uri="{FF2B5EF4-FFF2-40B4-BE49-F238E27FC236}">
                <a16:creationId xmlns:a16="http://schemas.microsoft.com/office/drawing/2014/main" id="{599E1129-850B-B3F0-4AC7-AEEA79069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05058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２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 bwMode="white">
          <a:xfrm>
            <a:off x="11167872" y="6404400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1D48553-BD76-A47C-79E8-BA943E57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02310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10933350" cy="332399"/>
          </a:xfr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220698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30000" y="622800"/>
            <a:ext cx="10933350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30000" y="1825625"/>
            <a:ext cx="1093335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533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14" r:id="rId1"/>
    <p:sldLayoutId id="2147485092" r:id="rId2"/>
    <p:sldLayoutId id="2147485119" r:id="rId3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+mj-cs"/>
          <a:sym typeface="Trebuchet MS" panose="020B0603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​"/>
        <a:defRPr lang="en-US" sz="12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Trebuchet MS" panose="020B0603020202020204" pitchFamily="34" charset="0"/>
        </a:defRPr>
      </a:lvl1pPr>
      <a:lvl2pPr marL="284400" indent="-172800" algn="l" defTabSz="9144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•"/>
        <a:defRPr lang="en-US" sz="12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Trebuchet MS" panose="020B0603020202020204" pitchFamily="34" charset="0"/>
        </a:defRPr>
      </a:lvl2pPr>
      <a:lvl3pPr marL="511200" indent="-165600" algn="l" defTabSz="9144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Trebuchet MS" panose="020B0603020202020204" pitchFamily="34" charset="0"/>
        <a:buChar char="–"/>
        <a:defRPr lang="en-US" sz="12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Trebuchet MS" panose="020B0603020202020204" pitchFamily="34" charset="0"/>
        </a:defRPr>
      </a:lvl3pPr>
      <a:lvl4pPr marL="0" indent="0" algn="l" defTabSz="914400" rtl="0" eaLnBrk="1" latinLnBrk="0" hangingPunct="1">
        <a:lnSpc>
          <a:spcPct val="110000"/>
        </a:lnSpc>
        <a:spcBef>
          <a:spcPts val="30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​"/>
        <a:defRPr lang="en-US" sz="16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Trebuchet MS" panose="020B0603020202020204" pitchFamily="34" charset="0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Tx/>
        <a:buFont typeface="Arial" panose="020B0604020202020204" pitchFamily="34" charset="0"/>
        <a:buChar char="​"/>
        <a:defRPr lang="en-US" sz="1600" b="1" kern="1200" smtClean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Trebuchet MS" panose="020B0603020202020204" pitchFamily="34" charset="0"/>
        </a:defRPr>
      </a:lvl5pPr>
      <a:lvl6pPr marL="269875" indent="-1524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lang="en-US" sz="1600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6pPr>
      <a:lvl7pPr marL="0" indent="0" algn="l" defTabSz="914400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Font typeface="Arial" panose="020B0604020202020204" pitchFamily="34" charset="0"/>
        <a:buChar char="​"/>
        <a:defRPr lang="en-US" sz="4400" kern="1200" baseline="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7pPr>
      <a:lvl8pPr marL="0" indent="0" algn="l" defTabSz="914400" rtl="0" eaLnBrk="1" latinLnBrk="0" hangingPunct="1">
        <a:lnSpc>
          <a:spcPct val="90000"/>
        </a:lnSpc>
        <a:spcBef>
          <a:spcPts val="900"/>
        </a:spcBef>
        <a:spcAft>
          <a:spcPts val="0"/>
        </a:spcAft>
        <a:buFont typeface="Arial" panose="020B0604020202020204" pitchFamily="34" charset="0"/>
        <a:buChar char="​"/>
        <a:defRPr lang="en-US" sz="5400" kern="1200" baseline="0" smtClean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8pPr>
      <a:lvl9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anose="020B0604020202020204" pitchFamily="34" charset="0"/>
        <a:buChar char="​"/>
        <a:defRPr lang="en-US" sz="2400" kern="1200" baseline="0" dirty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11" userDrawn="1">
          <p15:clr>
            <a:srgbClr val="F26B43"/>
          </p15:clr>
        </p15:guide>
        <p15:guide id="2" pos="396" userDrawn="1">
          <p15:clr>
            <a:srgbClr val="F26B43"/>
          </p15:clr>
        </p15:guide>
        <p15:guide id="3" pos="7284" userDrawn="1">
          <p15:clr>
            <a:srgbClr val="F26B43"/>
          </p15:clr>
        </p15:guide>
        <p15:guide id="4" orient="horz" pos="38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tags/tag4.xml" Type="http://schemas.openxmlformats.org/officeDocument/2006/relationships/tags"/><Relationship Id="rId2" Target="../tags/tag5.xml" Type="http://schemas.openxmlformats.org/officeDocument/2006/relationships/tags"/><Relationship Id="rId3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tags/tag2.xml" Type="http://schemas.openxmlformats.org/officeDocument/2006/relationships/tags"/><Relationship Id="rId2" Target="../tags/tag3.xml" Type="http://schemas.openxmlformats.org/officeDocument/2006/relationships/tags"/><Relationship Id="rId3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F09A2DE-34FC-ECC1-5A2D-C6A9BD46CC6E}"/>
              </a:ext>
            </a:extLst>
          </p:cNvPr>
          <p:cNvSpPr txBox="1"/>
          <p:nvPr/>
        </p:nvSpPr>
        <p:spPr>
          <a:xfrm>
            <a:off x="551384" y="736248"/>
            <a:ext cx="11318844" cy="461665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2400" b="1" kern="1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en-US" altLang="ja-JP" sz="2400" b="1" kern="1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SBIR</a:t>
            </a:r>
            <a:r>
              <a:rPr lang="ja-JP" altLang="en-US" sz="2400" b="1" kern="1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推進プログラム」の運営及び伴走支援の高度化に向けた調査」に関する提案書</a:t>
            </a:r>
            <a:endParaRPr lang="ja-JP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89EC023-A66B-76C4-8CD7-0B61BF41F074}"/>
              </a:ext>
            </a:extLst>
          </p:cNvPr>
          <p:cNvSpPr txBox="1"/>
          <p:nvPr/>
        </p:nvSpPr>
        <p:spPr>
          <a:xfrm>
            <a:off x="551384" y="3854269"/>
            <a:ext cx="11318844" cy="420243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2000" b="1" kern="1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提案者名：</a:t>
            </a:r>
            <a:endParaRPr lang="ja-JP" altLang="en-US" sz="2000" b="1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0569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EF3E8B-DBE5-43A4-B361-649BF2A465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CF893D0-8E89-53BB-0D76-9A1B57E3C98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2852936"/>
            <a:ext cx="12192000" cy="1253629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252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40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 </a:t>
            </a:r>
            <a:r>
              <a:rPr kumimoji="1" lang="en-US" altLang="ja-JP" sz="40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END</a:t>
            </a:r>
            <a:endParaRPr kumimoji="1" lang="en-US" sz="40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0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4317DD1-E762-45B1-9691-5A674889553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54498" y="735211"/>
            <a:ext cx="3448081" cy="348910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252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40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 目次</a:t>
            </a:r>
            <a:endParaRPr kumimoji="1" lang="en-US" sz="40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76F3EC71-55A4-D67C-1065-09270D2E473F}"/>
              </a:ext>
            </a:extLst>
          </p:cNvPr>
          <p:cNvSpPr/>
          <p:nvPr/>
        </p:nvSpPr>
        <p:spPr>
          <a:xfrm>
            <a:off x="5910928" y="1010167"/>
            <a:ext cx="5514879" cy="2883285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36000" rIns="9144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ngal" panose="02040503050203030202" pitchFamily="18" charset="0"/>
              </a:rPr>
              <a:t>【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ngal" panose="02040503050203030202" pitchFamily="18" charset="0"/>
              </a:rPr>
              <a:t>提案内容</a:t>
            </a:r>
            <a:r>
              <a:rPr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ngal" panose="02040503050203030202" pitchFamily="18" charset="0"/>
              </a:rPr>
              <a:t>】</a:t>
            </a:r>
          </a:p>
          <a:p>
            <a:pPr marL="266700">
              <a:spcBef>
                <a:spcPts val="600"/>
              </a:spcBef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１．当該業務の貴社での位置づけ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>
              <a:spcBef>
                <a:spcPts val="600"/>
              </a:spcBef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２．当該業務の実施方法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lvl="3">
              <a:spcBef>
                <a:spcPts val="600"/>
              </a:spcBef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３．関連分野の調査等に関する実績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lvl="3">
              <a:spcBef>
                <a:spcPts val="600"/>
              </a:spcBef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４．当該業務の実施計画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lvl="3">
              <a:spcBef>
                <a:spcPts val="600"/>
              </a:spcBef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５．当該業務の実施体制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lvl="3">
              <a:spcBef>
                <a:spcPts val="600"/>
              </a:spcBef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６．予算の概要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angal" panose="02040503050203030202" pitchFamily="18" charset="0"/>
            </a:endParaRPr>
          </a:p>
          <a:p>
            <a:pPr marL="266700" lvl="2">
              <a:spcBef>
                <a:spcPts val="600"/>
              </a:spcBef>
              <a:buClr>
                <a:schemeClr val="tx2"/>
              </a:buClr>
              <a:buSzPct val="100000"/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ngal" panose="02040503050203030202" pitchFamily="18" charset="0"/>
              </a:rPr>
              <a:t>７</a:t>
            </a:r>
            <a:r>
              <a:rPr kumimoji="1"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ngal" panose="02040503050203030202" pitchFamily="18" charset="0"/>
              </a:rPr>
              <a:t>.</a:t>
            </a: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ngal" panose="02040503050203030202" pitchFamily="18" charset="0"/>
              </a:rPr>
              <a:t>　その他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angal" panose="02040503050203030202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878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AAA02026-4923-43DD-B05A-D23A292ABD14}"/>
              </a:ext>
            </a:extLst>
          </p:cNvPr>
          <p:cNvSpPr txBox="1">
            <a:spLocks/>
          </p:cNvSpPr>
          <p:nvPr/>
        </p:nvSpPr>
        <p:spPr>
          <a:xfrm>
            <a:off x="177940" y="610047"/>
            <a:ext cx="11966732" cy="3046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  <a:sym typeface="Trebuchet MS" panose="020B0603020202020204" pitchFamily="34" charset="0"/>
              </a:defRPr>
            </a:lvl1pPr>
          </a:lstStyle>
          <a:p>
            <a:r>
              <a:rPr lang="ja-JP" altLang="en-US" sz="2200" dirty="0">
                <a:solidFill>
                  <a:schemeClr val="tx1"/>
                </a:solidFill>
              </a:rPr>
              <a:t>１．当該業務の貴社での位置づけ</a:t>
            </a:r>
            <a:endParaRPr kumimoji="1" lang="en-US" sz="2200" dirty="0">
              <a:solidFill>
                <a:schemeClr val="tx1"/>
              </a:solidFill>
            </a:endParaRP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DE68E70D-7FD0-45D5-845F-5EC143CE415F}"/>
              </a:ext>
            </a:extLst>
          </p:cNvPr>
          <p:cNvCxnSpPr>
            <a:cxnSpLocks/>
          </p:cNvCxnSpPr>
          <p:nvPr/>
        </p:nvCxnSpPr>
        <p:spPr>
          <a:xfrm flipV="1">
            <a:off x="156000" y="1104900"/>
            <a:ext cx="11880000" cy="0"/>
          </a:xfrm>
          <a:prstGeom prst="line">
            <a:avLst/>
          </a:prstGeom>
          <a:ln w="12700" cap="rnd">
            <a:solidFill>
              <a:schemeClr val="tx2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e4pContent3">
            <a:extLst>
              <a:ext uri="{FF2B5EF4-FFF2-40B4-BE49-F238E27FC236}">
                <a16:creationId xmlns:a16="http://schemas.microsoft.com/office/drawing/2014/main" id="{231F889D-573F-5084-CC30-9E0F7677D1DE}"/>
              </a:ext>
            </a:extLst>
          </p:cNvPr>
          <p:cNvSpPr txBox="1"/>
          <p:nvPr/>
        </p:nvSpPr>
        <p:spPr>
          <a:xfrm>
            <a:off x="59244" y="5229200"/>
            <a:ext cx="3240360" cy="364428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0" tIns="0" rIns="0" bIns="0" rtlCol="0">
            <a:noAutofit/>
          </a:bodyPr>
          <a:lstStyle>
            <a:lvl1pPr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rebuchet MS" panose="020B0603020202020204" pitchFamily="34" charset="0"/>
              <a:buChar char="​"/>
              <a:defRPr sz="2000">
                <a:latin typeface="Trebuchet MS" panose="020B0603020202020204" pitchFamily="34" charset="0"/>
                <a:sym typeface="Trebuchet MS" panose="020B0603020202020204" pitchFamily="34" charset="0"/>
              </a:defRPr>
            </a:lvl1pPr>
            <a:lvl2pPr marL="324000" lvl="1" indent="-21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Trebuchet MS" panose="020B0603020202020204" pitchFamily="34" charset="0"/>
              <a:buChar char="•"/>
              <a:defRPr sz="2000">
                <a:latin typeface="Trebuchet MS" panose="020B0603020202020204" pitchFamily="34" charset="0"/>
                <a:sym typeface="Trebuchet MS" panose="020B0603020202020204" pitchFamily="34" charset="0"/>
              </a:defRPr>
            </a:lvl2pPr>
            <a:lvl3pPr marL="648000" lvl="2" indent="-21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Trebuchet MS" panose="020B0603020202020204" pitchFamily="34" charset="0"/>
              <a:buChar char="–"/>
              <a:defRPr sz="2000">
                <a:latin typeface="Trebuchet MS" panose="020B0603020202020204" pitchFamily="34" charset="0"/>
                <a:sym typeface="Trebuchet MS" panose="020B0603020202020204" pitchFamily="34" charset="0"/>
              </a:defRPr>
            </a:lvl3pPr>
            <a:lvl4pPr marL="0" lvl="3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Trebuchet MS" panose="020B0603020202020204" pitchFamily="34" charset="0"/>
              <a:buChar char="​"/>
              <a:defRPr sz="2400">
                <a:solidFill>
                  <a:schemeClr val="tx2"/>
                </a:solidFill>
                <a:latin typeface="Trebuchet MS" panose="020B0603020202020204" pitchFamily="34" charset="0"/>
                <a:sym typeface="Trebuchet MS" panose="020B0603020202020204" pitchFamily="34" charset="0"/>
              </a:defRPr>
            </a:lvl4pPr>
            <a:lvl5pPr marL="0" lvl="4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Trebuchet MS" panose="020B0603020202020204" pitchFamily="34" charset="0"/>
              <a:buChar char="​"/>
              <a:defRPr sz="2400" b="1">
                <a:latin typeface="Trebuchet MS" panose="020B0603020202020204" pitchFamily="34" charset="0"/>
                <a:sym typeface="Trebuchet MS" panose="020B0603020202020204" pitchFamily="34" charset="0"/>
              </a:defRPr>
            </a:lvl5pPr>
            <a:lvl6pPr marL="324000" lvl="5" indent="-21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Trebuchet MS" panose="020B0603020202020204" pitchFamily="34" charset="0"/>
              <a:buChar char="•"/>
              <a:defRPr sz="2400">
                <a:latin typeface="Trebuchet MS" panose="020B0603020202020204" pitchFamily="34" charset="0"/>
                <a:sym typeface="Trebuchet MS" panose="020B0603020202020204" pitchFamily="34" charset="0"/>
              </a:defRPr>
            </a:lvl6pPr>
            <a:lvl7pPr marL="0" lvl="6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rebuchet MS" panose="020B0603020202020204" pitchFamily="34" charset="0"/>
              <a:buChar char="​"/>
              <a:defRPr sz="5400" baseline="0">
                <a:latin typeface="Trebuchet MS" panose="020B0603020202020204" pitchFamily="34" charset="0"/>
                <a:sym typeface="Trebuchet MS" panose="020B0603020202020204" pitchFamily="34" charset="0"/>
              </a:defRPr>
            </a:lvl7pPr>
            <a:lvl8pPr marL="0" lvl="7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rebuchet MS" panose="020B0603020202020204" pitchFamily="34" charset="0"/>
              <a:buChar char="​"/>
              <a:defRPr sz="6600">
                <a:solidFill>
                  <a:schemeClr val="tx2"/>
                </a:solidFill>
                <a:latin typeface="Trebuchet MS" panose="020B0603020202020204" pitchFamily="34" charset="0"/>
                <a:sym typeface="Trebuchet MS" panose="020B0603020202020204" pitchFamily="34" charset="0"/>
              </a:defRPr>
            </a:lvl8pPr>
            <a:lvl9pPr marL="0" lvl="8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rebuchet MS" panose="020B0603020202020204" pitchFamily="34" charset="0"/>
              <a:buChar char="​"/>
              <a:defRPr sz="4400">
                <a:solidFill>
                  <a:schemeClr val="tx2"/>
                </a:solidFill>
                <a:latin typeface="Trebuchet MS" panose="020B0603020202020204" pitchFamily="34" charset="0"/>
                <a:sym typeface="Trebuchet MS" panose="020B0603020202020204" pitchFamily="34" charset="0"/>
              </a:defRPr>
            </a:lvl9pPr>
          </a:lstStyle>
          <a:p>
            <a:pPr lvl="1">
              <a:buSzPct val="100000"/>
            </a:pPr>
            <a:endParaRPr kumimoji="1" lang="en-US" altLang="ja-JP" sz="1400" dirty="0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79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DE68E70D-7FD0-45D5-845F-5EC143CE415F}"/>
              </a:ext>
            </a:extLst>
          </p:cNvPr>
          <p:cNvCxnSpPr>
            <a:cxnSpLocks/>
          </p:cNvCxnSpPr>
          <p:nvPr/>
        </p:nvCxnSpPr>
        <p:spPr>
          <a:xfrm flipV="1">
            <a:off x="156000" y="1103124"/>
            <a:ext cx="11880000" cy="0"/>
          </a:xfrm>
          <a:prstGeom prst="line">
            <a:avLst/>
          </a:prstGeom>
          <a:ln w="12700" cap="rnd">
            <a:solidFill>
              <a:schemeClr val="tx2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itle 1">
            <a:extLst>
              <a:ext uri="{FF2B5EF4-FFF2-40B4-BE49-F238E27FC236}">
                <a16:creationId xmlns:a16="http://schemas.microsoft.com/office/drawing/2014/main" id="{A0C3209F-BD6B-B4E0-B744-704A73653070}"/>
              </a:ext>
            </a:extLst>
          </p:cNvPr>
          <p:cNvSpPr txBox="1">
            <a:spLocks/>
          </p:cNvSpPr>
          <p:nvPr/>
        </p:nvSpPr>
        <p:spPr>
          <a:xfrm>
            <a:off x="177940" y="608271"/>
            <a:ext cx="11822716" cy="3046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  <a:sym typeface="Trebuchet MS" panose="020B0603020202020204" pitchFamily="34" charset="0"/>
              </a:defRPr>
            </a:lvl1pPr>
          </a:lstStyle>
          <a:p>
            <a:r>
              <a:rPr lang="ja-JP" altLang="en-US" sz="2200" dirty="0">
                <a:solidFill>
                  <a:schemeClr val="tx1"/>
                </a:solidFill>
              </a:rPr>
              <a:t>２．当該業務の実施方法</a:t>
            </a:r>
          </a:p>
        </p:txBody>
      </p:sp>
    </p:spTree>
    <p:extLst>
      <p:ext uri="{BB962C8B-B14F-4D97-AF65-F5344CB8AC3E}">
        <p14:creationId xmlns:p14="http://schemas.microsoft.com/office/powerpoint/2010/main" val="3399501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DE68E70D-7FD0-45D5-845F-5EC143CE415F}"/>
              </a:ext>
            </a:extLst>
          </p:cNvPr>
          <p:cNvCxnSpPr>
            <a:cxnSpLocks/>
          </p:cNvCxnSpPr>
          <p:nvPr/>
        </p:nvCxnSpPr>
        <p:spPr>
          <a:xfrm flipV="1">
            <a:off x="156000" y="1104900"/>
            <a:ext cx="11880000" cy="0"/>
          </a:xfrm>
          <a:prstGeom prst="line">
            <a:avLst/>
          </a:prstGeom>
          <a:ln w="12700" cap="rnd">
            <a:solidFill>
              <a:schemeClr val="tx2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5425DCD3-C532-1B8C-47E3-BF3B82432957}"/>
              </a:ext>
            </a:extLst>
          </p:cNvPr>
          <p:cNvSpPr txBox="1">
            <a:spLocks/>
          </p:cNvSpPr>
          <p:nvPr/>
        </p:nvSpPr>
        <p:spPr>
          <a:xfrm>
            <a:off x="177940" y="610047"/>
            <a:ext cx="11822716" cy="3046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  <a:sym typeface="Trebuchet MS" panose="020B0603020202020204" pitchFamily="34" charset="0"/>
              </a:defRPr>
            </a:lvl1pPr>
          </a:lstStyle>
          <a:p>
            <a:r>
              <a:rPr lang="ja-JP" altLang="en-US" sz="2200" dirty="0">
                <a:solidFill>
                  <a:schemeClr val="tx1"/>
                </a:solidFill>
              </a:rPr>
              <a:t>３．関連分野の調査等に関する実績</a:t>
            </a:r>
            <a:endParaRPr kumimoji="1" lang="en-US" sz="2200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999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DE68E70D-7FD0-45D5-845F-5EC143CE415F}"/>
              </a:ext>
            </a:extLst>
          </p:cNvPr>
          <p:cNvCxnSpPr>
            <a:cxnSpLocks/>
          </p:cNvCxnSpPr>
          <p:nvPr/>
        </p:nvCxnSpPr>
        <p:spPr>
          <a:xfrm flipV="1">
            <a:off x="156000" y="1104900"/>
            <a:ext cx="11880000" cy="0"/>
          </a:xfrm>
          <a:prstGeom prst="line">
            <a:avLst/>
          </a:prstGeom>
          <a:ln w="12700" cap="rnd">
            <a:solidFill>
              <a:schemeClr val="tx2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0073A534-AC40-D71B-A2F3-A8120911CB8D}"/>
              </a:ext>
            </a:extLst>
          </p:cNvPr>
          <p:cNvSpPr txBox="1">
            <a:spLocks/>
          </p:cNvSpPr>
          <p:nvPr/>
        </p:nvSpPr>
        <p:spPr>
          <a:xfrm>
            <a:off x="177940" y="610047"/>
            <a:ext cx="3052118" cy="304699"/>
          </a:xfrm>
          <a:prstGeom prst="rect">
            <a:avLst/>
          </a:prstGeom>
        </p:spPr>
        <p:txBody>
          <a:bodyPr vert="horz" wrap="non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  <a:sym typeface="Trebuchet MS" panose="020B0603020202020204" pitchFamily="34" charset="0"/>
              </a:defRPr>
            </a:lvl1pPr>
          </a:lstStyle>
          <a:p>
            <a:r>
              <a:rPr lang="ja-JP" altLang="en-US" sz="2200" dirty="0">
                <a:solidFill>
                  <a:schemeClr val="tx1"/>
                </a:solidFill>
              </a:rPr>
              <a:t>４．当該業務の実施計画</a:t>
            </a:r>
            <a:endParaRPr kumimoji="1" lang="en-US" sz="1800" spc="-3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96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227379-488D-CBA4-8B8E-D1F9101D86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25434AB-12B2-AC1C-58DC-C1E28AFF9F7E}"/>
              </a:ext>
            </a:extLst>
          </p:cNvPr>
          <p:cNvCxnSpPr>
            <a:cxnSpLocks/>
          </p:cNvCxnSpPr>
          <p:nvPr/>
        </p:nvCxnSpPr>
        <p:spPr>
          <a:xfrm flipV="1">
            <a:off x="156000" y="1104900"/>
            <a:ext cx="11880000" cy="0"/>
          </a:xfrm>
          <a:prstGeom prst="line">
            <a:avLst/>
          </a:prstGeom>
          <a:ln w="12700" cap="rnd">
            <a:solidFill>
              <a:schemeClr val="tx2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53795B20-EA80-24FC-5063-C546F0DC749F}"/>
              </a:ext>
            </a:extLst>
          </p:cNvPr>
          <p:cNvSpPr txBox="1">
            <a:spLocks/>
          </p:cNvSpPr>
          <p:nvPr/>
        </p:nvSpPr>
        <p:spPr>
          <a:xfrm>
            <a:off x="177940" y="610047"/>
            <a:ext cx="2944717" cy="304699"/>
          </a:xfrm>
          <a:prstGeom prst="rect">
            <a:avLst/>
          </a:prstGeom>
        </p:spPr>
        <p:txBody>
          <a:bodyPr vert="horz" wrap="non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  <a:sym typeface="Trebuchet MS" panose="020B0603020202020204" pitchFamily="34" charset="0"/>
              </a:defRPr>
            </a:lvl1pPr>
          </a:lstStyle>
          <a:p>
            <a:r>
              <a:rPr lang="en-US" altLang="ja-JP" sz="2200" dirty="0">
                <a:solidFill>
                  <a:schemeClr val="tx1"/>
                </a:solidFill>
              </a:rPr>
              <a:t>5</a:t>
            </a:r>
            <a:r>
              <a:rPr lang="ja-JP" altLang="en-US" sz="2200" dirty="0">
                <a:solidFill>
                  <a:schemeClr val="tx1"/>
                </a:solidFill>
              </a:rPr>
              <a:t>．当該業務の実施体制</a:t>
            </a:r>
            <a:endParaRPr kumimoji="1" lang="en-US" sz="1800" spc="-3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584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6E0FCB-E5D2-3BEA-EBE6-B84752E1BC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84B4F7FD-E56C-F260-7CDA-8AE9430D3C93}"/>
              </a:ext>
            </a:extLst>
          </p:cNvPr>
          <p:cNvCxnSpPr>
            <a:cxnSpLocks/>
          </p:cNvCxnSpPr>
          <p:nvPr/>
        </p:nvCxnSpPr>
        <p:spPr>
          <a:xfrm flipV="1">
            <a:off x="156000" y="1104900"/>
            <a:ext cx="11880000" cy="0"/>
          </a:xfrm>
          <a:prstGeom prst="line">
            <a:avLst/>
          </a:prstGeom>
          <a:ln w="12700" cap="rnd">
            <a:solidFill>
              <a:schemeClr val="tx2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BC4E349F-EC08-1B5B-769B-EF414E02A4FD}"/>
              </a:ext>
            </a:extLst>
          </p:cNvPr>
          <p:cNvSpPr txBox="1">
            <a:spLocks/>
          </p:cNvSpPr>
          <p:nvPr/>
        </p:nvSpPr>
        <p:spPr>
          <a:xfrm>
            <a:off x="177940" y="610047"/>
            <a:ext cx="1816203" cy="304699"/>
          </a:xfrm>
          <a:prstGeom prst="rect">
            <a:avLst/>
          </a:prstGeom>
        </p:spPr>
        <p:txBody>
          <a:bodyPr vert="horz" wrap="non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  <a:sym typeface="Trebuchet MS" panose="020B0603020202020204" pitchFamily="34" charset="0"/>
              </a:defRPr>
            </a:lvl1pPr>
          </a:lstStyle>
          <a:p>
            <a:r>
              <a:rPr lang="en-US" altLang="ja-JP" sz="2200" dirty="0">
                <a:solidFill>
                  <a:schemeClr val="tx1"/>
                </a:solidFill>
              </a:rPr>
              <a:t>6</a:t>
            </a:r>
            <a:r>
              <a:rPr lang="ja-JP" altLang="en-US" sz="2200" dirty="0">
                <a:solidFill>
                  <a:schemeClr val="tx1"/>
                </a:solidFill>
              </a:rPr>
              <a:t>．予算の概要</a:t>
            </a:r>
            <a:endParaRPr kumimoji="1" lang="en-US" sz="1800" spc="-3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52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37C13B-7523-83E3-DDAB-2B8075A92A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01FE8C51-7B6B-C7A0-12C3-D24F92ABEE9C}"/>
              </a:ext>
            </a:extLst>
          </p:cNvPr>
          <p:cNvCxnSpPr>
            <a:cxnSpLocks/>
          </p:cNvCxnSpPr>
          <p:nvPr/>
        </p:nvCxnSpPr>
        <p:spPr>
          <a:xfrm flipV="1">
            <a:off x="156000" y="1104900"/>
            <a:ext cx="11880000" cy="0"/>
          </a:xfrm>
          <a:prstGeom prst="line">
            <a:avLst/>
          </a:prstGeom>
          <a:ln w="12700" cap="rnd">
            <a:solidFill>
              <a:schemeClr val="tx2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4442A444-3699-39CE-2410-D3629EA097AB}"/>
              </a:ext>
            </a:extLst>
          </p:cNvPr>
          <p:cNvSpPr txBox="1">
            <a:spLocks/>
          </p:cNvSpPr>
          <p:nvPr/>
        </p:nvSpPr>
        <p:spPr>
          <a:xfrm>
            <a:off x="177940" y="610047"/>
            <a:ext cx="1179810" cy="304699"/>
          </a:xfrm>
          <a:prstGeom prst="rect">
            <a:avLst/>
          </a:prstGeom>
        </p:spPr>
        <p:txBody>
          <a:bodyPr vert="horz" wrap="non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  <a:sym typeface="Trebuchet MS" panose="020B0603020202020204" pitchFamily="34" charset="0"/>
              </a:defRPr>
            </a:lvl1pPr>
          </a:lstStyle>
          <a:p>
            <a:r>
              <a:rPr lang="en-US" altLang="ja-JP" sz="2200" dirty="0">
                <a:solidFill>
                  <a:schemeClr val="tx1"/>
                </a:solidFill>
              </a:rPr>
              <a:t>7</a:t>
            </a:r>
            <a:r>
              <a:rPr lang="ja-JP" altLang="en-US" sz="2200" dirty="0">
                <a:solidFill>
                  <a:schemeClr val="tx1"/>
                </a:solidFill>
              </a:rPr>
              <a:t>．その他</a:t>
            </a:r>
            <a:endParaRPr kumimoji="1" lang="en-US" sz="1800" spc="-3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54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39dcc26a-7131-49f4-a9eb-1c0521500c03"/>
  <p:tag name="THINKCELLPRESENTATIONDONOTDELETE" val="&lt;?xml version=&quot;1.0&quot; encoding=&quot;UTF-16&quot; standalone=&quot;yes&quot;?&gt;&lt;root reqver=&quot;23045&quot;&gt;&lt;version val=&quot;2418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EE4P_MASTERWIZARD_DRAFT" val="0"/>
  <p:tag name="EE4P_LANGUAGE_ID" val="1033"/>
  <p:tag name="EE4P_MASTERWIZARD_MARGINS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LIDEID" val="86868848-8185-4f58-934c-a44cb123674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49.72858/71.53472/271.5024/274.732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LIDEID" val="86868848-8185-4f58-934c-a44cb123674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49.72858/71.53472/271.5024/274.7323"/>
</p:tagLst>
</file>

<file path=ppt/theme/theme1.xml><?xml version="1.0" encoding="utf-8"?>
<a:theme xmlns:a="http://schemas.openxmlformats.org/drawingml/2006/main" name="１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>
            <a:lumMod val="20000"/>
            <a:lumOff val="80000"/>
          </a:schemeClr>
        </a:solidFill>
        <a:ln w="9525" cap="rnd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1200" dirty="0">
            <a:solidFill>
              <a:srgbClr val="575757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chemeClr val="tx1">
              <a:lumMod val="60000"/>
              <a:lumOff val="40000"/>
            </a:schemeClr>
          </a:solidFill>
          <a:prstDash val="solid"/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 cap="rnd">
          <a:noFill/>
          <a:prstDash val="solid"/>
          <a:round/>
        </a:ln>
        <a:extLst>
          <a:ext uri="{909E8E84-426E-40DD-AFC4-6F175D3DCCD1}">
            <a14:hiddenFill xmlns:a14="http://schemas.microsoft.com/office/drawing/2010/main">
              <a:solidFill>
                <a:srgbClr val="29BA74"/>
              </a:solidFill>
            </a14:hiddenFill>
          </a:ext>
        </a:extLst>
      </a:spPr>
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rgbClr val="575757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custClrLst>
    <a:custClr name="Custom Color">
      <a:srgbClr val="37373A"/>
    </a:custClr>
    <a:custClr name="Custom Color">
      <a:srgbClr val="2E3558"/>
    </a:custClr>
    <a:custClr name="Custom Color">
      <a:srgbClr val="30C1D7"/>
    </a:custClr>
    <a:custClr name="Custom Color">
      <a:srgbClr val="670F31"/>
    </a:custClr>
    <a:custClr name="Custom Color">
      <a:srgbClr val="E71C57"/>
    </a:custClr>
  </a:custClrLst>
  <a:extLst>
    <a:ext uri="{05A4C25C-085E-4340-85A3-A5531E510DB2}">
      <thm15:themeFamily xmlns:thm15="http://schemas.microsoft.com/office/thememl/2012/main" name="BCG_Grid_16x9.pptx" id="{8830F7DA-A78E-4B82-9935-5CC7FF5B9633}" vid="{52C2632B-9813-48FC-8882-620C42A0A230}"/>
    </a:ext>
  </a:extLst>
</a:theme>
</file>

<file path=ppt/theme/theme2.xml><?xml version="1.0" encoding="utf-8"?>
<a:theme xmlns:a="http://schemas.openxmlformats.org/drawingml/2006/main" name="Office Theme">
  <a:themeElements>
    <a:clrScheme name="BCG 2015">
      <a:dk1>
        <a:srgbClr val="6E6F73"/>
      </a:dk1>
      <a:lt1>
        <a:sysClr val="window" lastClr="FFFFFF"/>
      </a:lt1>
      <a:dk2>
        <a:srgbClr val="2FC77E"/>
      </a:dk2>
      <a:lt2>
        <a:srgbClr val="E7E7E7"/>
      </a:lt2>
      <a:accent1>
        <a:srgbClr val="03522D"/>
      </a:accent1>
      <a:accent2>
        <a:srgbClr val="197A56"/>
      </a:accent2>
      <a:accent3>
        <a:srgbClr val="E3EE37"/>
      </a:accent3>
      <a:accent4>
        <a:srgbClr val="3EAD92"/>
      </a:accent4>
      <a:accent5>
        <a:srgbClr val="6E6F73"/>
      </a:accent5>
      <a:accent6>
        <a:srgbClr val="295E7E"/>
      </a:accent6>
      <a:hlink>
        <a:srgbClr val="2E3558"/>
      </a:hlink>
      <a:folHlink>
        <a:srgbClr val="670F31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CG Colors 2015">
      <a:dk1>
        <a:srgbClr val="6E6F73"/>
      </a:dk1>
      <a:lt1>
        <a:sysClr val="window" lastClr="FFFFFF"/>
      </a:lt1>
      <a:dk2>
        <a:srgbClr val="2FC77E"/>
      </a:dk2>
      <a:lt2>
        <a:srgbClr val="E7E7E7"/>
      </a:lt2>
      <a:accent1>
        <a:srgbClr val="03522D"/>
      </a:accent1>
      <a:accent2>
        <a:srgbClr val="197A56"/>
      </a:accent2>
      <a:accent3>
        <a:srgbClr val="E3EE37"/>
      </a:accent3>
      <a:accent4>
        <a:srgbClr val="3EAD92"/>
      </a:accent4>
      <a:accent5>
        <a:srgbClr val="6E6F73"/>
      </a:accent5>
      <a:accent6>
        <a:srgbClr val="295E7E"/>
      </a:accent6>
      <a:hlink>
        <a:srgbClr val="2FC77E"/>
      </a:hlink>
      <a:folHlink>
        <a:srgbClr val="03522D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Words>125</Words>
  <PresentationFormat>ワイド画面</PresentationFormat>
  <Paragraphs>19</Paragraphs>
  <Slides>10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  <vt:variant>
        <vt:lpstr>目的別スライド ショー</vt:lpstr>
      </vt:variant>
      <vt:variant>
        <vt:i4>1</vt:i4>
      </vt:variant>
    </vt:vector>
  </HeadingPairs>
  <TitlesOfParts>
    <vt:vector size="15" baseType="lpstr">
      <vt:lpstr>Meiryo UI</vt:lpstr>
      <vt:lpstr>Arial</vt:lpstr>
      <vt:lpstr>Trebuchet MS</vt:lpstr>
      <vt:lpstr>１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Format Guide Workshop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