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819" r:id="rId1"/>
  </p:sldMasterIdLst>
  <p:notesMasterIdLst>
    <p:notesMasterId r:id="rId3"/>
  </p:notesMasterIdLst>
  <p:handoutMasterIdLst>
    <p:handoutMasterId r:id="rId4"/>
  </p:handoutMasterIdLst>
  <p:sldIdLst>
    <p:sldId id="641" r:id="rId2"/>
  </p:sldIdLst>
  <p:sldSz cx="9906000" cy="7429500"/>
  <p:notesSz cx="9939338" cy="6807200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b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b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b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b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b="1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84">
          <p15:clr>
            <a:srgbClr val="A4A3A4"/>
          </p15:clr>
        </p15:guide>
        <p15:guide id="2" pos="26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FF"/>
    <a:srgbClr val="FFCCCC"/>
    <a:srgbClr val="FF9966"/>
    <a:srgbClr val="FFCCFF"/>
    <a:srgbClr val="FF6699"/>
    <a:srgbClr val="CCFFFF"/>
    <a:srgbClr val="FFCC99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012ECD-51FC-41F1-AA8D-1B2483CD663E}" styleName="淡色スタイル 2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53" autoAdjust="0"/>
    <p:restoredTop sz="95953" autoAdjust="0"/>
  </p:normalViewPr>
  <p:slideViewPr>
    <p:cSldViewPr>
      <p:cViewPr varScale="1">
        <p:scale>
          <a:sx n="100" d="100"/>
          <a:sy n="100" d="100"/>
        </p:scale>
        <p:origin x="1752" y="78"/>
      </p:cViewPr>
      <p:guideLst>
        <p:guide orient="horz" pos="1584"/>
        <p:guide pos="262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7518" cy="33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0" tIns="46100" rIns="92200" bIns="46100" numCol="1" anchor="t" anchorCtr="0" compatLnSpc="1">
            <a:prstTxWarp prst="textNoShape">
              <a:avLst/>
            </a:prstTxWarp>
          </a:bodyPr>
          <a:lstStyle>
            <a:lvl1pPr algn="l" defTabSz="922338">
              <a:defRPr sz="1200" b="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1821" y="1"/>
            <a:ext cx="4307518" cy="33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0" tIns="46100" rIns="92200" bIns="46100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68132"/>
            <a:ext cx="4307518" cy="33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0" tIns="46100" rIns="92200" bIns="46100" numCol="1" anchor="b" anchorCtr="0" compatLnSpc="1">
            <a:prstTxWarp prst="textNoShape">
              <a:avLst/>
            </a:prstTxWarp>
          </a:bodyPr>
          <a:lstStyle>
            <a:lvl1pPr algn="l" defTabSz="922338">
              <a:defRPr sz="1200" b="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1821" y="6468132"/>
            <a:ext cx="4307518" cy="33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0" tIns="46100" rIns="92200" bIns="46100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7BF4E596-1683-4603-8412-43E7F0DECFE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442124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4307518" cy="33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0" tIns="46100" rIns="92200" bIns="46100" numCol="1" anchor="t" anchorCtr="0" compatLnSpc="1">
            <a:prstTxWarp prst="textNoShape">
              <a:avLst/>
            </a:prstTxWarp>
          </a:bodyPr>
          <a:lstStyle>
            <a:lvl1pPr algn="l" defTabSz="922338">
              <a:defRPr sz="1200" b="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1821" y="1"/>
            <a:ext cx="4307518" cy="33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0" tIns="46100" rIns="92200" bIns="46100" numCol="1" anchor="t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7075" y="509588"/>
            <a:ext cx="3403600" cy="2552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5874" y="3232452"/>
            <a:ext cx="7287591" cy="306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0" tIns="46100" rIns="92200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68132"/>
            <a:ext cx="4307518" cy="33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0" tIns="46100" rIns="92200" bIns="46100" numCol="1" anchor="b" anchorCtr="0" compatLnSpc="1">
            <a:prstTxWarp prst="textNoShape">
              <a:avLst/>
            </a:prstTxWarp>
          </a:bodyPr>
          <a:lstStyle>
            <a:lvl1pPr algn="l" defTabSz="922338">
              <a:defRPr sz="1200" b="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1821" y="6468132"/>
            <a:ext cx="4307518" cy="339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0" tIns="46100" rIns="92200" bIns="46100" numCol="1" anchor="b" anchorCtr="0" compatLnSpc="1">
            <a:prstTxWarp prst="textNoShape">
              <a:avLst/>
            </a:prstTxWarp>
          </a:bodyPr>
          <a:lstStyle>
            <a:lvl1pPr algn="r" defTabSz="922338">
              <a:defRPr sz="1200" b="0">
                <a:latin typeface="Times New Roman" charset="0"/>
                <a:ea typeface="ＭＳ Ｐゴシック" charset="-128"/>
              </a:defRPr>
            </a:lvl1pPr>
          </a:lstStyle>
          <a:p>
            <a:pPr>
              <a:defRPr/>
            </a:pPr>
            <a:fld id="{2892EE67-6FAD-43B5-95F8-479ACEAC494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680610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215893"/>
            <a:ext cx="8420100" cy="2586567"/>
          </a:xfrm>
        </p:spPr>
        <p:txBody>
          <a:bodyPr anchor="b"/>
          <a:lstStyle>
            <a:lvl1pPr algn="ctr">
              <a:defRPr sz="6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902208"/>
            <a:ext cx="7429500" cy="1793742"/>
          </a:xfrm>
        </p:spPr>
        <p:txBody>
          <a:bodyPr/>
          <a:lstStyle>
            <a:lvl1pPr marL="0" indent="0" algn="ctr">
              <a:buNone/>
              <a:defRPr sz="2600"/>
            </a:lvl1pPr>
            <a:lvl2pPr marL="495285" indent="0" algn="ctr">
              <a:buNone/>
              <a:defRPr sz="2167"/>
            </a:lvl2pPr>
            <a:lvl3pPr marL="990570" indent="0" algn="ctr">
              <a:buNone/>
              <a:defRPr sz="1950"/>
            </a:lvl3pPr>
            <a:lvl4pPr marL="1485854" indent="0" algn="ctr">
              <a:buNone/>
              <a:defRPr sz="1733"/>
            </a:lvl4pPr>
            <a:lvl5pPr marL="1981139" indent="0" algn="ctr">
              <a:buNone/>
              <a:defRPr sz="1733"/>
            </a:lvl5pPr>
            <a:lvl6pPr marL="2476424" indent="0" algn="ctr">
              <a:buNone/>
              <a:defRPr sz="1733"/>
            </a:lvl6pPr>
            <a:lvl7pPr marL="2971709" indent="0" algn="ctr">
              <a:buNone/>
              <a:defRPr sz="1733"/>
            </a:lvl7pPr>
            <a:lvl8pPr marL="3466993" indent="0" algn="ctr">
              <a:buNone/>
              <a:defRPr sz="1733"/>
            </a:lvl8pPr>
            <a:lvl9pPr marL="3962278" indent="0" algn="ctr">
              <a:buNone/>
              <a:defRPr sz="173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898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87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95552"/>
            <a:ext cx="2135981" cy="629615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95552"/>
            <a:ext cx="6284119" cy="629615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30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162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852218"/>
            <a:ext cx="8543925" cy="3090465"/>
          </a:xfrm>
        </p:spPr>
        <p:txBody>
          <a:bodyPr anchor="b"/>
          <a:lstStyle>
            <a:lvl1pPr>
              <a:defRPr sz="6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971920"/>
            <a:ext cx="8543925" cy="1625203"/>
          </a:xfrm>
        </p:spPr>
        <p:txBody>
          <a:bodyPr/>
          <a:lstStyle>
            <a:lvl1pPr marL="0" indent="0">
              <a:buNone/>
              <a:defRPr sz="2600">
                <a:solidFill>
                  <a:schemeClr val="tx1"/>
                </a:solidFill>
              </a:defRPr>
            </a:lvl1pPr>
            <a:lvl2pPr marL="495285" indent="0">
              <a:buNone/>
              <a:defRPr sz="2167">
                <a:solidFill>
                  <a:schemeClr val="tx1">
                    <a:tint val="75000"/>
                  </a:schemeClr>
                </a:solidFill>
              </a:defRPr>
            </a:lvl2pPr>
            <a:lvl3pPr marL="990570" indent="0">
              <a:buNone/>
              <a:defRPr sz="1950">
                <a:solidFill>
                  <a:schemeClr val="tx1">
                    <a:tint val="75000"/>
                  </a:schemeClr>
                </a:solidFill>
              </a:defRPr>
            </a:lvl3pPr>
            <a:lvl4pPr marL="1485854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4pPr>
            <a:lvl5pPr marL="1981139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5pPr>
            <a:lvl6pPr marL="2476424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6pPr>
            <a:lvl7pPr marL="2971709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7pPr>
            <a:lvl8pPr marL="3466993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8pPr>
            <a:lvl9pPr marL="3962278" indent="0">
              <a:buNone/>
              <a:defRPr sz="17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99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977760"/>
            <a:ext cx="4210050" cy="47139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977760"/>
            <a:ext cx="4210050" cy="471395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372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95554"/>
            <a:ext cx="8543925" cy="14360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821260"/>
            <a:ext cx="4190702" cy="89257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713831"/>
            <a:ext cx="4190702" cy="39916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821260"/>
            <a:ext cx="4211340" cy="892571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495285" indent="0">
              <a:buNone/>
              <a:defRPr sz="2167" b="1"/>
            </a:lvl2pPr>
            <a:lvl3pPr marL="990570" indent="0">
              <a:buNone/>
              <a:defRPr sz="1950" b="1"/>
            </a:lvl3pPr>
            <a:lvl4pPr marL="1485854" indent="0">
              <a:buNone/>
              <a:defRPr sz="1733" b="1"/>
            </a:lvl4pPr>
            <a:lvl5pPr marL="1981139" indent="0">
              <a:buNone/>
              <a:defRPr sz="1733" b="1"/>
            </a:lvl5pPr>
            <a:lvl6pPr marL="2476424" indent="0">
              <a:buNone/>
              <a:defRPr sz="1733" b="1"/>
            </a:lvl6pPr>
            <a:lvl7pPr marL="2971709" indent="0">
              <a:buNone/>
              <a:defRPr sz="1733" b="1"/>
            </a:lvl7pPr>
            <a:lvl8pPr marL="3466993" indent="0">
              <a:buNone/>
              <a:defRPr sz="1733" b="1"/>
            </a:lvl8pPr>
            <a:lvl9pPr marL="3962278" indent="0">
              <a:buNone/>
              <a:defRPr sz="173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713831"/>
            <a:ext cx="4211340" cy="399163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594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1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163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95300"/>
            <a:ext cx="3194943" cy="1733550"/>
          </a:xfrm>
        </p:spPr>
        <p:txBody>
          <a:bodyPr anchor="b"/>
          <a:lstStyle>
            <a:lvl1pPr>
              <a:defRPr sz="34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1069712"/>
            <a:ext cx="5014913" cy="5279760"/>
          </a:xfrm>
        </p:spPr>
        <p:txBody>
          <a:bodyPr/>
          <a:lstStyle>
            <a:lvl1pPr>
              <a:defRPr sz="3467"/>
            </a:lvl1pPr>
            <a:lvl2pPr>
              <a:defRPr sz="3033"/>
            </a:lvl2pPr>
            <a:lvl3pPr>
              <a:defRPr sz="2600"/>
            </a:lvl3pPr>
            <a:lvl4pPr>
              <a:defRPr sz="2167"/>
            </a:lvl4pPr>
            <a:lvl5pPr>
              <a:defRPr sz="2167"/>
            </a:lvl5pPr>
            <a:lvl6pPr>
              <a:defRPr sz="2167"/>
            </a:lvl6pPr>
            <a:lvl7pPr>
              <a:defRPr sz="2167"/>
            </a:lvl7pPr>
            <a:lvl8pPr>
              <a:defRPr sz="2167"/>
            </a:lvl8pPr>
            <a:lvl9pPr>
              <a:defRPr sz="2167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228850"/>
            <a:ext cx="3194943" cy="4129220"/>
          </a:xfrm>
        </p:spPr>
        <p:txBody>
          <a:bodyPr/>
          <a:lstStyle>
            <a:lvl1pPr marL="0" indent="0">
              <a:buNone/>
              <a:defRPr sz="1733"/>
            </a:lvl1pPr>
            <a:lvl2pPr marL="495285" indent="0">
              <a:buNone/>
              <a:defRPr sz="1517"/>
            </a:lvl2pPr>
            <a:lvl3pPr marL="990570" indent="0">
              <a:buNone/>
              <a:defRPr sz="1300"/>
            </a:lvl3pPr>
            <a:lvl4pPr marL="1485854" indent="0">
              <a:buNone/>
              <a:defRPr sz="1083"/>
            </a:lvl4pPr>
            <a:lvl5pPr marL="1981139" indent="0">
              <a:buNone/>
              <a:defRPr sz="1083"/>
            </a:lvl5pPr>
            <a:lvl6pPr marL="2476424" indent="0">
              <a:buNone/>
              <a:defRPr sz="1083"/>
            </a:lvl6pPr>
            <a:lvl7pPr marL="2971709" indent="0">
              <a:buNone/>
              <a:defRPr sz="1083"/>
            </a:lvl7pPr>
            <a:lvl8pPr marL="3466993" indent="0">
              <a:buNone/>
              <a:defRPr sz="1083"/>
            </a:lvl8pPr>
            <a:lvl9pPr marL="3962278" indent="0">
              <a:buNone/>
              <a:defRPr sz="10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117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95300"/>
            <a:ext cx="3194943" cy="1733550"/>
          </a:xfrm>
        </p:spPr>
        <p:txBody>
          <a:bodyPr anchor="b"/>
          <a:lstStyle>
            <a:lvl1pPr>
              <a:defRPr sz="346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1069712"/>
            <a:ext cx="5014913" cy="5279760"/>
          </a:xfrm>
        </p:spPr>
        <p:txBody>
          <a:bodyPr anchor="t"/>
          <a:lstStyle>
            <a:lvl1pPr marL="0" indent="0">
              <a:buNone/>
              <a:defRPr sz="3467"/>
            </a:lvl1pPr>
            <a:lvl2pPr marL="495285" indent="0">
              <a:buNone/>
              <a:defRPr sz="3033"/>
            </a:lvl2pPr>
            <a:lvl3pPr marL="990570" indent="0">
              <a:buNone/>
              <a:defRPr sz="2600"/>
            </a:lvl3pPr>
            <a:lvl4pPr marL="1485854" indent="0">
              <a:buNone/>
              <a:defRPr sz="2167"/>
            </a:lvl4pPr>
            <a:lvl5pPr marL="1981139" indent="0">
              <a:buNone/>
              <a:defRPr sz="2167"/>
            </a:lvl5pPr>
            <a:lvl6pPr marL="2476424" indent="0">
              <a:buNone/>
              <a:defRPr sz="2167"/>
            </a:lvl6pPr>
            <a:lvl7pPr marL="2971709" indent="0">
              <a:buNone/>
              <a:defRPr sz="2167"/>
            </a:lvl7pPr>
            <a:lvl8pPr marL="3466993" indent="0">
              <a:buNone/>
              <a:defRPr sz="2167"/>
            </a:lvl8pPr>
            <a:lvl9pPr marL="3962278" indent="0">
              <a:buNone/>
              <a:defRPr sz="2167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228850"/>
            <a:ext cx="3194943" cy="4129220"/>
          </a:xfrm>
        </p:spPr>
        <p:txBody>
          <a:bodyPr/>
          <a:lstStyle>
            <a:lvl1pPr marL="0" indent="0">
              <a:buNone/>
              <a:defRPr sz="1733"/>
            </a:lvl1pPr>
            <a:lvl2pPr marL="495285" indent="0">
              <a:buNone/>
              <a:defRPr sz="1517"/>
            </a:lvl2pPr>
            <a:lvl3pPr marL="990570" indent="0">
              <a:buNone/>
              <a:defRPr sz="1300"/>
            </a:lvl3pPr>
            <a:lvl4pPr marL="1485854" indent="0">
              <a:buNone/>
              <a:defRPr sz="1083"/>
            </a:lvl4pPr>
            <a:lvl5pPr marL="1981139" indent="0">
              <a:buNone/>
              <a:defRPr sz="1083"/>
            </a:lvl5pPr>
            <a:lvl6pPr marL="2476424" indent="0">
              <a:buNone/>
              <a:defRPr sz="1083"/>
            </a:lvl6pPr>
            <a:lvl7pPr marL="2971709" indent="0">
              <a:buNone/>
              <a:defRPr sz="1083"/>
            </a:lvl7pPr>
            <a:lvl8pPr marL="3466993" indent="0">
              <a:buNone/>
              <a:defRPr sz="1083"/>
            </a:lvl8pPr>
            <a:lvl9pPr marL="3962278" indent="0">
              <a:buNone/>
              <a:defRPr sz="108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0F389-3A13-4097-8E50-74047C4FB5D2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2025/2/14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E82F6-C1DC-4A31-8613-9EA31D5AD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314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95554"/>
            <a:ext cx="8543925" cy="1436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977760"/>
            <a:ext cx="8543925" cy="471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886048"/>
            <a:ext cx="2228850" cy="395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8E0F389-3A13-4097-8E50-74047C4FB5D2}" type="datetimeFigureOut">
              <a:rPr lang="ja-JP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2025/2/14</a:t>
            </a:fld>
            <a:endParaRPr lang="ja-JP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886048"/>
            <a:ext cx="3343275" cy="395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ja-JP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886048"/>
            <a:ext cx="2228850" cy="3955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1FE82F6-C1DC-4A31-8613-9EA31D5AD2DE}" type="slidenum">
              <a:rPr lang="ja-JP" altLang="en-US" b="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ja-JP" altLang="en-US" b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7670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l" defTabSz="990570" rtl="0" eaLnBrk="1" latinLnBrk="0" hangingPunct="1">
        <a:lnSpc>
          <a:spcPct val="90000"/>
        </a:lnSpc>
        <a:spcBef>
          <a:spcPct val="0"/>
        </a:spcBef>
        <a:buNone/>
        <a:defRPr kumimoji="1" sz="47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7642" indent="-247642" algn="l" defTabSz="990570" rtl="0" eaLnBrk="1" latinLnBrk="0" hangingPunct="1">
        <a:lnSpc>
          <a:spcPct val="90000"/>
        </a:lnSpc>
        <a:spcBef>
          <a:spcPts val="1083"/>
        </a:spcBef>
        <a:buFont typeface="Arial" panose="020B0604020202020204" pitchFamily="34" charset="0"/>
        <a:buChar char="•"/>
        <a:defRPr kumimoji="1" sz="3033" kern="1200">
          <a:solidFill>
            <a:schemeClr val="tx1"/>
          </a:solidFill>
          <a:latin typeface="+mn-lt"/>
          <a:ea typeface="+mn-ea"/>
          <a:cs typeface="+mn-cs"/>
        </a:defRPr>
      </a:lvl1pPr>
      <a:lvl2pPr marL="74292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238212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2167" kern="1200">
          <a:solidFill>
            <a:schemeClr val="tx1"/>
          </a:solidFill>
          <a:latin typeface="+mn-lt"/>
          <a:ea typeface="+mn-ea"/>
          <a:cs typeface="+mn-cs"/>
        </a:defRPr>
      </a:lvl3pPr>
      <a:lvl4pPr marL="1733497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222878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72406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3219351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714636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4209920" indent="-247642" algn="l" defTabSz="990570" rtl="0" eaLnBrk="1" latinLnBrk="0" hangingPunct="1">
        <a:lnSpc>
          <a:spcPct val="90000"/>
        </a:lnSpc>
        <a:spcBef>
          <a:spcPts val="542"/>
        </a:spcBef>
        <a:buFont typeface="Arial" panose="020B0604020202020204" pitchFamily="34" charset="0"/>
        <a:buChar char="•"/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95285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990570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3pPr>
      <a:lvl4pPr marL="148585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4pPr>
      <a:lvl5pPr marL="198113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5pPr>
      <a:lvl6pPr marL="2476424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09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7pPr>
      <a:lvl8pPr marL="3466993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8pPr>
      <a:lvl9pPr marL="3962278" algn="l" defTabSz="990570" rtl="0" eaLnBrk="1" latinLnBrk="0" hangingPunct="1">
        <a:defRPr kumimoji="1" sz="19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1910" y="159765"/>
            <a:ext cx="8645290" cy="550808"/>
          </a:xfrm>
        </p:spPr>
        <p:txBody>
          <a:bodyPr>
            <a:noAutofit/>
          </a:bodyPr>
          <a:lstStyle/>
          <a:p>
            <a:pPr algn="l"/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（テーマ名）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0" y="762317"/>
            <a:ext cx="9906000" cy="1"/>
          </a:xfrm>
          <a:prstGeom prst="line">
            <a:avLst/>
          </a:prstGeom>
          <a:ln w="15875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208954" y="934436"/>
            <a:ext cx="1230511" cy="317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提案者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8954" y="1259525"/>
            <a:ext cx="1230511" cy="144231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事業概要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4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462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ＭＳ Ｐゴシック" pitchFamily="50" charset="-128"/>
              <a:cs typeface="+mn-cs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439466" y="934436"/>
            <a:ext cx="8218885" cy="307777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○○（株）、（委託先：○○（株））、（共同研究先：○○大学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メイリオ" panose="020B0604030504040204" pitchFamily="50" charset="-128"/>
              </a:rPr>
              <a:t>）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438396" y="1250984"/>
            <a:ext cx="8218885" cy="1458937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517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26459" y="15042"/>
            <a:ext cx="49327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省エネ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AI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半導体及びシステムに関する技術開発事業／革新的</a:t>
            </a:r>
            <a: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AI</a:t>
            </a: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</a:rPr>
              <a:t>半導体・システムの開発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CD51B8F-CFB7-5835-1287-696F5A1189CD}"/>
              </a:ext>
            </a:extLst>
          </p:cNvPr>
          <p:cNvSpPr/>
          <p:nvPr/>
        </p:nvSpPr>
        <p:spPr>
          <a:xfrm>
            <a:off x="208954" y="2906557"/>
            <a:ext cx="9489504" cy="436317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開発の背景・目的、研究開発内容を</a:t>
            </a:r>
            <a:endParaRPr kumimoji="1"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分かりやすく図などを用いてまとめてください。</a:t>
            </a:r>
            <a:endParaRPr kumimoji="1"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（スライド２ページ以内）</a:t>
            </a:r>
          </a:p>
        </p:txBody>
      </p:sp>
      <p:sp>
        <p:nvSpPr>
          <p:cNvPr id="4" name="Text Box 106">
            <a:extLst>
              <a:ext uri="{FF2B5EF4-FFF2-40B4-BE49-F238E27FC236}">
                <a16:creationId xmlns:a16="http://schemas.microsoft.com/office/drawing/2014/main" id="{50E1B7AA-FAE1-3731-1ED8-DB88447C6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7747" y="60943"/>
            <a:ext cx="762000" cy="2762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/>
            <a:r>
              <a:rPr lang="ja-JP" sz="1200" b="0" kern="100" dirty="0">
                <a:effectLst/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別添</a:t>
            </a:r>
            <a:r>
              <a:rPr lang="ja-JP" altLang="en-US" sz="1200" b="0" kern="100" dirty="0"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６</a:t>
            </a:r>
            <a:endParaRPr lang="ja-JP" sz="1050" b="0" kern="100" dirty="0"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617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ユーザー設定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Meiryo UI</vt:lpstr>
      <vt:lpstr>ＭＳ Ｐゴシック</vt:lpstr>
      <vt:lpstr>メイリオ</vt:lpstr>
      <vt:lpstr>Arial</vt:lpstr>
      <vt:lpstr>Calibri</vt:lpstr>
      <vt:lpstr>Calibri Light</vt:lpstr>
      <vt:lpstr>Times New Roman</vt:lpstr>
      <vt:lpstr>Office テーマ</vt:lpstr>
      <vt:lpstr>（テーマ名）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2023-03-17T09:45:48Z</dcterms:created>
  <dcterms:modified xsi:type="dcterms:W3CDTF">2025-02-14T00:53:03Z</dcterms:modified>
</cp:coreProperties>
</file>