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 id="2147483685" r:id="rId2"/>
  </p:sldMasterIdLst>
  <p:notesMasterIdLst>
    <p:notesMasterId r:id="rId7"/>
  </p:notesMasterIdLst>
  <p:handoutMasterIdLst>
    <p:handoutMasterId r:id="rId8"/>
  </p:handoutMasterIdLst>
  <p:sldIdLst>
    <p:sldId id="292" r:id="rId3"/>
    <p:sldId id="293" r:id="rId4"/>
    <p:sldId id="289" r:id="rId5"/>
    <p:sldId id="291" r:id="rId6"/>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66FF"/>
    <a:srgbClr val="FFFFCC"/>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632" autoAdjust="0"/>
    <p:restoredTop sz="96477" autoAdjust="0"/>
  </p:normalViewPr>
  <p:slideViewPr>
    <p:cSldViewPr snapToGrid="0">
      <p:cViewPr varScale="1">
        <p:scale>
          <a:sx n="104" d="100"/>
          <a:sy n="104" d="100"/>
        </p:scale>
        <p:origin x="2124" y="126"/>
      </p:cViewPr>
      <p:guideLst>
        <p:guide orient="horz" pos="2160"/>
        <p:guide pos="3120"/>
      </p:guideLst>
    </p:cSldViewPr>
  </p:slideViewPr>
  <p:notesTextViewPr>
    <p:cViewPr>
      <p:scale>
        <a:sx n="100" d="100"/>
        <a:sy n="100" d="100"/>
      </p:scale>
      <p:origin x="0" y="0"/>
    </p:cViewPr>
  </p:notesText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14" Target="authors.xml" Type="http://schemas.microsoft.com/office/2018/10/relationships/authors"/><Relationship Id="rId2" Target="slideMasters/slideMaster2.xml" Type="http://schemas.openxmlformats.org/officeDocument/2006/relationships/slideMaster"/><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notesMasters/notesMaster1.xml" Type="http://schemas.openxmlformats.org/officeDocument/2006/relationships/notesMaster"/><Relationship Id="rId8" Target="handoutMasters/handoutMaster1.xml" Type="http://schemas.openxmlformats.org/officeDocument/2006/relationships/handoutMaster"/><Relationship Id="rId9" Target="commentAuthors.xml" Type="http://schemas.openxmlformats.org/officeDocument/2006/relationships/commentAuthors"/></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15572" y="0"/>
            <a:ext cx="2918621" cy="493237"/>
          </a:xfrm>
          <a:prstGeom prst="rect">
            <a:avLst/>
          </a:prstGeom>
        </p:spPr>
        <p:txBody>
          <a:bodyPr vert="horz" lIns="90644" tIns="45322" rIns="90644" bIns="45322" rtlCol="0"/>
          <a:lstStyle>
            <a:lvl1pPr algn="r" eaLnBrk="1" fontAlgn="auto" hangingPunct="1">
              <a:spcBef>
                <a:spcPts val="0"/>
              </a:spcBef>
              <a:spcAft>
                <a:spcPts val="0"/>
              </a:spcAft>
              <a:defRPr sz="1200">
                <a:latin typeface="+mn-lt"/>
                <a:ea typeface="+mn-ea"/>
              </a:defRPr>
            </a:lvl1pPr>
          </a:lstStyle>
          <a:p>
            <a:pPr>
              <a:defRPr/>
            </a:pPr>
            <a:fld id="{339CAEF3-0BB4-4E2A-A70A-38C646E50E19}" type="datetimeFigureOut">
              <a:rPr lang="ja-JP" altLang="en-US"/>
              <a:pPr>
                <a:defRPr/>
              </a:pPr>
              <a:t>2025/3/13</a:t>
            </a:fld>
            <a:endParaRPr lang="ja-JP" altLang="en-US"/>
          </a:p>
        </p:txBody>
      </p:sp>
      <p:sp>
        <p:nvSpPr>
          <p:cNvPr id="4" name="フッター プレースホルダ 3"/>
          <p:cNvSpPr>
            <a:spLocks noGrp="1"/>
          </p:cNvSpPr>
          <p:nvPr>
            <p:ph type="ftr" sz="quarter" idx="2"/>
          </p:nvPr>
        </p:nvSpPr>
        <p:spPr>
          <a:xfrm>
            <a:off x="1" y="9371501"/>
            <a:ext cx="2918621" cy="493236"/>
          </a:xfrm>
          <a:prstGeom prst="rect">
            <a:avLst/>
          </a:prstGeom>
        </p:spPr>
        <p:txBody>
          <a:bodyPr vert="horz" lIns="90644" tIns="45322" rIns="90644" bIns="4532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D566FD8-1896-45E2-ABCE-8AA204C74C27}" type="slidenum">
              <a:rPr lang="ja-JP" altLang="en-US"/>
              <a:pPr>
                <a:defRPr/>
              </a:pPr>
              <a:t>‹#›</a:t>
            </a:fld>
            <a:endParaRPr lang="ja-JP" altLang="en-US"/>
          </a:p>
        </p:txBody>
      </p:sp>
    </p:spTree>
    <p:extLst>
      <p:ext uri="{BB962C8B-B14F-4D97-AF65-F5344CB8AC3E}">
        <p14:creationId xmlns:p14="http://schemas.microsoft.com/office/powerpoint/2010/main" val="2888080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5572" y="0"/>
            <a:ext cx="2918621" cy="493237"/>
          </a:xfrm>
          <a:prstGeom prst="rect">
            <a:avLst/>
          </a:prstGeom>
        </p:spPr>
        <p:txBody>
          <a:bodyPr vert="horz" lIns="90644" tIns="45322" rIns="90644" bIns="45322" rtlCol="0"/>
          <a:lstStyle>
            <a:lvl1pPr algn="r" eaLnBrk="1" fontAlgn="auto" hangingPunct="1">
              <a:spcBef>
                <a:spcPts val="0"/>
              </a:spcBef>
              <a:spcAft>
                <a:spcPts val="0"/>
              </a:spcAft>
              <a:defRPr sz="1200">
                <a:latin typeface="+mn-lt"/>
                <a:ea typeface="+mn-ea"/>
              </a:defRPr>
            </a:lvl1pPr>
          </a:lstStyle>
          <a:p>
            <a:pPr>
              <a:defRPr/>
            </a:pPr>
            <a:fld id="{A705B5A2-48A5-4B4E-B698-24BACA657AFA}" type="datetimeFigureOut">
              <a:rPr lang="ja-JP" altLang="en-US"/>
              <a:pPr>
                <a:defRPr/>
              </a:pPr>
              <a:t>2025/3/13</a:t>
            </a:fld>
            <a:endParaRPr lang="ja-JP" altLang="en-US"/>
          </a:p>
        </p:txBody>
      </p:sp>
      <p:sp>
        <p:nvSpPr>
          <p:cNvPr id="4" name="スライド イメージ プレースホルダ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90644" tIns="45322" rIns="90644" bIns="45322" rtlCol="0" anchor="ctr"/>
          <a:lstStyle/>
          <a:p>
            <a:pPr lvl="0"/>
            <a:endParaRPr lang="ja-JP" altLang="en-US" noProof="0"/>
          </a:p>
        </p:txBody>
      </p:sp>
      <p:sp>
        <p:nvSpPr>
          <p:cNvPr id="5" name="ノート プレースホルダ 4"/>
          <p:cNvSpPr>
            <a:spLocks noGrp="1"/>
          </p:cNvSpPr>
          <p:nvPr>
            <p:ph type="body" sz="quarter" idx="3"/>
          </p:nvPr>
        </p:nvSpPr>
        <p:spPr>
          <a:xfrm>
            <a:off x="673891" y="4686538"/>
            <a:ext cx="5387982" cy="4439132"/>
          </a:xfrm>
          <a:prstGeom prst="rect">
            <a:avLst/>
          </a:prstGeom>
        </p:spPr>
        <p:txBody>
          <a:bodyPr vert="horz" lIns="90644" tIns="45322" rIns="90644" bIns="45322"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0686E6B-5944-4F36-82A9-7F79B9974709}" type="slidenum">
              <a:rPr lang="ja-JP" altLang="en-US"/>
              <a:pPr>
                <a:defRPr/>
              </a:pPr>
              <a:t>‹#›</a:t>
            </a:fld>
            <a:endParaRPr lang="ja-JP" altLang="en-US"/>
          </a:p>
        </p:txBody>
      </p:sp>
    </p:spTree>
    <p:extLst>
      <p:ext uri="{BB962C8B-B14F-4D97-AF65-F5344CB8AC3E}">
        <p14:creationId xmlns:p14="http://schemas.microsoft.com/office/powerpoint/2010/main" val="3138338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5CFC7-3562-36BE-2FE7-ABFDD946AAAD}"/>
            </a:ext>
          </a:extLst>
        </p:cNvPr>
        <p:cNvGrpSpPr/>
        <p:nvPr/>
      </p:nvGrpSpPr>
      <p:grpSpPr>
        <a:xfrm>
          <a:off x="0" y="0"/>
          <a:ext cx="0" cy="0"/>
          <a:chOff x="0" y="0"/>
          <a:chExt cx="0" cy="0"/>
        </a:xfrm>
      </p:grpSpPr>
      <p:sp>
        <p:nvSpPr>
          <p:cNvPr id="5122" name="Rectangle 2">
            <a:extLst>
              <a:ext uri="{FF2B5EF4-FFF2-40B4-BE49-F238E27FC236}">
                <a16:creationId xmlns:a16="http://schemas.microsoft.com/office/drawing/2014/main" id="{13BD03CC-29BA-D984-1850-6AF33DA6BA32}"/>
              </a:ext>
            </a:extLst>
          </p:cNvPr>
          <p:cNvSpPr>
            <a:spLocks noGrp="1" noRot="1" noChangeAspect="1" noTextEdit="1"/>
          </p:cNvSpPr>
          <p:nvPr>
            <p:ph type="sldImg"/>
          </p:nvPr>
        </p:nvSpPr>
        <p:spPr bwMode="auto">
          <a:xfrm>
            <a:off x="700088" y="742950"/>
            <a:ext cx="5335587" cy="3695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a:extLst>
              <a:ext uri="{FF2B5EF4-FFF2-40B4-BE49-F238E27FC236}">
                <a16:creationId xmlns:a16="http://schemas.microsoft.com/office/drawing/2014/main" id="{E3DFAFEC-9EB0-0110-9E8D-CE2A947CF4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3890842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00088" y="742950"/>
            <a:ext cx="5335587" cy="3695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1459352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00088" y="742950"/>
            <a:ext cx="5335587" cy="3695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390868645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8.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png" Type="http://schemas.openxmlformats.org/officeDocument/2006/relationships/image"/><Relationship Id="rId3" Target="../media/image3.png" Type="http://schemas.openxmlformats.org/officeDocument/2006/relationships/image"/></Relationships>
</file>

<file path=ppt/slideLayouts/_rels/slideLayout2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4.wmf" Type="http://schemas.openxmlformats.org/officeDocument/2006/relationships/image"/></Relationships>
</file>

<file path=ppt/slideLayouts/_rels/slideLayout3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835BDE32-AE5A-4118-852E-7CBA08E17091}" type="datetimeFigureOut">
              <a:rPr lang="ja-JP" altLang="en-US"/>
              <a:pPr>
                <a:defRPr/>
              </a:pPr>
              <a:t>2025/3/13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1B1B8E5-6939-4DAB-A8F6-3A51CA5630AE}" type="slidenum">
              <a:rPr lang="ja-JP" altLang="en-US"/>
              <a:pPr>
                <a:defRPr/>
              </a:pPr>
              <a:t>‹#›</a:t>
            </a:fld>
            <a:endParaRPr lang="ja-JP" altLang="en-US"/>
          </a:p>
        </p:txBody>
      </p:sp>
    </p:spTree>
    <p:extLst>
      <p:ext uri="{BB962C8B-B14F-4D97-AF65-F5344CB8AC3E}">
        <p14:creationId xmlns:p14="http://schemas.microsoft.com/office/powerpoint/2010/main" val="2259580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41C97727-6150-42B8-8E33-9495F3819F46}" type="datetimeFigureOut">
              <a:rPr lang="ja-JP" altLang="en-US"/>
              <a:pPr>
                <a:defRPr/>
              </a:pPr>
              <a:t>2025/3/13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26E1042-7634-403F-B082-2760AA29C155}" type="slidenum">
              <a:rPr lang="ja-JP" altLang="en-US"/>
              <a:pPr>
                <a:defRPr/>
              </a:pPr>
              <a:t>‹#›</a:t>
            </a:fld>
            <a:endParaRPr lang="ja-JP" altLang="en-US"/>
          </a:p>
        </p:txBody>
      </p:sp>
    </p:spTree>
    <p:extLst>
      <p:ext uri="{BB962C8B-B14F-4D97-AF65-F5344CB8AC3E}">
        <p14:creationId xmlns:p14="http://schemas.microsoft.com/office/powerpoint/2010/main" val="17923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3"/>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53"/>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1385C37-E440-4E09-BC74-C1D2DBE1C535}" type="datetimeFigureOut">
              <a:rPr lang="ja-JP" altLang="en-US"/>
              <a:pPr>
                <a:defRPr/>
              </a:pPr>
              <a:t>2025/3/13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27DE58B-8AC2-4CB1-BE75-EC7B130CF42C}" type="slidenum">
              <a:rPr lang="ja-JP" altLang="en-US"/>
              <a:pPr>
                <a:defRPr/>
              </a:pPr>
              <a:t>‹#›</a:t>
            </a:fld>
            <a:endParaRPr lang="ja-JP" altLang="en-US"/>
          </a:p>
        </p:txBody>
      </p:sp>
    </p:spTree>
    <p:extLst>
      <p:ext uri="{BB962C8B-B14F-4D97-AF65-F5344CB8AC3E}">
        <p14:creationId xmlns:p14="http://schemas.microsoft.com/office/powerpoint/2010/main" val="2606940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1" name="テキスト ボックス 10"/>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18523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524710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83156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702435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33872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568469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1253739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18438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3893CA2-8C39-42AF-A2A8-3F13680A498D}" type="datetimeFigureOut">
              <a:rPr lang="ja-JP" altLang="en-US"/>
              <a:pPr>
                <a:defRPr/>
              </a:pPr>
              <a:t>2025/3/13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680287D-EB7A-4C30-A887-65745C014CF5}" type="slidenum">
              <a:rPr lang="ja-JP" altLang="en-US"/>
              <a:pPr>
                <a:defRPr/>
              </a:pPr>
              <a:t>‹#›</a:t>
            </a:fld>
            <a:endParaRPr lang="ja-JP" altLang="en-US"/>
          </a:p>
        </p:txBody>
      </p:sp>
    </p:spTree>
    <p:extLst>
      <p:ext uri="{BB962C8B-B14F-4D97-AF65-F5344CB8AC3E}">
        <p14:creationId xmlns:p14="http://schemas.microsoft.com/office/powerpoint/2010/main" val="4272770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2522605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4027499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5099113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5282807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1198233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2002119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934599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6807011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章扉">
    <p:spTree>
      <p:nvGrpSpPr>
        <p:cNvPr id="1" name=""/>
        <p:cNvGrpSpPr/>
        <p:nvPr/>
      </p:nvGrpSpPr>
      <p:grpSpPr>
        <a:xfrm>
          <a:off x="0" y="0"/>
          <a:ext cx="0" cy="0"/>
          <a:chOff x="0" y="0"/>
          <a:chExt cx="0" cy="0"/>
        </a:xfrm>
      </p:grpSpPr>
      <p:grpSp>
        <p:nvGrpSpPr>
          <p:cNvPr id="3" name="グループ化 3"/>
          <p:cNvGrpSpPr>
            <a:grpSpLocks/>
          </p:cNvGrpSpPr>
          <p:nvPr userDrawn="1"/>
        </p:nvGrpSpPr>
        <p:grpSpPr bwMode="auto">
          <a:xfrm>
            <a:off x="7594600" y="503245"/>
            <a:ext cx="1969162" cy="522287"/>
            <a:chOff x="6642100" y="547566"/>
            <a:chExt cx="1982788" cy="569913"/>
          </a:xfrm>
        </p:grpSpPr>
        <p:sp>
          <p:nvSpPr>
            <p:cNvPr id="5" name="Freeform 5"/>
            <p:cNvSpPr>
              <a:spLocks/>
            </p:cNvSpPr>
            <p:nvPr/>
          </p:nvSpPr>
          <p:spPr bwMode="auto">
            <a:xfrm>
              <a:off x="8100185" y="556227"/>
              <a:ext cx="285730"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2147483647 w 781"/>
                <a:gd name="T47" fmla="*/ 2147483647 h 734"/>
                <a:gd name="T48" fmla="*/ 2147483647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4" y="0"/>
                  </a:moveTo>
                  <a:lnTo>
                    <a:pt x="194" y="0"/>
                  </a:lnTo>
                  <a:lnTo>
                    <a:pt x="194" y="293"/>
                  </a:lnTo>
                  <a:lnTo>
                    <a:pt x="586" y="293"/>
                  </a:lnTo>
                  <a:lnTo>
                    <a:pt x="586" y="0"/>
                  </a:lnTo>
                  <a:lnTo>
                    <a:pt x="781" y="0"/>
                  </a:lnTo>
                  <a:lnTo>
                    <a:pt x="781" y="367"/>
                  </a:lnTo>
                  <a:lnTo>
                    <a:pt x="781" y="734"/>
                  </a:lnTo>
                  <a:lnTo>
                    <a:pt x="586" y="734"/>
                  </a:lnTo>
                  <a:lnTo>
                    <a:pt x="586" y="411"/>
                  </a:lnTo>
                  <a:lnTo>
                    <a:pt x="526" y="411"/>
                  </a:lnTo>
                  <a:lnTo>
                    <a:pt x="390" y="411"/>
                  </a:lnTo>
                  <a:lnTo>
                    <a:pt x="194" y="411"/>
                  </a:lnTo>
                  <a:lnTo>
                    <a:pt x="194" y="734"/>
                  </a:lnTo>
                  <a:lnTo>
                    <a:pt x="0" y="734"/>
                  </a:lnTo>
                  <a:lnTo>
                    <a:pt x="1" y="367"/>
                  </a:lnTo>
                  <a:lnTo>
                    <a:pt x="1" y="115"/>
                  </a:lnTo>
                  <a:lnTo>
                    <a:pt x="0" y="0"/>
                  </a:lnTo>
                  <a:lnTo>
                    <a:pt x="194"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6" name="Freeform 7"/>
            <p:cNvSpPr>
              <a:spLocks/>
            </p:cNvSpPr>
            <p:nvPr/>
          </p:nvSpPr>
          <p:spPr bwMode="auto">
            <a:xfrm>
              <a:off x="7206632" y="556227"/>
              <a:ext cx="289193" cy="266768"/>
            </a:xfrm>
            <a:custGeom>
              <a:avLst/>
              <a:gdLst>
                <a:gd name="T0" fmla="*/ 2147483647 w 788"/>
                <a:gd name="T1" fmla="*/ 0 h 734"/>
                <a:gd name="T2" fmla="*/ 2147483647 w 788"/>
                <a:gd name="T3" fmla="*/ 0 h 734"/>
                <a:gd name="T4" fmla="*/ 2147483647 w 788"/>
                <a:gd name="T5" fmla="*/ 2147483647 h 734"/>
                <a:gd name="T6" fmla="*/ 2147483647 w 788"/>
                <a:gd name="T7" fmla="*/ 2147483647 h 734"/>
                <a:gd name="T8" fmla="*/ 2147483647 w 788"/>
                <a:gd name="T9" fmla="*/ 2147483647 h 734"/>
                <a:gd name="T10" fmla="*/ 2147483647 w 788"/>
                <a:gd name="T11" fmla="*/ 2147483647 h 734"/>
                <a:gd name="T12" fmla="*/ 2147483647 w 788"/>
                <a:gd name="T13" fmla="*/ 2147483647 h 734"/>
                <a:gd name="T14" fmla="*/ 0 w 788"/>
                <a:gd name="T15" fmla="*/ 2147483647 h 734"/>
                <a:gd name="T16" fmla="*/ 0 w 788"/>
                <a:gd name="T17" fmla="*/ 2147483647 h 734"/>
                <a:gd name="T18" fmla="*/ 0 w 788"/>
                <a:gd name="T19" fmla="*/ 0 h 734"/>
                <a:gd name="T20" fmla="*/ 0 w 788"/>
                <a:gd name="T21" fmla="*/ 0 h 734"/>
                <a:gd name="T22" fmla="*/ 2147483647 w 788"/>
                <a:gd name="T23" fmla="*/ 0 h 7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8"/>
                <a:gd name="T37" fmla="*/ 0 h 734"/>
                <a:gd name="T38" fmla="*/ 788 w 788"/>
                <a:gd name="T39" fmla="*/ 734 h 7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8" h="734">
                  <a:moveTo>
                    <a:pt x="788" y="0"/>
                  </a:moveTo>
                  <a:lnTo>
                    <a:pt x="788" y="0"/>
                  </a:lnTo>
                  <a:lnTo>
                    <a:pt x="788" y="124"/>
                  </a:lnTo>
                  <a:lnTo>
                    <a:pt x="491" y="124"/>
                  </a:lnTo>
                  <a:lnTo>
                    <a:pt x="491" y="734"/>
                  </a:lnTo>
                  <a:lnTo>
                    <a:pt x="297" y="734"/>
                  </a:lnTo>
                  <a:lnTo>
                    <a:pt x="297" y="124"/>
                  </a:lnTo>
                  <a:lnTo>
                    <a:pt x="0" y="124"/>
                  </a:lnTo>
                  <a:lnTo>
                    <a:pt x="0" y="0"/>
                  </a:lnTo>
                  <a:lnTo>
                    <a:pt x="788"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7" name="Freeform 9"/>
            <p:cNvSpPr>
              <a:spLocks noEditPoints="1"/>
            </p:cNvSpPr>
            <p:nvPr/>
          </p:nvSpPr>
          <p:spPr bwMode="auto">
            <a:xfrm>
              <a:off x="7433484" y="556227"/>
              <a:ext cx="339412" cy="266768"/>
            </a:xfrm>
            <a:custGeom>
              <a:avLst/>
              <a:gdLst>
                <a:gd name="T0" fmla="*/ 2147483647 w 924"/>
                <a:gd name="T1" fmla="*/ 2147483647 h 734"/>
                <a:gd name="T2" fmla="*/ 2147483647 w 924"/>
                <a:gd name="T3" fmla="*/ 2147483647 h 734"/>
                <a:gd name="T4" fmla="*/ 2147483647 w 924"/>
                <a:gd name="T5" fmla="*/ 2147483647 h 734"/>
                <a:gd name="T6" fmla="*/ 2147483647 w 924"/>
                <a:gd name="T7" fmla="*/ 2147483647 h 734"/>
                <a:gd name="T8" fmla="*/ 2147483647 w 924"/>
                <a:gd name="T9" fmla="*/ 2147483647 h 734"/>
                <a:gd name="T10" fmla="*/ 2147483647 w 924"/>
                <a:gd name="T11" fmla="*/ 2147483647 h 734"/>
                <a:gd name="T12" fmla="*/ 2147483647 w 924"/>
                <a:gd name="T13" fmla="*/ 2147483647 h 734"/>
                <a:gd name="T14" fmla="*/ 2147483647 w 924"/>
                <a:gd name="T15" fmla="*/ 2147483647 h 734"/>
                <a:gd name="T16" fmla="*/ 2147483647 w 924"/>
                <a:gd name="T17" fmla="*/ 2147483647 h 734"/>
                <a:gd name="T18" fmla="*/ 2147483647 w 924"/>
                <a:gd name="T19" fmla="*/ 2147483647 h 734"/>
                <a:gd name="T20" fmla="*/ 2147483647 w 924"/>
                <a:gd name="T21" fmla="*/ 2147483647 h 734"/>
                <a:gd name="T22" fmla="*/ 2147483647 w 924"/>
                <a:gd name="T23" fmla="*/ 2147483647 h 734"/>
                <a:gd name="T24" fmla="*/ 2147483647 w 924"/>
                <a:gd name="T25" fmla="*/ 2147483647 h 734"/>
                <a:gd name="T26" fmla="*/ 2147483647 w 924"/>
                <a:gd name="T27" fmla="*/ 2147483647 h 734"/>
                <a:gd name="T28" fmla="*/ 2147483647 w 924"/>
                <a:gd name="T29" fmla="*/ 2147483647 h 734"/>
                <a:gd name="T30" fmla="*/ 0 w 924"/>
                <a:gd name="T31" fmla="*/ 2147483647 h 734"/>
                <a:gd name="T32" fmla="*/ 2147483647 w 924"/>
                <a:gd name="T33" fmla="*/ 0 h 734"/>
                <a:gd name="T34" fmla="*/ 2147483647 w 924"/>
                <a:gd name="T35" fmla="*/ 0 h 734"/>
                <a:gd name="T36" fmla="*/ 2147483647 w 924"/>
                <a:gd name="T37" fmla="*/ 0 h 734"/>
                <a:gd name="T38" fmla="*/ 2147483647 w 924"/>
                <a:gd name="T39" fmla="*/ 0 h 734"/>
                <a:gd name="T40" fmla="*/ 2147483647 w 924"/>
                <a:gd name="T41" fmla="*/ 2147483647 h 7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24"/>
                <a:gd name="T64" fmla="*/ 0 h 734"/>
                <a:gd name="T65" fmla="*/ 924 w 924"/>
                <a:gd name="T66" fmla="*/ 734 h 7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24" h="734">
                  <a:moveTo>
                    <a:pt x="463" y="124"/>
                  </a:moveTo>
                  <a:lnTo>
                    <a:pt x="327" y="459"/>
                  </a:lnTo>
                  <a:lnTo>
                    <a:pt x="597" y="459"/>
                  </a:lnTo>
                  <a:lnTo>
                    <a:pt x="463" y="124"/>
                  </a:lnTo>
                  <a:close/>
                  <a:moveTo>
                    <a:pt x="924" y="734"/>
                  </a:moveTo>
                  <a:lnTo>
                    <a:pt x="924" y="734"/>
                  </a:lnTo>
                  <a:lnTo>
                    <a:pt x="708" y="734"/>
                  </a:lnTo>
                  <a:lnTo>
                    <a:pt x="644" y="576"/>
                  </a:lnTo>
                  <a:lnTo>
                    <a:pt x="280" y="576"/>
                  </a:lnTo>
                  <a:lnTo>
                    <a:pt x="249" y="655"/>
                  </a:lnTo>
                  <a:lnTo>
                    <a:pt x="228" y="709"/>
                  </a:lnTo>
                  <a:lnTo>
                    <a:pt x="217" y="734"/>
                  </a:lnTo>
                  <a:lnTo>
                    <a:pt x="0" y="734"/>
                  </a:lnTo>
                  <a:lnTo>
                    <a:pt x="343" y="0"/>
                  </a:lnTo>
                  <a:lnTo>
                    <a:pt x="463" y="0"/>
                  </a:lnTo>
                  <a:lnTo>
                    <a:pt x="581" y="0"/>
                  </a:lnTo>
                  <a:lnTo>
                    <a:pt x="924" y="73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8" name="Rectangle 12"/>
            <p:cNvSpPr>
              <a:spLocks noChangeArrowheads="1"/>
            </p:cNvSpPr>
            <p:nvPr/>
          </p:nvSpPr>
          <p:spPr bwMode="auto">
            <a:xfrm>
              <a:off x="8441329" y="556227"/>
              <a:ext cx="70999"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9" name="Freeform 13"/>
            <p:cNvSpPr>
              <a:spLocks/>
            </p:cNvSpPr>
            <p:nvPr/>
          </p:nvSpPr>
          <p:spPr bwMode="auto">
            <a:xfrm>
              <a:off x="6768514" y="556227"/>
              <a:ext cx="285729"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0 w 781"/>
                <a:gd name="T47" fmla="*/ 2147483647 h 734"/>
                <a:gd name="T48" fmla="*/ 0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5" y="0"/>
                  </a:moveTo>
                  <a:lnTo>
                    <a:pt x="195" y="0"/>
                  </a:lnTo>
                  <a:lnTo>
                    <a:pt x="195" y="293"/>
                  </a:lnTo>
                  <a:lnTo>
                    <a:pt x="587" y="293"/>
                  </a:lnTo>
                  <a:lnTo>
                    <a:pt x="587" y="0"/>
                  </a:lnTo>
                  <a:lnTo>
                    <a:pt x="781" y="0"/>
                  </a:lnTo>
                  <a:lnTo>
                    <a:pt x="781" y="367"/>
                  </a:lnTo>
                  <a:lnTo>
                    <a:pt x="781" y="734"/>
                  </a:lnTo>
                  <a:lnTo>
                    <a:pt x="587" y="734"/>
                  </a:lnTo>
                  <a:lnTo>
                    <a:pt x="587" y="411"/>
                  </a:lnTo>
                  <a:lnTo>
                    <a:pt x="525" y="411"/>
                  </a:lnTo>
                  <a:lnTo>
                    <a:pt x="390" y="411"/>
                  </a:lnTo>
                  <a:lnTo>
                    <a:pt x="195" y="411"/>
                  </a:lnTo>
                  <a:lnTo>
                    <a:pt x="195" y="734"/>
                  </a:lnTo>
                  <a:lnTo>
                    <a:pt x="0" y="734"/>
                  </a:lnTo>
                  <a:lnTo>
                    <a:pt x="0" y="367"/>
                  </a:lnTo>
                  <a:lnTo>
                    <a:pt x="0" y="115"/>
                  </a:lnTo>
                  <a:lnTo>
                    <a:pt x="0" y="0"/>
                  </a:lnTo>
                  <a:lnTo>
                    <a:pt x="195"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0" name="Rectangle 15"/>
            <p:cNvSpPr>
              <a:spLocks noChangeArrowheads="1"/>
            </p:cNvSpPr>
            <p:nvPr/>
          </p:nvSpPr>
          <p:spPr bwMode="auto">
            <a:xfrm>
              <a:off x="7109657" y="556227"/>
              <a:ext cx="71000"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11" name="Freeform 16"/>
            <p:cNvSpPr>
              <a:spLocks/>
            </p:cNvSpPr>
            <p:nvPr/>
          </p:nvSpPr>
          <p:spPr bwMode="auto">
            <a:xfrm>
              <a:off x="7759042" y="547566"/>
              <a:ext cx="303046" cy="282358"/>
            </a:xfrm>
            <a:custGeom>
              <a:avLst/>
              <a:gdLst>
                <a:gd name="T0" fmla="*/ 2147483647 w 828"/>
                <a:gd name="T1" fmla="*/ 2147483647 h 771"/>
                <a:gd name="T2" fmla="*/ 2147483647 w 828"/>
                <a:gd name="T3" fmla="*/ 2147483647 h 771"/>
                <a:gd name="T4" fmla="*/ 2147483647 w 828"/>
                <a:gd name="T5" fmla="*/ 2147483647 h 771"/>
                <a:gd name="T6" fmla="*/ 2147483647 w 828"/>
                <a:gd name="T7" fmla="*/ 2147483647 h 771"/>
                <a:gd name="T8" fmla="*/ 2147483647 w 828"/>
                <a:gd name="T9" fmla="*/ 2147483647 h 771"/>
                <a:gd name="T10" fmla="*/ 2147483647 w 828"/>
                <a:gd name="T11" fmla="*/ 2147483647 h 771"/>
                <a:gd name="T12" fmla="*/ 2147483647 w 828"/>
                <a:gd name="T13" fmla="*/ 2147483647 h 771"/>
                <a:gd name="T14" fmla="*/ 2147483647 w 828"/>
                <a:gd name="T15" fmla="*/ 2147483647 h 771"/>
                <a:gd name="T16" fmla="*/ 2147483647 w 828"/>
                <a:gd name="T17" fmla="*/ 2147483647 h 771"/>
                <a:gd name="T18" fmla="*/ 2147483647 w 828"/>
                <a:gd name="T19" fmla="*/ 2147483647 h 771"/>
                <a:gd name="T20" fmla="*/ 2147483647 w 828"/>
                <a:gd name="T21" fmla="*/ 2147483647 h 771"/>
                <a:gd name="T22" fmla="*/ 2147483647 w 828"/>
                <a:gd name="T23" fmla="*/ 2147483647 h 771"/>
                <a:gd name="T24" fmla="*/ 2147483647 w 828"/>
                <a:gd name="T25" fmla="*/ 2147483647 h 771"/>
                <a:gd name="T26" fmla="*/ 2147483647 w 828"/>
                <a:gd name="T27" fmla="*/ 2147483647 h 771"/>
                <a:gd name="T28" fmla="*/ 2147483647 w 828"/>
                <a:gd name="T29" fmla="*/ 2147483647 h 771"/>
                <a:gd name="T30" fmla="*/ 2147483647 w 828"/>
                <a:gd name="T31" fmla="*/ 2147483647 h 771"/>
                <a:gd name="T32" fmla="*/ 2147483647 w 828"/>
                <a:gd name="T33" fmla="*/ 2147483647 h 771"/>
                <a:gd name="T34" fmla="*/ 2147483647 w 828"/>
                <a:gd name="T35" fmla="*/ 2147483647 h 771"/>
                <a:gd name="T36" fmla="*/ 2147483647 w 828"/>
                <a:gd name="T37" fmla="*/ 2147483647 h 771"/>
                <a:gd name="T38" fmla="*/ 2147483647 w 828"/>
                <a:gd name="T39" fmla="*/ 2147483647 h 771"/>
                <a:gd name="T40" fmla="*/ 2147483647 w 828"/>
                <a:gd name="T41" fmla="*/ 2147483647 h 771"/>
                <a:gd name="T42" fmla="*/ 2147483647 w 828"/>
                <a:gd name="T43" fmla="*/ 2147483647 h 771"/>
                <a:gd name="T44" fmla="*/ 2147483647 w 828"/>
                <a:gd name="T45" fmla="*/ 2147483647 h 771"/>
                <a:gd name="T46" fmla="*/ 2147483647 w 828"/>
                <a:gd name="T47" fmla="*/ 2147483647 h 771"/>
                <a:gd name="T48" fmla="*/ 2147483647 w 828"/>
                <a:gd name="T49" fmla="*/ 2147483647 h 771"/>
                <a:gd name="T50" fmla="*/ 2147483647 w 828"/>
                <a:gd name="T51" fmla="*/ 2147483647 h 771"/>
                <a:gd name="T52" fmla="*/ 2147483647 w 828"/>
                <a:gd name="T53" fmla="*/ 2147483647 h 771"/>
                <a:gd name="T54" fmla="*/ 2147483647 w 828"/>
                <a:gd name="T55" fmla="*/ 2147483647 h 771"/>
                <a:gd name="T56" fmla="*/ 2147483647 w 828"/>
                <a:gd name="T57" fmla="*/ 2147483647 h 771"/>
                <a:gd name="T58" fmla="*/ 2147483647 w 828"/>
                <a:gd name="T59" fmla="*/ 2147483647 h 771"/>
                <a:gd name="T60" fmla="*/ 2147483647 w 828"/>
                <a:gd name="T61" fmla="*/ 2147483647 h 771"/>
                <a:gd name="T62" fmla="*/ 2147483647 w 828"/>
                <a:gd name="T63" fmla="*/ 2147483647 h 771"/>
                <a:gd name="T64" fmla="*/ 2147483647 w 828"/>
                <a:gd name="T65" fmla="*/ 2147483647 h 771"/>
                <a:gd name="T66" fmla="*/ 2147483647 w 828"/>
                <a:gd name="T67" fmla="*/ 2147483647 h 771"/>
                <a:gd name="T68" fmla="*/ 2147483647 w 828"/>
                <a:gd name="T69" fmla="*/ 2147483647 h 771"/>
                <a:gd name="T70" fmla="*/ 2147483647 w 828"/>
                <a:gd name="T71" fmla="*/ 2147483647 h 771"/>
                <a:gd name="T72" fmla="*/ 2147483647 w 828"/>
                <a:gd name="T73" fmla="*/ 2147483647 h 771"/>
                <a:gd name="T74" fmla="*/ 2147483647 w 828"/>
                <a:gd name="T75" fmla="*/ 2147483647 h 771"/>
                <a:gd name="T76" fmla="*/ 2147483647 w 828"/>
                <a:gd name="T77" fmla="*/ 2147483647 h 771"/>
                <a:gd name="T78" fmla="*/ 2147483647 w 828"/>
                <a:gd name="T79" fmla="*/ 2147483647 h 771"/>
                <a:gd name="T80" fmla="*/ 2147483647 w 828"/>
                <a:gd name="T81" fmla="*/ 2147483647 h 771"/>
                <a:gd name="T82" fmla="*/ 2147483647 w 828"/>
                <a:gd name="T83" fmla="*/ 2147483647 h 771"/>
                <a:gd name="T84" fmla="*/ 2147483647 w 828"/>
                <a:gd name="T85" fmla="*/ 2147483647 h 771"/>
                <a:gd name="T86" fmla="*/ 2147483647 w 828"/>
                <a:gd name="T87" fmla="*/ 2147483647 h 771"/>
                <a:gd name="T88" fmla="*/ 2147483647 w 828"/>
                <a:gd name="T89" fmla="*/ 2147483647 h 771"/>
                <a:gd name="T90" fmla="*/ 2147483647 w 828"/>
                <a:gd name="T91" fmla="*/ 2147483647 h 771"/>
                <a:gd name="T92" fmla="*/ 2147483647 w 828"/>
                <a:gd name="T93" fmla="*/ 2147483647 h 771"/>
                <a:gd name="T94" fmla="*/ 2147483647 w 828"/>
                <a:gd name="T95" fmla="*/ 2147483647 h 771"/>
                <a:gd name="T96" fmla="*/ 2147483647 w 828"/>
                <a:gd name="T97" fmla="*/ 2147483647 h 771"/>
                <a:gd name="T98" fmla="*/ 2147483647 w 828"/>
                <a:gd name="T99" fmla="*/ 2147483647 h 771"/>
                <a:gd name="T100" fmla="*/ 2147483647 w 828"/>
                <a:gd name="T101" fmla="*/ 2147483647 h 77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28"/>
                <a:gd name="T154" fmla="*/ 0 h 771"/>
                <a:gd name="T155" fmla="*/ 828 w 828"/>
                <a:gd name="T156" fmla="*/ 771 h 77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28" h="771">
                  <a:moveTo>
                    <a:pt x="27" y="550"/>
                  </a:moveTo>
                  <a:lnTo>
                    <a:pt x="27" y="550"/>
                  </a:lnTo>
                  <a:lnTo>
                    <a:pt x="21" y="530"/>
                  </a:lnTo>
                  <a:lnTo>
                    <a:pt x="15" y="512"/>
                  </a:lnTo>
                  <a:lnTo>
                    <a:pt x="11" y="493"/>
                  </a:lnTo>
                  <a:lnTo>
                    <a:pt x="7" y="474"/>
                  </a:lnTo>
                  <a:lnTo>
                    <a:pt x="5" y="453"/>
                  </a:lnTo>
                  <a:lnTo>
                    <a:pt x="2" y="434"/>
                  </a:lnTo>
                  <a:lnTo>
                    <a:pt x="1" y="414"/>
                  </a:lnTo>
                  <a:lnTo>
                    <a:pt x="0" y="394"/>
                  </a:lnTo>
                  <a:lnTo>
                    <a:pt x="1" y="365"/>
                  </a:lnTo>
                  <a:lnTo>
                    <a:pt x="3" y="336"/>
                  </a:lnTo>
                  <a:lnTo>
                    <a:pt x="7" y="308"/>
                  </a:lnTo>
                  <a:lnTo>
                    <a:pt x="12" y="280"/>
                  </a:lnTo>
                  <a:lnTo>
                    <a:pt x="18" y="253"/>
                  </a:lnTo>
                  <a:lnTo>
                    <a:pt x="27" y="228"/>
                  </a:lnTo>
                  <a:lnTo>
                    <a:pt x="38" y="203"/>
                  </a:lnTo>
                  <a:lnTo>
                    <a:pt x="50" y="180"/>
                  </a:lnTo>
                  <a:lnTo>
                    <a:pt x="66" y="156"/>
                  </a:lnTo>
                  <a:lnTo>
                    <a:pt x="84" y="135"/>
                  </a:lnTo>
                  <a:lnTo>
                    <a:pt x="102" y="114"/>
                  </a:lnTo>
                  <a:lnTo>
                    <a:pt x="122" y="95"/>
                  </a:lnTo>
                  <a:lnTo>
                    <a:pt x="143" y="78"/>
                  </a:lnTo>
                  <a:lnTo>
                    <a:pt x="167" y="63"/>
                  </a:lnTo>
                  <a:lnTo>
                    <a:pt x="192" y="50"/>
                  </a:lnTo>
                  <a:lnTo>
                    <a:pt x="217" y="40"/>
                  </a:lnTo>
                  <a:lnTo>
                    <a:pt x="243" y="31"/>
                  </a:lnTo>
                  <a:lnTo>
                    <a:pt x="268" y="22"/>
                  </a:lnTo>
                  <a:lnTo>
                    <a:pt x="295" y="16"/>
                  </a:lnTo>
                  <a:lnTo>
                    <a:pt x="322" y="11"/>
                  </a:lnTo>
                  <a:lnTo>
                    <a:pt x="350" y="6"/>
                  </a:lnTo>
                  <a:lnTo>
                    <a:pt x="376" y="3"/>
                  </a:lnTo>
                  <a:lnTo>
                    <a:pt x="405" y="1"/>
                  </a:lnTo>
                  <a:lnTo>
                    <a:pt x="433" y="0"/>
                  </a:lnTo>
                  <a:lnTo>
                    <a:pt x="465" y="1"/>
                  </a:lnTo>
                  <a:lnTo>
                    <a:pt x="497" y="4"/>
                  </a:lnTo>
                  <a:lnTo>
                    <a:pt x="529" y="9"/>
                  </a:lnTo>
                  <a:lnTo>
                    <a:pt x="560" y="14"/>
                  </a:lnTo>
                  <a:lnTo>
                    <a:pt x="590" y="21"/>
                  </a:lnTo>
                  <a:lnTo>
                    <a:pt x="620" y="30"/>
                  </a:lnTo>
                  <a:lnTo>
                    <a:pt x="650" y="41"/>
                  </a:lnTo>
                  <a:lnTo>
                    <a:pt x="678" y="52"/>
                  </a:lnTo>
                  <a:lnTo>
                    <a:pt x="691" y="59"/>
                  </a:lnTo>
                  <a:lnTo>
                    <a:pt x="703" y="65"/>
                  </a:lnTo>
                  <a:lnTo>
                    <a:pt x="715" y="73"/>
                  </a:lnTo>
                  <a:lnTo>
                    <a:pt x="727" y="81"/>
                  </a:lnTo>
                  <a:lnTo>
                    <a:pt x="739" y="90"/>
                  </a:lnTo>
                  <a:lnTo>
                    <a:pt x="748" y="99"/>
                  </a:lnTo>
                  <a:lnTo>
                    <a:pt x="759" y="109"/>
                  </a:lnTo>
                  <a:lnTo>
                    <a:pt x="767" y="120"/>
                  </a:lnTo>
                  <a:lnTo>
                    <a:pt x="776" y="130"/>
                  </a:lnTo>
                  <a:lnTo>
                    <a:pt x="785" y="142"/>
                  </a:lnTo>
                  <a:lnTo>
                    <a:pt x="792" y="155"/>
                  </a:lnTo>
                  <a:lnTo>
                    <a:pt x="798" y="168"/>
                  </a:lnTo>
                  <a:lnTo>
                    <a:pt x="804" y="181"/>
                  </a:lnTo>
                  <a:lnTo>
                    <a:pt x="809" y="194"/>
                  </a:lnTo>
                  <a:lnTo>
                    <a:pt x="813" y="207"/>
                  </a:lnTo>
                  <a:lnTo>
                    <a:pt x="817" y="221"/>
                  </a:lnTo>
                  <a:lnTo>
                    <a:pt x="821" y="245"/>
                  </a:lnTo>
                  <a:lnTo>
                    <a:pt x="824" y="268"/>
                  </a:lnTo>
                  <a:lnTo>
                    <a:pt x="620" y="268"/>
                  </a:lnTo>
                  <a:lnTo>
                    <a:pt x="619" y="253"/>
                  </a:lnTo>
                  <a:lnTo>
                    <a:pt x="617" y="240"/>
                  </a:lnTo>
                  <a:lnTo>
                    <a:pt x="614" y="226"/>
                  </a:lnTo>
                  <a:lnTo>
                    <a:pt x="609" y="212"/>
                  </a:lnTo>
                  <a:lnTo>
                    <a:pt x="603" y="197"/>
                  </a:lnTo>
                  <a:lnTo>
                    <a:pt x="594" y="183"/>
                  </a:lnTo>
                  <a:lnTo>
                    <a:pt x="585" y="170"/>
                  </a:lnTo>
                  <a:lnTo>
                    <a:pt x="574" y="159"/>
                  </a:lnTo>
                  <a:lnTo>
                    <a:pt x="561" y="149"/>
                  </a:lnTo>
                  <a:lnTo>
                    <a:pt x="547" y="140"/>
                  </a:lnTo>
                  <a:lnTo>
                    <a:pt x="533" y="133"/>
                  </a:lnTo>
                  <a:lnTo>
                    <a:pt x="519" y="127"/>
                  </a:lnTo>
                  <a:lnTo>
                    <a:pt x="497" y="122"/>
                  </a:lnTo>
                  <a:lnTo>
                    <a:pt x="477" y="118"/>
                  </a:lnTo>
                  <a:lnTo>
                    <a:pt x="455" y="115"/>
                  </a:lnTo>
                  <a:lnTo>
                    <a:pt x="433" y="114"/>
                  </a:lnTo>
                  <a:lnTo>
                    <a:pt x="408" y="115"/>
                  </a:lnTo>
                  <a:lnTo>
                    <a:pt x="384" y="119"/>
                  </a:lnTo>
                  <a:lnTo>
                    <a:pt x="359" y="124"/>
                  </a:lnTo>
                  <a:lnTo>
                    <a:pt x="337" y="130"/>
                  </a:lnTo>
                  <a:lnTo>
                    <a:pt x="319" y="139"/>
                  </a:lnTo>
                  <a:lnTo>
                    <a:pt x="302" y="149"/>
                  </a:lnTo>
                  <a:lnTo>
                    <a:pt x="286" y="159"/>
                  </a:lnTo>
                  <a:lnTo>
                    <a:pt x="272" y="172"/>
                  </a:lnTo>
                  <a:lnTo>
                    <a:pt x="259" y="187"/>
                  </a:lnTo>
                  <a:lnTo>
                    <a:pt x="248" y="203"/>
                  </a:lnTo>
                  <a:lnTo>
                    <a:pt x="239" y="220"/>
                  </a:lnTo>
                  <a:lnTo>
                    <a:pt x="231" y="238"/>
                  </a:lnTo>
                  <a:lnTo>
                    <a:pt x="225" y="257"/>
                  </a:lnTo>
                  <a:lnTo>
                    <a:pt x="219" y="276"/>
                  </a:lnTo>
                  <a:lnTo>
                    <a:pt x="215" y="294"/>
                  </a:lnTo>
                  <a:lnTo>
                    <a:pt x="211" y="313"/>
                  </a:lnTo>
                  <a:lnTo>
                    <a:pt x="208" y="334"/>
                  </a:lnTo>
                  <a:lnTo>
                    <a:pt x="205" y="353"/>
                  </a:lnTo>
                  <a:lnTo>
                    <a:pt x="204" y="373"/>
                  </a:lnTo>
                  <a:lnTo>
                    <a:pt x="204" y="394"/>
                  </a:lnTo>
                  <a:lnTo>
                    <a:pt x="204" y="410"/>
                  </a:lnTo>
                  <a:lnTo>
                    <a:pt x="205" y="427"/>
                  </a:lnTo>
                  <a:lnTo>
                    <a:pt x="209" y="459"/>
                  </a:lnTo>
                  <a:lnTo>
                    <a:pt x="215" y="491"/>
                  </a:lnTo>
                  <a:lnTo>
                    <a:pt x="223" y="522"/>
                  </a:lnTo>
                  <a:lnTo>
                    <a:pt x="229" y="541"/>
                  </a:lnTo>
                  <a:lnTo>
                    <a:pt x="239" y="560"/>
                  </a:lnTo>
                  <a:lnTo>
                    <a:pt x="249" y="577"/>
                  </a:lnTo>
                  <a:lnTo>
                    <a:pt x="262" y="592"/>
                  </a:lnTo>
                  <a:lnTo>
                    <a:pt x="277" y="606"/>
                  </a:lnTo>
                  <a:lnTo>
                    <a:pt x="293" y="619"/>
                  </a:lnTo>
                  <a:lnTo>
                    <a:pt x="310" y="630"/>
                  </a:lnTo>
                  <a:lnTo>
                    <a:pt x="328" y="638"/>
                  </a:lnTo>
                  <a:lnTo>
                    <a:pt x="354" y="646"/>
                  </a:lnTo>
                  <a:lnTo>
                    <a:pt x="380" y="652"/>
                  </a:lnTo>
                  <a:lnTo>
                    <a:pt x="405" y="656"/>
                  </a:lnTo>
                  <a:lnTo>
                    <a:pt x="419" y="657"/>
                  </a:lnTo>
                  <a:lnTo>
                    <a:pt x="433" y="658"/>
                  </a:lnTo>
                  <a:lnTo>
                    <a:pt x="457" y="657"/>
                  </a:lnTo>
                  <a:lnTo>
                    <a:pt x="479" y="653"/>
                  </a:lnTo>
                  <a:lnTo>
                    <a:pt x="501" y="649"/>
                  </a:lnTo>
                  <a:lnTo>
                    <a:pt x="523" y="644"/>
                  </a:lnTo>
                  <a:lnTo>
                    <a:pt x="537" y="638"/>
                  </a:lnTo>
                  <a:lnTo>
                    <a:pt x="549" y="631"/>
                  </a:lnTo>
                  <a:lnTo>
                    <a:pt x="562" y="623"/>
                  </a:lnTo>
                  <a:lnTo>
                    <a:pt x="573" y="614"/>
                  </a:lnTo>
                  <a:lnTo>
                    <a:pt x="584" y="604"/>
                  </a:lnTo>
                  <a:lnTo>
                    <a:pt x="593" y="592"/>
                  </a:lnTo>
                  <a:lnTo>
                    <a:pt x="601" y="581"/>
                  </a:lnTo>
                  <a:lnTo>
                    <a:pt x="607" y="567"/>
                  </a:lnTo>
                  <a:lnTo>
                    <a:pt x="615" y="549"/>
                  </a:lnTo>
                  <a:lnTo>
                    <a:pt x="620" y="529"/>
                  </a:lnTo>
                  <a:lnTo>
                    <a:pt x="622" y="509"/>
                  </a:lnTo>
                  <a:lnTo>
                    <a:pt x="623" y="489"/>
                  </a:lnTo>
                  <a:lnTo>
                    <a:pt x="828" y="489"/>
                  </a:lnTo>
                  <a:lnTo>
                    <a:pt x="827" y="506"/>
                  </a:lnTo>
                  <a:lnTo>
                    <a:pt x="825" y="524"/>
                  </a:lnTo>
                  <a:lnTo>
                    <a:pt x="822" y="541"/>
                  </a:lnTo>
                  <a:lnTo>
                    <a:pt x="819" y="558"/>
                  </a:lnTo>
                  <a:lnTo>
                    <a:pt x="815" y="571"/>
                  </a:lnTo>
                  <a:lnTo>
                    <a:pt x="810" y="585"/>
                  </a:lnTo>
                  <a:lnTo>
                    <a:pt x="805" y="598"/>
                  </a:lnTo>
                  <a:lnTo>
                    <a:pt x="800" y="610"/>
                  </a:lnTo>
                  <a:lnTo>
                    <a:pt x="793" y="622"/>
                  </a:lnTo>
                  <a:lnTo>
                    <a:pt x="786" y="634"/>
                  </a:lnTo>
                  <a:lnTo>
                    <a:pt x="778" y="645"/>
                  </a:lnTo>
                  <a:lnTo>
                    <a:pt x="770" y="656"/>
                  </a:lnTo>
                  <a:lnTo>
                    <a:pt x="760" y="666"/>
                  </a:lnTo>
                  <a:lnTo>
                    <a:pt x="750" y="676"/>
                  </a:lnTo>
                  <a:lnTo>
                    <a:pt x="741" y="684"/>
                  </a:lnTo>
                  <a:lnTo>
                    <a:pt x="730" y="693"/>
                  </a:lnTo>
                  <a:lnTo>
                    <a:pt x="718" y="700"/>
                  </a:lnTo>
                  <a:lnTo>
                    <a:pt x="708" y="708"/>
                  </a:lnTo>
                  <a:lnTo>
                    <a:pt x="695" y="714"/>
                  </a:lnTo>
                  <a:lnTo>
                    <a:pt x="683" y="720"/>
                  </a:lnTo>
                  <a:lnTo>
                    <a:pt x="653" y="731"/>
                  </a:lnTo>
                  <a:lnTo>
                    <a:pt x="623" y="741"/>
                  </a:lnTo>
                  <a:lnTo>
                    <a:pt x="593" y="751"/>
                  </a:lnTo>
                  <a:lnTo>
                    <a:pt x="562" y="757"/>
                  </a:lnTo>
                  <a:lnTo>
                    <a:pt x="530" y="764"/>
                  </a:lnTo>
                  <a:lnTo>
                    <a:pt x="498" y="768"/>
                  </a:lnTo>
                  <a:lnTo>
                    <a:pt x="466" y="770"/>
                  </a:lnTo>
                  <a:lnTo>
                    <a:pt x="433" y="771"/>
                  </a:lnTo>
                  <a:lnTo>
                    <a:pt x="407" y="770"/>
                  </a:lnTo>
                  <a:lnTo>
                    <a:pt x="382" y="769"/>
                  </a:lnTo>
                  <a:lnTo>
                    <a:pt x="357" y="767"/>
                  </a:lnTo>
                  <a:lnTo>
                    <a:pt x="332" y="764"/>
                  </a:lnTo>
                  <a:lnTo>
                    <a:pt x="307" y="759"/>
                  </a:lnTo>
                  <a:lnTo>
                    <a:pt x="283" y="754"/>
                  </a:lnTo>
                  <a:lnTo>
                    <a:pt x="259" y="748"/>
                  </a:lnTo>
                  <a:lnTo>
                    <a:pt x="235" y="741"/>
                  </a:lnTo>
                  <a:lnTo>
                    <a:pt x="218" y="735"/>
                  </a:lnTo>
                  <a:lnTo>
                    <a:pt x="201" y="727"/>
                  </a:lnTo>
                  <a:lnTo>
                    <a:pt x="184" y="720"/>
                  </a:lnTo>
                  <a:lnTo>
                    <a:pt x="168" y="711"/>
                  </a:lnTo>
                  <a:lnTo>
                    <a:pt x="152" y="702"/>
                  </a:lnTo>
                  <a:lnTo>
                    <a:pt x="137" y="692"/>
                  </a:lnTo>
                  <a:lnTo>
                    <a:pt x="122" y="680"/>
                  </a:lnTo>
                  <a:lnTo>
                    <a:pt x="108" y="668"/>
                  </a:lnTo>
                  <a:lnTo>
                    <a:pt x="94" y="657"/>
                  </a:lnTo>
                  <a:lnTo>
                    <a:pt x="83" y="643"/>
                  </a:lnTo>
                  <a:lnTo>
                    <a:pt x="71" y="629"/>
                  </a:lnTo>
                  <a:lnTo>
                    <a:pt x="60" y="614"/>
                  </a:lnTo>
                  <a:lnTo>
                    <a:pt x="49" y="599"/>
                  </a:lnTo>
                  <a:lnTo>
                    <a:pt x="41" y="583"/>
                  </a:lnTo>
                  <a:lnTo>
                    <a:pt x="33" y="567"/>
                  </a:lnTo>
                  <a:lnTo>
                    <a:pt x="27" y="55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2" name="Freeform 18"/>
            <p:cNvSpPr>
              <a:spLocks/>
            </p:cNvSpPr>
            <p:nvPr/>
          </p:nvSpPr>
          <p:spPr bwMode="auto">
            <a:xfrm>
              <a:off x="6642100" y="899214"/>
              <a:ext cx="65804" cy="169761"/>
            </a:xfrm>
            <a:custGeom>
              <a:avLst/>
              <a:gdLst>
                <a:gd name="T0" fmla="*/ 2147483647 w 180"/>
                <a:gd name="T1" fmla="*/ 2147483647 h 464"/>
                <a:gd name="T2" fmla="*/ 0 w 180"/>
                <a:gd name="T3" fmla="*/ 2147483647 h 464"/>
                <a:gd name="T4" fmla="*/ 0 w 180"/>
                <a:gd name="T5" fmla="*/ 2147483647 h 464"/>
                <a:gd name="T6" fmla="*/ 2147483647 w 180"/>
                <a:gd name="T7" fmla="*/ 2147483647 h 464"/>
                <a:gd name="T8" fmla="*/ 2147483647 w 180"/>
                <a:gd name="T9" fmla="*/ 2147483647 h 464"/>
                <a:gd name="T10" fmla="*/ 2147483647 w 180"/>
                <a:gd name="T11" fmla="*/ 2147483647 h 464"/>
                <a:gd name="T12" fmla="*/ 2147483647 w 180"/>
                <a:gd name="T13" fmla="*/ 2147483647 h 464"/>
                <a:gd name="T14" fmla="*/ 2147483647 w 180"/>
                <a:gd name="T15" fmla="*/ 2147483647 h 464"/>
                <a:gd name="T16" fmla="*/ 2147483647 w 180"/>
                <a:gd name="T17" fmla="*/ 2147483647 h 464"/>
                <a:gd name="T18" fmla="*/ 2147483647 w 180"/>
                <a:gd name="T19" fmla="*/ 2147483647 h 464"/>
                <a:gd name="T20" fmla="*/ 2147483647 w 180"/>
                <a:gd name="T21" fmla="*/ 2147483647 h 464"/>
                <a:gd name="T22" fmla="*/ 2147483647 w 180"/>
                <a:gd name="T23" fmla="*/ 2147483647 h 464"/>
                <a:gd name="T24" fmla="*/ 2147483647 w 180"/>
                <a:gd name="T25" fmla="*/ 2147483647 h 464"/>
                <a:gd name="T26" fmla="*/ 2147483647 w 180"/>
                <a:gd name="T27" fmla="*/ 2147483647 h 464"/>
                <a:gd name="T28" fmla="*/ 2147483647 w 180"/>
                <a:gd name="T29" fmla="*/ 2147483647 h 464"/>
                <a:gd name="T30" fmla="*/ 2147483647 w 180"/>
                <a:gd name="T31" fmla="*/ 2147483647 h 464"/>
                <a:gd name="T32" fmla="*/ 2147483647 w 180"/>
                <a:gd name="T33" fmla="*/ 2147483647 h 464"/>
                <a:gd name="T34" fmla="*/ 2147483647 w 180"/>
                <a:gd name="T35" fmla="*/ 2147483647 h 464"/>
                <a:gd name="T36" fmla="*/ 2147483647 w 180"/>
                <a:gd name="T37" fmla="*/ 0 h 464"/>
                <a:gd name="T38" fmla="*/ 2147483647 w 180"/>
                <a:gd name="T39" fmla="*/ 2147483647 h 4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80"/>
                <a:gd name="T61" fmla="*/ 0 h 464"/>
                <a:gd name="T62" fmla="*/ 180 w 180"/>
                <a:gd name="T63" fmla="*/ 464 h 4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80" h="464">
                  <a:moveTo>
                    <a:pt x="173" y="1"/>
                  </a:moveTo>
                  <a:lnTo>
                    <a:pt x="0" y="17"/>
                  </a:lnTo>
                  <a:lnTo>
                    <a:pt x="0" y="43"/>
                  </a:lnTo>
                  <a:lnTo>
                    <a:pt x="5" y="43"/>
                  </a:lnTo>
                  <a:lnTo>
                    <a:pt x="29" y="46"/>
                  </a:lnTo>
                  <a:lnTo>
                    <a:pt x="46" y="48"/>
                  </a:lnTo>
                  <a:lnTo>
                    <a:pt x="58" y="53"/>
                  </a:lnTo>
                  <a:lnTo>
                    <a:pt x="63" y="55"/>
                  </a:lnTo>
                  <a:lnTo>
                    <a:pt x="66" y="57"/>
                  </a:lnTo>
                  <a:lnTo>
                    <a:pt x="69" y="60"/>
                  </a:lnTo>
                  <a:lnTo>
                    <a:pt x="72" y="63"/>
                  </a:lnTo>
                  <a:lnTo>
                    <a:pt x="73" y="68"/>
                  </a:lnTo>
                  <a:lnTo>
                    <a:pt x="74" y="73"/>
                  </a:lnTo>
                  <a:lnTo>
                    <a:pt x="75" y="85"/>
                  </a:lnTo>
                  <a:lnTo>
                    <a:pt x="75" y="102"/>
                  </a:lnTo>
                  <a:lnTo>
                    <a:pt x="75" y="464"/>
                  </a:lnTo>
                  <a:lnTo>
                    <a:pt x="180" y="464"/>
                  </a:lnTo>
                  <a:lnTo>
                    <a:pt x="180" y="0"/>
                  </a:lnTo>
                  <a:lnTo>
                    <a:pt x="173"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3" name="Freeform 20"/>
            <p:cNvSpPr>
              <a:spLocks/>
            </p:cNvSpPr>
            <p:nvPr/>
          </p:nvSpPr>
          <p:spPr bwMode="auto">
            <a:xfrm>
              <a:off x="6742538" y="947718"/>
              <a:ext cx="133341" cy="121258"/>
            </a:xfrm>
            <a:custGeom>
              <a:avLst/>
              <a:gdLst>
                <a:gd name="T0" fmla="*/ 2147483647 w 366"/>
                <a:gd name="T1" fmla="*/ 2147483647 h 327"/>
                <a:gd name="T2" fmla="*/ 2147483647 w 366"/>
                <a:gd name="T3" fmla="*/ 2147483647 h 327"/>
                <a:gd name="T4" fmla="*/ 2147483647 w 366"/>
                <a:gd name="T5" fmla="*/ 2147483647 h 327"/>
                <a:gd name="T6" fmla="*/ 2147483647 w 366"/>
                <a:gd name="T7" fmla="*/ 2147483647 h 327"/>
                <a:gd name="T8" fmla="*/ 2147483647 w 366"/>
                <a:gd name="T9" fmla="*/ 2147483647 h 327"/>
                <a:gd name="T10" fmla="*/ 2147483647 w 366"/>
                <a:gd name="T11" fmla="*/ 2147483647 h 327"/>
                <a:gd name="T12" fmla="*/ 2147483647 w 366"/>
                <a:gd name="T13" fmla="*/ 2147483647 h 327"/>
                <a:gd name="T14" fmla="*/ 2147483647 w 366"/>
                <a:gd name="T15" fmla="*/ 0 h 327"/>
                <a:gd name="T16" fmla="*/ 0 w 366"/>
                <a:gd name="T17" fmla="*/ 2147483647 h 327"/>
                <a:gd name="T18" fmla="*/ 2147483647 w 366"/>
                <a:gd name="T19" fmla="*/ 2147483647 h 327"/>
                <a:gd name="T20" fmla="*/ 2147483647 w 366"/>
                <a:gd name="T21" fmla="*/ 2147483647 h 327"/>
                <a:gd name="T22" fmla="*/ 2147483647 w 366"/>
                <a:gd name="T23" fmla="*/ 2147483647 h 327"/>
                <a:gd name="T24" fmla="*/ 2147483647 w 366"/>
                <a:gd name="T25" fmla="*/ 2147483647 h 327"/>
                <a:gd name="T26" fmla="*/ 2147483647 w 366"/>
                <a:gd name="T27" fmla="*/ 2147483647 h 327"/>
                <a:gd name="T28" fmla="*/ 2147483647 w 366"/>
                <a:gd name="T29" fmla="*/ 2147483647 h 327"/>
                <a:gd name="T30" fmla="*/ 2147483647 w 366"/>
                <a:gd name="T31" fmla="*/ 2147483647 h 327"/>
                <a:gd name="T32" fmla="*/ 2147483647 w 366"/>
                <a:gd name="T33" fmla="*/ 2147483647 h 327"/>
                <a:gd name="T34" fmla="*/ 2147483647 w 366"/>
                <a:gd name="T35" fmla="*/ 2147483647 h 327"/>
                <a:gd name="T36" fmla="*/ 2147483647 w 366"/>
                <a:gd name="T37" fmla="*/ 2147483647 h 327"/>
                <a:gd name="T38" fmla="*/ 2147483647 w 366"/>
                <a:gd name="T39" fmla="*/ 2147483647 h 327"/>
                <a:gd name="T40" fmla="*/ 2147483647 w 366"/>
                <a:gd name="T41" fmla="*/ 2147483647 h 327"/>
                <a:gd name="T42" fmla="*/ 2147483647 w 366"/>
                <a:gd name="T43" fmla="*/ 2147483647 h 327"/>
                <a:gd name="T44" fmla="*/ 2147483647 w 366"/>
                <a:gd name="T45" fmla="*/ 2147483647 h 327"/>
                <a:gd name="T46" fmla="*/ 2147483647 w 366"/>
                <a:gd name="T47" fmla="*/ 2147483647 h 327"/>
                <a:gd name="T48" fmla="*/ 2147483647 w 366"/>
                <a:gd name="T49" fmla="*/ 2147483647 h 327"/>
                <a:gd name="T50" fmla="*/ 2147483647 w 366"/>
                <a:gd name="T51" fmla="*/ 2147483647 h 327"/>
                <a:gd name="T52" fmla="*/ 2147483647 w 366"/>
                <a:gd name="T53" fmla="*/ 2147483647 h 327"/>
                <a:gd name="T54" fmla="*/ 2147483647 w 366"/>
                <a:gd name="T55" fmla="*/ 2147483647 h 327"/>
                <a:gd name="T56" fmla="*/ 2147483647 w 366"/>
                <a:gd name="T57" fmla="*/ 2147483647 h 327"/>
                <a:gd name="T58" fmla="*/ 2147483647 w 366"/>
                <a:gd name="T59" fmla="*/ 2147483647 h 327"/>
                <a:gd name="T60" fmla="*/ 2147483647 w 366"/>
                <a:gd name="T61" fmla="*/ 2147483647 h 327"/>
                <a:gd name="T62" fmla="*/ 2147483647 w 366"/>
                <a:gd name="T63" fmla="*/ 2147483647 h 327"/>
                <a:gd name="T64" fmla="*/ 2147483647 w 366"/>
                <a:gd name="T65" fmla="*/ 2147483647 h 327"/>
                <a:gd name="T66" fmla="*/ 2147483647 w 366"/>
                <a:gd name="T67" fmla="*/ 2147483647 h 327"/>
                <a:gd name="T68" fmla="*/ 2147483647 w 366"/>
                <a:gd name="T69" fmla="*/ 2147483647 h 327"/>
                <a:gd name="T70" fmla="*/ 2147483647 w 366"/>
                <a:gd name="T71" fmla="*/ 2147483647 h 327"/>
                <a:gd name="T72" fmla="*/ 2147483647 w 366"/>
                <a:gd name="T73" fmla="*/ 2147483647 h 327"/>
                <a:gd name="T74" fmla="*/ 2147483647 w 366"/>
                <a:gd name="T75" fmla="*/ 2147483647 h 327"/>
                <a:gd name="T76" fmla="*/ 2147483647 w 366"/>
                <a:gd name="T77" fmla="*/ 2147483647 h 327"/>
                <a:gd name="T78" fmla="*/ 2147483647 w 366"/>
                <a:gd name="T79" fmla="*/ 2147483647 h 327"/>
                <a:gd name="T80" fmla="*/ 2147483647 w 366"/>
                <a:gd name="T81" fmla="*/ 2147483647 h 3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6"/>
                <a:gd name="T124" fmla="*/ 0 h 327"/>
                <a:gd name="T125" fmla="*/ 366 w 366"/>
                <a:gd name="T126" fmla="*/ 327 h 32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6" h="327">
                  <a:moveTo>
                    <a:pt x="269" y="1"/>
                  </a:moveTo>
                  <a:lnTo>
                    <a:pt x="269" y="1"/>
                  </a:lnTo>
                  <a:lnTo>
                    <a:pt x="257" y="2"/>
                  </a:lnTo>
                  <a:lnTo>
                    <a:pt x="246" y="3"/>
                  </a:lnTo>
                  <a:lnTo>
                    <a:pt x="236" y="5"/>
                  </a:lnTo>
                  <a:lnTo>
                    <a:pt x="226" y="9"/>
                  </a:lnTo>
                  <a:lnTo>
                    <a:pt x="216" y="12"/>
                  </a:lnTo>
                  <a:lnTo>
                    <a:pt x="207" y="16"/>
                  </a:lnTo>
                  <a:lnTo>
                    <a:pt x="199" y="21"/>
                  </a:lnTo>
                  <a:lnTo>
                    <a:pt x="191" y="27"/>
                  </a:lnTo>
                  <a:lnTo>
                    <a:pt x="177" y="37"/>
                  </a:lnTo>
                  <a:lnTo>
                    <a:pt x="166" y="49"/>
                  </a:lnTo>
                  <a:lnTo>
                    <a:pt x="156" y="61"/>
                  </a:lnTo>
                  <a:lnTo>
                    <a:pt x="148" y="72"/>
                  </a:lnTo>
                  <a:lnTo>
                    <a:pt x="148" y="0"/>
                  </a:lnTo>
                  <a:lnTo>
                    <a:pt x="0" y="24"/>
                  </a:lnTo>
                  <a:lnTo>
                    <a:pt x="0" y="48"/>
                  </a:lnTo>
                  <a:lnTo>
                    <a:pt x="7" y="48"/>
                  </a:lnTo>
                  <a:lnTo>
                    <a:pt x="22" y="49"/>
                  </a:lnTo>
                  <a:lnTo>
                    <a:pt x="34" y="51"/>
                  </a:lnTo>
                  <a:lnTo>
                    <a:pt x="43" y="55"/>
                  </a:lnTo>
                  <a:lnTo>
                    <a:pt x="47" y="57"/>
                  </a:lnTo>
                  <a:lnTo>
                    <a:pt x="51" y="59"/>
                  </a:lnTo>
                  <a:lnTo>
                    <a:pt x="53" y="62"/>
                  </a:lnTo>
                  <a:lnTo>
                    <a:pt x="56" y="66"/>
                  </a:lnTo>
                  <a:lnTo>
                    <a:pt x="59" y="75"/>
                  </a:lnTo>
                  <a:lnTo>
                    <a:pt x="60" y="87"/>
                  </a:lnTo>
                  <a:lnTo>
                    <a:pt x="61" y="101"/>
                  </a:lnTo>
                  <a:lnTo>
                    <a:pt x="61" y="327"/>
                  </a:lnTo>
                  <a:lnTo>
                    <a:pt x="148" y="327"/>
                  </a:lnTo>
                  <a:lnTo>
                    <a:pt x="148" y="160"/>
                  </a:lnTo>
                  <a:lnTo>
                    <a:pt x="149" y="152"/>
                  </a:lnTo>
                  <a:lnTo>
                    <a:pt x="150" y="143"/>
                  </a:lnTo>
                  <a:lnTo>
                    <a:pt x="152" y="135"/>
                  </a:lnTo>
                  <a:lnTo>
                    <a:pt x="155" y="126"/>
                  </a:lnTo>
                  <a:lnTo>
                    <a:pt x="160" y="118"/>
                  </a:lnTo>
                  <a:lnTo>
                    <a:pt x="164" y="109"/>
                  </a:lnTo>
                  <a:lnTo>
                    <a:pt x="169" y="101"/>
                  </a:lnTo>
                  <a:lnTo>
                    <a:pt x="175" y="93"/>
                  </a:lnTo>
                  <a:lnTo>
                    <a:pt x="181" y="86"/>
                  </a:lnTo>
                  <a:lnTo>
                    <a:pt x="187" y="79"/>
                  </a:lnTo>
                  <a:lnTo>
                    <a:pt x="195" y="74"/>
                  </a:lnTo>
                  <a:lnTo>
                    <a:pt x="202" y="68"/>
                  </a:lnTo>
                  <a:lnTo>
                    <a:pt x="210" y="64"/>
                  </a:lnTo>
                  <a:lnTo>
                    <a:pt x="218" y="61"/>
                  </a:lnTo>
                  <a:lnTo>
                    <a:pt x="226" y="59"/>
                  </a:lnTo>
                  <a:lnTo>
                    <a:pt x="234" y="59"/>
                  </a:lnTo>
                  <a:lnTo>
                    <a:pt x="242" y="59"/>
                  </a:lnTo>
                  <a:lnTo>
                    <a:pt x="248" y="60"/>
                  </a:lnTo>
                  <a:lnTo>
                    <a:pt x="255" y="62"/>
                  </a:lnTo>
                  <a:lnTo>
                    <a:pt x="259" y="65"/>
                  </a:lnTo>
                  <a:lnTo>
                    <a:pt x="263" y="68"/>
                  </a:lnTo>
                  <a:lnTo>
                    <a:pt x="267" y="73"/>
                  </a:lnTo>
                  <a:lnTo>
                    <a:pt x="270" y="78"/>
                  </a:lnTo>
                  <a:lnTo>
                    <a:pt x="272" y="83"/>
                  </a:lnTo>
                  <a:lnTo>
                    <a:pt x="276" y="96"/>
                  </a:lnTo>
                  <a:lnTo>
                    <a:pt x="277" y="112"/>
                  </a:lnTo>
                  <a:lnTo>
                    <a:pt x="278" y="130"/>
                  </a:lnTo>
                  <a:lnTo>
                    <a:pt x="278" y="151"/>
                  </a:lnTo>
                  <a:lnTo>
                    <a:pt x="278" y="327"/>
                  </a:lnTo>
                  <a:lnTo>
                    <a:pt x="366" y="327"/>
                  </a:lnTo>
                  <a:lnTo>
                    <a:pt x="366" y="101"/>
                  </a:lnTo>
                  <a:lnTo>
                    <a:pt x="366" y="89"/>
                  </a:lnTo>
                  <a:lnTo>
                    <a:pt x="365" y="78"/>
                  </a:lnTo>
                  <a:lnTo>
                    <a:pt x="363" y="67"/>
                  </a:lnTo>
                  <a:lnTo>
                    <a:pt x="359" y="58"/>
                  </a:lnTo>
                  <a:lnTo>
                    <a:pt x="356" y="49"/>
                  </a:lnTo>
                  <a:lnTo>
                    <a:pt x="352" y="41"/>
                  </a:lnTo>
                  <a:lnTo>
                    <a:pt x="347" y="33"/>
                  </a:lnTo>
                  <a:lnTo>
                    <a:pt x="341" y="27"/>
                  </a:lnTo>
                  <a:lnTo>
                    <a:pt x="335" y="21"/>
                  </a:lnTo>
                  <a:lnTo>
                    <a:pt x="327" y="16"/>
                  </a:lnTo>
                  <a:lnTo>
                    <a:pt x="320" y="12"/>
                  </a:lnTo>
                  <a:lnTo>
                    <a:pt x="310" y="7"/>
                  </a:lnTo>
                  <a:lnTo>
                    <a:pt x="302" y="5"/>
                  </a:lnTo>
                  <a:lnTo>
                    <a:pt x="291" y="3"/>
                  </a:lnTo>
                  <a:lnTo>
                    <a:pt x="280" y="2"/>
                  </a:lnTo>
                  <a:lnTo>
                    <a:pt x="26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4" name="Freeform 22"/>
            <p:cNvSpPr>
              <a:spLocks/>
            </p:cNvSpPr>
            <p:nvPr/>
          </p:nvSpPr>
          <p:spPr bwMode="auto">
            <a:xfrm>
              <a:off x="6912244" y="949450"/>
              <a:ext cx="90048" cy="121258"/>
            </a:xfrm>
            <a:custGeom>
              <a:avLst/>
              <a:gdLst>
                <a:gd name="T0" fmla="*/ 2147483647 w 245"/>
                <a:gd name="T1" fmla="*/ 2147483647 h 334"/>
                <a:gd name="T2" fmla="*/ 2147483647 w 245"/>
                <a:gd name="T3" fmla="*/ 2147483647 h 334"/>
                <a:gd name="T4" fmla="*/ 2147483647 w 245"/>
                <a:gd name="T5" fmla="*/ 2147483647 h 334"/>
                <a:gd name="T6" fmla="*/ 2147483647 w 245"/>
                <a:gd name="T7" fmla="*/ 2147483647 h 334"/>
                <a:gd name="T8" fmla="*/ 2147483647 w 245"/>
                <a:gd name="T9" fmla="*/ 2147483647 h 334"/>
                <a:gd name="T10" fmla="*/ 2147483647 w 245"/>
                <a:gd name="T11" fmla="*/ 2147483647 h 334"/>
                <a:gd name="T12" fmla="*/ 2147483647 w 245"/>
                <a:gd name="T13" fmla="*/ 2147483647 h 334"/>
                <a:gd name="T14" fmla="*/ 2147483647 w 245"/>
                <a:gd name="T15" fmla="*/ 2147483647 h 334"/>
                <a:gd name="T16" fmla="*/ 2147483647 w 245"/>
                <a:gd name="T17" fmla="*/ 2147483647 h 334"/>
                <a:gd name="T18" fmla="*/ 2147483647 w 245"/>
                <a:gd name="T19" fmla="*/ 2147483647 h 334"/>
                <a:gd name="T20" fmla="*/ 2147483647 w 245"/>
                <a:gd name="T21" fmla="*/ 2147483647 h 334"/>
                <a:gd name="T22" fmla="*/ 2147483647 w 245"/>
                <a:gd name="T23" fmla="*/ 2147483647 h 334"/>
                <a:gd name="T24" fmla="*/ 2147483647 w 245"/>
                <a:gd name="T25" fmla="*/ 2147483647 h 334"/>
                <a:gd name="T26" fmla="*/ 2147483647 w 245"/>
                <a:gd name="T27" fmla="*/ 2147483647 h 334"/>
                <a:gd name="T28" fmla="*/ 2147483647 w 245"/>
                <a:gd name="T29" fmla="*/ 2147483647 h 334"/>
                <a:gd name="T30" fmla="*/ 2147483647 w 245"/>
                <a:gd name="T31" fmla="*/ 2147483647 h 334"/>
                <a:gd name="T32" fmla="*/ 2147483647 w 245"/>
                <a:gd name="T33" fmla="*/ 2147483647 h 334"/>
                <a:gd name="T34" fmla="*/ 0 w 245"/>
                <a:gd name="T35" fmla="*/ 2147483647 h 334"/>
                <a:gd name="T36" fmla="*/ 2147483647 w 245"/>
                <a:gd name="T37" fmla="*/ 2147483647 h 334"/>
                <a:gd name="T38" fmla="*/ 2147483647 w 245"/>
                <a:gd name="T39" fmla="*/ 2147483647 h 334"/>
                <a:gd name="T40" fmla="*/ 2147483647 w 245"/>
                <a:gd name="T41" fmla="*/ 2147483647 h 334"/>
                <a:gd name="T42" fmla="*/ 2147483647 w 245"/>
                <a:gd name="T43" fmla="*/ 2147483647 h 334"/>
                <a:gd name="T44" fmla="*/ 2147483647 w 245"/>
                <a:gd name="T45" fmla="*/ 2147483647 h 334"/>
                <a:gd name="T46" fmla="*/ 2147483647 w 245"/>
                <a:gd name="T47" fmla="*/ 2147483647 h 334"/>
                <a:gd name="T48" fmla="*/ 2147483647 w 245"/>
                <a:gd name="T49" fmla="*/ 2147483647 h 334"/>
                <a:gd name="T50" fmla="*/ 2147483647 w 245"/>
                <a:gd name="T51" fmla="*/ 2147483647 h 334"/>
                <a:gd name="T52" fmla="*/ 2147483647 w 245"/>
                <a:gd name="T53" fmla="*/ 2147483647 h 334"/>
                <a:gd name="T54" fmla="*/ 2147483647 w 245"/>
                <a:gd name="T55" fmla="*/ 2147483647 h 334"/>
                <a:gd name="T56" fmla="*/ 2147483647 w 245"/>
                <a:gd name="T57" fmla="*/ 2147483647 h 334"/>
                <a:gd name="T58" fmla="*/ 2147483647 w 245"/>
                <a:gd name="T59" fmla="*/ 2147483647 h 334"/>
                <a:gd name="T60" fmla="*/ 2147483647 w 245"/>
                <a:gd name="T61" fmla="*/ 2147483647 h 334"/>
                <a:gd name="T62" fmla="*/ 2147483647 w 245"/>
                <a:gd name="T63" fmla="*/ 2147483647 h 334"/>
                <a:gd name="T64" fmla="*/ 2147483647 w 245"/>
                <a:gd name="T65" fmla="*/ 2147483647 h 334"/>
                <a:gd name="T66" fmla="*/ 2147483647 w 245"/>
                <a:gd name="T67" fmla="*/ 2147483647 h 334"/>
                <a:gd name="T68" fmla="*/ 2147483647 w 245"/>
                <a:gd name="T69" fmla="*/ 2147483647 h 334"/>
                <a:gd name="T70" fmla="*/ 2147483647 w 245"/>
                <a:gd name="T71" fmla="*/ 2147483647 h 334"/>
                <a:gd name="T72" fmla="*/ 2147483647 w 245"/>
                <a:gd name="T73" fmla="*/ 2147483647 h 334"/>
                <a:gd name="T74" fmla="*/ 2147483647 w 245"/>
                <a:gd name="T75" fmla="*/ 2147483647 h 334"/>
                <a:gd name="T76" fmla="*/ 2147483647 w 245"/>
                <a:gd name="T77" fmla="*/ 2147483647 h 334"/>
                <a:gd name="T78" fmla="*/ 2147483647 w 245"/>
                <a:gd name="T79" fmla="*/ 2147483647 h 334"/>
                <a:gd name="T80" fmla="*/ 2147483647 w 245"/>
                <a:gd name="T81" fmla="*/ 2147483647 h 334"/>
                <a:gd name="T82" fmla="*/ 2147483647 w 245"/>
                <a:gd name="T83" fmla="*/ 2147483647 h 334"/>
                <a:gd name="T84" fmla="*/ 2147483647 w 245"/>
                <a:gd name="T85" fmla="*/ 2147483647 h 334"/>
                <a:gd name="T86" fmla="*/ 2147483647 w 245"/>
                <a:gd name="T87" fmla="*/ 2147483647 h 33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45"/>
                <a:gd name="T133" fmla="*/ 0 h 334"/>
                <a:gd name="T134" fmla="*/ 245 w 245"/>
                <a:gd name="T135" fmla="*/ 334 h 33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45" h="334">
                  <a:moveTo>
                    <a:pt x="145" y="127"/>
                  </a:moveTo>
                  <a:lnTo>
                    <a:pt x="145" y="127"/>
                  </a:lnTo>
                  <a:lnTo>
                    <a:pt x="120" y="115"/>
                  </a:lnTo>
                  <a:lnTo>
                    <a:pt x="109" y="108"/>
                  </a:lnTo>
                  <a:lnTo>
                    <a:pt x="100" y="102"/>
                  </a:lnTo>
                  <a:lnTo>
                    <a:pt x="91" y="95"/>
                  </a:lnTo>
                  <a:lnTo>
                    <a:pt x="86" y="88"/>
                  </a:lnTo>
                  <a:lnTo>
                    <a:pt x="82" y="80"/>
                  </a:lnTo>
                  <a:lnTo>
                    <a:pt x="81" y="76"/>
                  </a:lnTo>
                  <a:lnTo>
                    <a:pt x="81" y="72"/>
                  </a:lnTo>
                  <a:lnTo>
                    <a:pt x="81" y="67"/>
                  </a:lnTo>
                  <a:lnTo>
                    <a:pt x="82" y="63"/>
                  </a:lnTo>
                  <a:lnTo>
                    <a:pt x="84" y="59"/>
                  </a:lnTo>
                  <a:lnTo>
                    <a:pt x="86" y="56"/>
                  </a:lnTo>
                  <a:lnTo>
                    <a:pt x="91" y="50"/>
                  </a:lnTo>
                  <a:lnTo>
                    <a:pt x="99" y="47"/>
                  </a:lnTo>
                  <a:lnTo>
                    <a:pt x="106" y="44"/>
                  </a:lnTo>
                  <a:lnTo>
                    <a:pt x="114" y="43"/>
                  </a:lnTo>
                  <a:lnTo>
                    <a:pt x="127" y="42"/>
                  </a:lnTo>
                  <a:lnTo>
                    <a:pt x="140" y="43"/>
                  </a:lnTo>
                  <a:lnTo>
                    <a:pt x="153" y="45"/>
                  </a:lnTo>
                  <a:lnTo>
                    <a:pt x="165" y="48"/>
                  </a:lnTo>
                  <a:lnTo>
                    <a:pt x="176" y="52"/>
                  </a:lnTo>
                  <a:lnTo>
                    <a:pt x="186" y="58"/>
                  </a:lnTo>
                  <a:lnTo>
                    <a:pt x="195" y="62"/>
                  </a:lnTo>
                  <a:lnTo>
                    <a:pt x="209" y="70"/>
                  </a:lnTo>
                  <a:lnTo>
                    <a:pt x="223" y="78"/>
                  </a:lnTo>
                  <a:lnTo>
                    <a:pt x="223" y="67"/>
                  </a:lnTo>
                  <a:lnTo>
                    <a:pt x="223" y="13"/>
                  </a:lnTo>
                  <a:lnTo>
                    <a:pt x="211" y="11"/>
                  </a:lnTo>
                  <a:lnTo>
                    <a:pt x="197" y="8"/>
                  </a:lnTo>
                  <a:lnTo>
                    <a:pt x="179" y="4"/>
                  </a:lnTo>
                  <a:lnTo>
                    <a:pt x="156" y="1"/>
                  </a:lnTo>
                  <a:lnTo>
                    <a:pt x="132" y="0"/>
                  </a:lnTo>
                  <a:lnTo>
                    <a:pt x="117" y="1"/>
                  </a:lnTo>
                  <a:lnTo>
                    <a:pt x="103" y="2"/>
                  </a:lnTo>
                  <a:lnTo>
                    <a:pt x="89" y="4"/>
                  </a:lnTo>
                  <a:lnTo>
                    <a:pt x="76" y="6"/>
                  </a:lnTo>
                  <a:lnTo>
                    <a:pt x="65" y="11"/>
                  </a:lnTo>
                  <a:lnTo>
                    <a:pt x="54" y="15"/>
                  </a:lnTo>
                  <a:lnTo>
                    <a:pt x="44" y="19"/>
                  </a:lnTo>
                  <a:lnTo>
                    <a:pt x="35" y="26"/>
                  </a:lnTo>
                  <a:lnTo>
                    <a:pt x="27" y="32"/>
                  </a:lnTo>
                  <a:lnTo>
                    <a:pt x="20" y="39"/>
                  </a:lnTo>
                  <a:lnTo>
                    <a:pt x="14" y="47"/>
                  </a:lnTo>
                  <a:lnTo>
                    <a:pt x="9" y="56"/>
                  </a:lnTo>
                  <a:lnTo>
                    <a:pt x="6" y="64"/>
                  </a:lnTo>
                  <a:lnTo>
                    <a:pt x="3" y="74"/>
                  </a:lnTo>
                  <a:lnTo>
                    <a:pt x="0" y="85"/>
                  </a:lnTo>
                  <a:lnTo>
                    <a:pt x="0" y="95"/>
                  </a:lnTo>
                  <a:lnTo>
                    <a:pt x="0" y="105"/>
                  </a:lnTo>
                  <a:lnTo>
                    <a:pt x="3" y="113"/>
                  </a:lnTo>
                  <a:lnTo>
                    <a:pt x="6" y="122"/>
                  </a:lnTo>
                  <a:lnTo>
                    <a:pt x="9" y="131"/>
                  </a:lnTo>
                  <a:lnTo>
                    <a:pt x="13" y="137"/>
                  </a:lnTo>
                  <a:lnTo>
                    <a:pt x="19" y="144"/>
                  </a:lnTo>
                  <a:lnTo>
                    <a:pt x="25" y="151"/>
                  </a:lnTo>
                  <a:lnTo>
                    <a:pt x="31" y="157"/>
                  </a:lnTo>
                  <a:lnTo>
                    <a:pt x="46" y="168"/>
                  </a:lnTo>
                  <a:lnTo>
                    <a:pt x="62" y="178"/>
                  </a:lnTo>
                  <a:lnTo>
                    <a:pt x="79" y="187"/>
                  </a:lnTo>
                  <a:lnTo>
                    <a:pt x="97" y="196"/>
                  </a:lnTo>
                  <a:lnTo>
                    <a:pt x="122" y="209"/>
                  </a:lnTo>
                  <a:lnTo>
                    <a:pt x="134" y="215"/>
                  </a:lnTo>
                  <a:lnTo>
                    <a:pt x="144" y="221"/>
                  </a:lnTo>
                  <a:lnTo>
                    <a:pt x="152" y="229"/>
                  </a:lnTo>
                  <a:lnTo>
                    <a:pt x="159" y="236"/>
                  </a:lnTo>
                  <a:lnTo>
                    <a:pt x="162" y="241"/>
                  </a:lnTo>
                  <a:lnTo>
                    <a:pt x="163" y="245"/>
                  </a:lnTo>
                  <a:lnTo>
                    <a:pt x="164" y="249"/>
                  </a:lnTo>
                  <a:lnTo>
                    <a:pt x="165" y="255"/>
                  </a:lnTo>
                  <a:lnTo>
                    <a:pt x="164" y="263"/>
                  </a:lnTo>
                  <a:lnTo>
                    <a:pt x="161" y="271"/>
                  </a:lnTo>
                  <a:lnTo>
                    <a:pt x="156" y="277"/>
                  </a:lnTo>
                  <a:lnTo>
                    <a:pt x="149" y="282"/>
                  </a:lnTo>
                  <a:lnTo>
                    <a:pt x="141" y="287"/>
                  </a:lnTo>
                  <a:lnTo>
                    <a:pt x="131" y="290"/>
                  </a:lnTo>
                  <a:lnTo>
                    <a:pt x="119" y="292"/>
                  </a:lnTo>
                  <a:lnTo>
                    <a:pt x="106" y="292"/>
                  </a:lnTo>
                  <a:lnTo>
                    <a:pt x="91" y="292"/>
                  </a:lnTo>
                  <a:lnTo>
                    <a:pt x="77" y="289"/>
                  </a:lnTo>
                  <a:lnTo>
                    <a:pt x="63" y="286"/>
                  </a:lnTo>
                  <a:lnTo>
                    <a:pt x="51" y="280"/>
                  </a:lnTo>
                  <a:lnTo>
                    <a:pt x="39" y="275"/>
                  </a:lnTo>
                  <a:lnTo>
                    <a:pt x="28" y="270"/>
                  </a:lnTo>
                  <a:lnTo>
                    <a:pt x="10" y="259"/>
                  </a:lnTo>
                  <a:lnTo>
                    <a:pt x="1" y="254"/>
                  </a:lnTo>
                  <a:lnTo>
                    <a:pt x="1" y="321"/>
                  </a:lnTo>
                  <a:lnTo>
                    <a:pt x="8" y="322"/>
                  </a:lnTo>
                  <a:lnTo>
                    <a:pt x="24" y="326"/>
                  </a:lnTo>
                  <a:lnTo>
                    <a:pt x="45" y="329"/>
                  </a:lnTo>
                  <a:lnTo>
                    <a:pt x="72" y="333"/>
                  </a:lnTo>
                  <a:lnTo>
                    <a:pt x="87" y="334"/>
                  </a:lnTo>
                  <a:lnTo>
                    <a:pt x="103" y="334"/>
                  </a:lnTo>
                  <a:lnTo>
                    <a:pt x="119" y="334"/>
                  </a:lnTo>
                  <a:lnTo>
                    <a:pt x="135" y="333"/>
                  </a:lnTo>
                  <a:lnTo>
                    <a:pt x="149" y="331"/>
                  </a:lnTo>
                  <a:lnTo>
                    <a:pt x="163" y="327"/>
                  </a:lnTo>
                  <a:lnTo>
                    <a:pt x="176" y="324"/>
                  </a:lnTo>
                  <a:lnTo>
                    <a:pt x="187" y="319"/>
                  </a:lnTo>
                  <a:lnTo>
                    <a:pt x="198" y="314"/>
                  </a:lnTo>
                  <a:lnTo>
                    <a:pt x="208" y="308"/>
                  </a:lnTo>
                  <a:lnTo>
                    <a:pt x="216" y="302"/>
                  </a:lnTo>
                  <a:lnTo>
                    <a:pt x="224" y="294"/>
                  </a:lnTo>
                  <a:lnTo>
                    <a:pt x="230" y="287"/>
                  </a:lnTo>
                  <a:lnTo>
                    <a:pt x="236" y="278"/>
                  </a:lnTo>
                  <a:lnTo>
                    <a:pt x="240" y="269"/>
                  </a:lnTo>
                  <a:lnTo>
                    <a:pt x="242" y="259"/>
                  </a:lnTo>
                  <a:lnTo>
                    <a:pt x="244" y="248"/>
                  </a:lnTo>
                  <a:lnTo>
                    <a:pt x="245" y="236"/>
                  </a:lnTo>
                  <a:lnTo>
                    <a:pt x="244" y="226"/>
                  </a:lnTo>
                  <a:lnTo>
                    <a:pt x="242" y="216"/>
                  </a:lnTo>
                  <a:lnTo>
                    <a:pt x="240" y="206"/>
                  </a:lnTo>
                  <a:lnTo>
                    <a:pt x="236" y="198"/>
                  </a:lnTo>
                  <a:lnTo>
                    <a:pt x="231" y="189"/>
                  </a:lnTo>
                  <a:lnTo>
                    <a:pt x="226" y="182"/>
                  </a:lnTo>
                  <a:lnTo>
                    <a:pt x="219" y="174"/>
                  </a:lnTo>
                  <a:lnTo>
                    <a:pt x="212" y="168"/>
                  </a:lnTo>
                  <a:lnTo>
                    <a:pt x="197" y="156"/>
                  </a:lnTo>
                  <a:lnTo>
                    <a:pt x="180" y="146"/>
                  </a:lnTo>
                  <a:lnTo>
                    <a:pt x="162" y="136"/>
                  </a:lnTo>
                  <a:lnTo>
                    <a:pt x="145" y="127"/>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5" name="Freeform 24"/>
            <p:cNvSpPr>
              <a:spLocks noEditPoints="1"/>
            </p:cNvSpPr>
            <p:nvPr/>
          </p:nvSpPr>
          <p:spPr bwMode="auto">
            <a:xfrm>
              <a:off x="7017878" y="947718"/>
              <a:ext cx="138535" cy="169761"/>
            </a:xfrm>
            <a:custGeom>
              <a:avLst/>
              <a:gdLst>
                <a:gd name="T0" fmla="*/ 2147483647 w 376"/>
                <a:gd name="T1" fmla="*/ 2147483647 h 462"/>
                <a:gd name="T2" fmla="*/ 2147483647 w 376"/>
                <a:gd name="T3" fmla="*/ 2147483647 h 462"/>
                <a:gd name="T4" fmla="*/ 2147483647 w 376"/>
                <a:gd name="T5" fmla="*/ 2147483647 h 462"/>
                <a:gd name="T6" fmla="*/ 2147483647 w 376"/>
                <a:gd name="T7" fmla="*/ 2147483647 h 462"/>
                <a:gd name="T8" fmla="*/ 2147483647 w 376"/>
                <a:gd name="T9" fmla="*/ 2147483647 h 462"/>
                <a:gd name="T10" fmla="*/ 2147483647 w 376"/>
                <a:gd name="T11" fmla="*/ 2147483647 h 462"/>
                <a:gd name="T12" fmla="*/ 2147483647 w 376"/>
                <a:gd name="T13" fmla="*/ 2147483647 h 462"/>
                <a:gd name="T14" fmla="*/ 2147483647 w 376"/>
                <a:gd name="T15" fmla="*/ 2147483647 h 462"/>
                <a:gd name="T16" fmla="*/ 2147483647 w 376"/>
                <a:gd name="T17" fmla="*/ 2147483647 h 462"/>
                <a:gd name="T18" fmla="*/ 2147483647 w 376"/>
                <a:gd name="T19" fmla="*/ 2147483647 h 462"/>
                <a:gd name="T20" fmla="*/ 2147483647 w 376"/>
                <a:gd name="T21" fmla="*/ 2147483647 h 462"/>
                <a:gd name="T22" fmla="*/ 2147483647 w 376"/>
                <a:gd name="T23" fmla="*/ 2147483647 h 462"/>
                <a:gd name="T24" fmla="*/ 2147483647 w 376"/>
                <a:gd name="T25" fmla="*/ 2147483647 h 462"/>
                <a:gd name="T26" fmla="*/ 2147483647 w 376"/>
                <a:gd name="T27" fmla="*/ 2147483647 h 462"/>
                <a:gd name="T28" fmla="*/ 2147483647 w 376"/>
                <a:gd name="T29" fmla="*/ 2147483647 h 462"/>
                <a:gd name="T30" fmla="*/ 2147483647 w 376"/>
                <a:gd name="T31" fmla="*/ 2147483647 h 462"/>
                <a:gd name="T32" fmla="*/ 2147483647 w 376"/>
                <a:gd name="T33" fmla="*/ 2147483647 h 462"/>
                <a:gd name="T34" fmla="*/ 2147483647 w 376"/>
                <a:gd name="T35" fmla="*/ 2147483647 h 462"/>
                <a:gd name="T36" fmla="*/ 2147483647 w 376"/>
                <a:gd name="T37" fmla="*/ 2147483647 h 462"/>
                <a:gd name="T38" fmla="*/ 2147483647 w 376"/>
                <a:gd name="T39" fmla="*/ 2147483647 h 462"/>
                <a:gd name="T40" fmla="*/ 2147483647 w 376"/>
                <a:gd name="T41" fmla="*/ 2147483647 h 462"/>
                <a:gd name="T42" fmla="*/ 2147483647 w 376"/>
                <a:gd name="T43" fmla="*/ 2147483647 h 462"/>
                <a:gd name="T44" fmla="*/ 2147483647 w 376"/>
                <a:gd name="T45" fmla="*/ 2147483647 h 462"/>
                <a:gd name="T46" fmla="*/ 2147483647 w 376"/>
                <a:gd name="T47" fmla="*/ 2147483647 h 462"/>
                <a:gd name="T48" fmla="*/ 2147483647 w 376"/>
                <a:gd name="T49" fmla="*/ 2147483647 h 462"/>
                <a:gd name="T50" fmla="*/ 2147483647 w 376"/>
                <a:gd name="T51" fmla="*/ 2147483647 h 462"/>
                <a:gd name="T52" fmla="*/ 2147483647 w 376"/>
                <a:gd name="T53" fmla="*/ 2147483647 h 462"/>
                <a:gd name="T54" fmla="*/ 2147483647 w 376"/>
                <a:gd name="T55" fmla="*/ 2147483647 h 462"/>
                <a:gd name="T56" fmla="*/ 2147483647 w 376"/>
                <a:gd name="T57" fmla="*/ 2147483647 h 462"/>
                <a:gd name="T58" fmla="*/ 2147483647 w 376"/>
                <a:gd name="T59" fmla="*/ 2147483647 h 462"/>
                <a:gd name="T60" fmla="*/ 2147483647 w 376"/>
                <a:gd name="T61" fmla="*/ 2147483647 h 462"/>
                <a:gd name="T62" fmla="*/ 2147483647 w 376"/>
                <a:gd name="T63" fmla="*/ 2147483647 h 462"/>
                <a:gd name="T64" fmla="*/ 2147483647 w 376"/>
                <a:gd name="T65" fmla="*/ 2147483647 h 462"/>
                <a:gd name="T66" fmla="*/ 2147483647 w 376"/>
                <a:gd name="T67" fmla="*/ 2147483647 h 462"/>
                <a:gd name="T68" fmla="*/ 2147483647 w 376"/>
                <a:gd name="T69" fmla="*/ 2147483647 h 462"/>
                <a:gd name="T70" fmla="*/ 2147483647 w 376"/>
                <a:gd name="T71" fmla="*/ 2147483647 h 462"/>
                <a:gd name="T72" fmla="*/ 2147483647 w 376"/>
                <a:gd name="T73" fmla="*/ 2147483647 h 462"/>
                <a:gd name="T74" fmla="*/ 2147483647 w 376"/>
                <a:gd name="T75" fmla="*/ 2147483647 h 462"/>
                <a:gd name="T76" fmla="*/ 2147483647 w 376"/>
                <a:gd name="T77" fmla="*/ 2147483647 h 462"/>
                <a:gd name="T78" fmla="*/ 2147483647 w 376"/>
                <a:gd name="T79" fmla="*/ 2147483647 h 462"/>
                <a:gd name="T80" fmla="*/ 2147483647 w 376"/>
                <a:gd name="T81" fmla="*/ 2147483647 h 462"/>
                <a:gd name="T82" fmla="*/ 2147483647 w 376"/>
                <a:gd name="T83" fmla="*/ 2147483647 h 462"/>
                <a:gd name="T84" fmla="*/ 2147483647 w 376"/>
                <a:gd name="T85" fmla="*/ 2147483647 h 462"/>
                <a:gd name="T86" fmla="*/ 2147483647 w 376"/>
                <a:gd name="T87" fmla="*/ 2147483647 h 46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76"/>
                <a:gd name="T133" fmla="*/ 0 h 462"/>
                <a:gd name="T134" fmla="*/ 376 w 376"/>
                <a:gd name="T135" fmla="*/ 462 h 46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76" h="462">
                  <a:moveTo>
                    <a:pt x="215" y="49"/>
                  </a:moveTo>
                  <a:lnTo>
                    <a:pt x="215" y="49"/>
                  </a:lnTo>
                  <a:lnTo>
                    <a:pt x="225" y="50"/>
                  </a:lnTo>
                  <a:lnTo>
                    <a:pt x="234" y="52"/>
                  </a:lnTo>
                  <a:lnTo>
                    <a:pt x="243" y="56"/>
                  </a:lnTo>
                  <a:lnTo>
                    <a:pt x="250" y="60"/>
                  </a:lnTo>
                  <a:lnTo>
                    <a:pt x="256" y="66"/>
                  </a:lnTo>
                  <a:lnTo>
                    <a:pt x="262" y="73"/>
                  </a:lnTo>
                  <a:lnTo>
                    <a:pt x="266" y="80"/>
                  </a:lnTo>
                  <a:lnTo>
                    <a:pt x="270" y="88"/>
                  </a:lnTo>
                  <a:lnTo>
                    <a:pt x="274" y="96"/>
                  </a:lnTo>
                  <a:lnTo>
                    <a:pt x="276" y="106"/>
                  </a:lnTo>
                  <a:lnTo>
                    <a:pt x="279" y="125"/>
                  </a:lnTo>
                  <a:lnTo>
                    <a:pt x="281" y="144"/>
                  </a:lnTo>
                  <a:lnTo>
                    <a:pt x="281" y="164"/>
                  </a:lnTo>
                  <a:lnTo>
                    <a:pt x="280" y="193"/>
                  </a:lnTo>
                  <a:lnTo>
                    <a:pt x="277" y="218"/>
                  </a:lnTo>
                  <a:lnTo>
                    <a:pt x="275" y="229"/>
                  </a:lnTo>
                  <a:lnTo>
                    <a:pt x="271" y="238"/>
                  </a:lnTo>
                  <a:lnTo>
                    <a:pt x="268" y="248"/>
                  </a:lnTo>
                  <a:lnTo>
                    <a:pt x="265" y="257"/>
                  </a:lnTo>
                  <a:lnTo>
                    <a:pt x="261" y="263"/>
                  </a:lnTo>
                  <a:lnTo>
                    <a:pt x="255" y="270"/>
                  </a:lnTo>
                  <a:lnTo>
                    <a:pt x="250" y="275"/>
                  </a:lnTo>
                  <a:lnTo>
                    <a:pt x="245" y="279"/>
                  </a:lnTo>
                  <a:lnTo>
                    <a:pt x="237" y="282"/>
                  </a:lnTo>
                  <a:lnTo>
                    <a:pt x="231" y="284"/>
                  </a:lnTo>
                  <a:lnTo>
                    <a:pt x="223" y="287"/>
                  </a:lnTo>
                  <a:lnTo>
                    <a:pt x="215" y="287"/>
                  </a:lnTo>
                  <a:lnTo>
                    <a:pt x="205" y="287"/>
                  </a:lnTo>
                  <a:lnTo>
                    <a:pt x="196" y="284"/>
                  </a:lnTo>
                  <a:lnTo>
                    <a:pt x="188" y="281"/>
                  </a:lnTo>
                  <a:lnTo>
                    <a:pt x="181" y="278"/>
                  </a:lnTo>
                  <a:lnTo>
                    <a:pt x="174" y="273"/>
                  </a:lnTo>
                  <a:lnTo>
                    <a:pt x="169" y="267"/>
                  </a:lnTo>
                  <a:lnTo>
                    <a:pt x="164" y="261"/>
                  </a:lnTo>
                  <a:lnTo>
                    <a:pt x="159" y="255"/>
                  </a:lnTo>
                  <a:lnTo>
                    <a:pt x="156" y="247"/>
                  </a:lnTo>
                  <a:lnTo>
                    <a:pt x="153" y="240"/>
                  </a:lnTo>
                  <a:lnTo>
                    <a:pt x="149" y="224"/>
                  </a:lnTo>
                  <a:lnTo>
                    <a:pt x="146" y="206"/>
                  </a:lnTo>
                  <a:lnTo>
                    <a:pt x="146" y="189"/>
                  </a:lnTo>
                  <a:lnTo>
                    <a:pt x="146" y="161"/>
                  </a:lnTo>
                  <a:lnTo>
                    <a:pt x="146" y="148"/>
                  </a:lnTo>
                  <a:lnTo>
                    <a:pt x="149" y="130"/>
                  </a:lnTo>
                  <a:lnTo>
                    <a:pt x="152" y="111"/>
                  </a:lnTo>
                  <a:lnTo>
                    <a:pt x="154" y="102"/>
                  </a:lnTo>
                  <a:lnTo>
                    <a:pt x="157" y="93"/>
                  </a:lnTo>
                  <a:lnTo>
                    <a:pt x="161" y="84"/>
                  </a:lnTo>
                  <a:lnTo>
                    <a:pt x="166" y="76"/>
                  </a:lnTo>
                  <a:lnTo>
                    <a:pt x="171" y="68"/>
                  </a:lnTo>
                  <a:lnTo>
                    <a:pt x="177" y="62"/>
                  </a:lnTo>
                  <a:lnTo>
                    <a:pt x="185" y="57"/>
                  </a:lnTo>
                  <a:lnTo>
                    <a:pt x="193" y="52"/>
                  </a:lnTo>
                  <a:lnTo>
                    <a:pt x="203" y="50"/>
                  </a:lnTo>
                  <a:lnTo>
                    <a:pt x="215" y="49"/>
                  </a:lnTo>
                  <a:close/>
                  <a:moveTo>
                    <a:pt x="239" y="1"/>
                  </a:moveTo>
                  <a:lnTo>
                    <a:pt x="239" y="1"/>
                  </a:lnTo>
                  <a:lnTo>
                    <a:pt x="228" y="2"/>
                  </a:lnTo>
                  <a:lnTo>
                    <a:pt x="215" y="4"/>
                  </a:lnTo>
                  <a:lnTo>
                    <a:pt x="203" y="7"/>
                  </a:lnTo>
                  <a:lnTo>
                    <a:pt x="191" y="13"/>
                  </a:lnTo>
                  <a:lnTo>
                    <a:pt x="180" y="19"/>
                  </a:lnTo>
                  <a:lnTo>
                    <a:pt x="169" y="27"/>
                  </a:lnTo>
                  <a:lnTo>
                    <a:pt x="158" y="36"/>
                  </a:lnTo>
                  <a:lnTo>
                    <a:pt x="147" y="46"/>
                  </a:lnTo>
                  <a:lnTo>
                    <a:pt x="147" y="0"/>
                  </a:lnTo>
                  <a:lnTo>
                    <a:pt x="140" y="1"/>
                  </a:lnTo>
                  <a:lnTo>
                    <a:pt x="0" y="24"/>
                  </a:lnTo>
                  <a:lnTo>
                    <a:pt x="0" y="48"/>
                  </a:lnTo>
                  <a:lnTo>
                    <a:pt x="6" y="48"/>
                  </a:lnTo>
                  <a:lnTo>
                    <a:pt x="21" y="49"/>
                  </a:lnTo>
                  <a:lnTo>
                    <a:pt x="33" y="51"/>
                  </a:lnTo>
                  <a:lnTo>
                    <a:pt x="42" y="55"/>
                  </a:lnTo>
                  <a:lnTo>
                    <a:pt x="46" y="57"/>
                  </a:lnTo>
                  <a:lnTo>
                    <a:pt x="49" y="59"/>
                  </a:lnTo>
                  <a:lnTo>
                    <a:pt x="51" y="62"/>
                  </a:lnTo>
                  <a:lnTo>
                    <a:pt x="53" y="65"/>
                  </a:lnTo>
                  <a:lnTo>
                    <a:pt x="57" y="75"/>
                  </a:lnTo>
                  <a:lnTo>
                    <a:pt x="59" y="87"/>
                  </a:lnTo>
                  <a:lnTo>
                    <a:pt x="59" y="101"/>
                  </a:lnTo>
                  <a:lnTo>
                    <a:pt x="59" y="462"/>
                  </a:lnTo>
                  <a:lnTo>
                    <a:pt x="146" y="462"/>
                  </a:lnTo>
                  <a:lnTo>
                    <a:pt x="146" y="297"/>
                  </a:lnTo>
                  <a:lnTo>
                    <a:pt x="153" y="305"/>
                  </a:lnTo>
                  <a:lnTo>
                    <a:pt x="160" y="311"/>
                  </a:lnTo>
                  <a:lnTo>
                    <a:pt x="169" y="318"/>
                  </a:lnTo>
                  <a:lnTo>
                    <a:pt x="180" y="324"/>
                  </a:lnTo>
                  <a:lnTo>
                    <a:pt x="190" y="328"/>
                  </a:lnTo>
                  <a:lnTo>
                    <a:pt x="204" y="332"/>
                  </a:lnTo>
                  <a:lnTo>
                    <a:pt x="219" y="334"/>
                  </a:lnTo>
                  <a:lnTo>
                    <a:pt x="236" y="335"/>
                  </a:lnTo>
                  <a:lnTo>
                    <a:pt x="253" y="335"/>
                  </a:lnTo>
                  <a:lnTo>
                    <a:pt x="268" y="333"/>
                  </a:lnTo>
                  <a:lnTo>
                    <a:pt x="283" y="328"/>
                  </a:lnTo>
                  <a:lnTo>
                    <a:pt x="297" y="324"/>
                  </a:lnTo>
                  <a:lnTo>
                    <a:pt x="309" y="318"/>
                  </a:lnTo>
                  <a:lnTo>
                    <a:pt x="321" y="310"/>
                  </a:lnTo>
                  <a:lnTo>
                    <a:pt x="331" y="302"/>
                  </a:lnTo>
                  <a:lnTo>
                    <a:pt x="341" y="291"/>
                  </a:lnTo>
                  <a:lnTo>
                    <a:pt x="348" y="280"/>
                  </a:lnTo>
                  <a:lnTo>
                    <a:pt x="356" y="267"/>
                  </a:lnTo>
                  <a:lnTo>
                    <a:pt x="362" y="252"/>
                  </a:lnTo>
                  <a:lnTo>
                    <a:pt x="368" y="237"/>
                  </a:lnTo>
                  <a:lnTo>
                    <a:pt x="371" y="220"/>
                  </a:lnTo>
                  <a:lnTo>
                    <a:pt x="374" y="203"/>
                  </a:lnTo>
                  <a:lnTo>
                    <a:pt x="375" y="184"/>
                  </a:lnTo>
                  <a:lnTo>
                    <a:pt x="376" y="164"/>
                  </a:lnTo>
                  <a:lnTo>
                    <a:pt x="375" y="144"/>
                  </a:lnTo>
                  <a:lnTo>
                    <a:pt x="374" y="127"/>
                  </a:lnTo>
                  <a:lnTo>
                    <a:pt x="371" y="110"/>
                  </a:lnTo>
                  <a:lnTo>
                    <a:pt x="367" y="94"/>
                  </a:lnTo>
                  <a:lnTo>
                    <a:pt x="362" y="80"/>
                  </a:lnTo>
                  <a:lnTo>
                    <a:pt x="356" y="66"/>
                  </a:lnTo>
                  <a:lnTo>
                    <a:pt x="348" y="55"/>
                  </a:lnTo>
                  <a:lnTo>
                    <a:pt x="340" y="44"/>
                  </a:lnTo>
                  <a:lnTo>
                    <a:pt x="331" y="34"/>
                  </a:lnTo>
                  <a:lnTo>
                    <a:pt x="321" y="26"/>
                  </a:lnTo>
                  <a:lnTo>
                    <a:pt x="310" y="18"/>
                  </a:lnTo>
                  <a:lnTo>
                    <a:pt x="297" y="12"/>
                  </a:lnTo>
                  <a:lnTo>
                    <a:pt x="284" y="7"/>
                  </a:lnTo>
                  <a:lnTo>
                    <a:pt x="270" y="4"/>
                  </a:lnTo>
                  <a:lnTo>
                    <a:pt x="255" y="2"/>
                  </a:lnTo>
                  <a:lnTo>
                    <a:pt x="23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6" name="Freeform 27"/>
            <p:cNvSpPr>
              <a:spLocks/>
            </p:cNvSpPr>
            <p:nvPr/>
          </p:nvSpPr>
          <p:spPr bwMode="auto">
            <a:xfrm>
              <a:off x="7178925" y="947718"/>
              <a:ext cx="51951" cy="121258"/>
            </a:xfrm>
            <a:custGeom>
              <a:avLst/>
              <a:gdLst>
                <a:gd name="T0" fmla="*/ 0 w 145"/>
                <a:gd name="T1" fmla="*/ 2147483647 h 327"/>
                <a:gd name="T2" fmla="*/ 0 w 145"/>
                <a:gd name="T3" fmla="*/ 2147483647 h 327"/>
                <a:gd name="T4" fmla="*/ 2147483647 w 145"/>
                <a:gd name="T5" fmla="*/ 2147483647 h 327"/>
                <a:gd name="T6" fmla="*/ 2147483647 w 145"/>
                <a:gd name="T7" fmla="*/ 2147483647 h 327"/>
                <a:gd name="T8" fmla="*/ 2147483647 w 145"/>
                <a:gd name="T9" fmla="*/ 2147483647 h 327"/>
                <a:gd name="T10" fmla="*/ 2147483647 w 145"/>
                <a:gd name="T11" fmla="*/ 2147483647 h 327"/>
                <a:gd name="T12" fmla="*/ 2147483647 w 145"/>
                <a:gd name="T13" fmla="*/ 2147483647 h 327"/>
                <a:gd name="T14" fmla="*/ 2147483647 w 145"/>
                <a:gd name="T15" fmla="*/ 2147483647 h 327"/>
                <a:gd name="T16" fmla="*/ 2147483647 w 145"/>
                <a:gd name="T17" fmla="*/ 2147483647 h 327"/>
                <a:gd name="T18" fmla="*/ 2147483647 w 145"/>
                <a:gd name="T19" fmla="*/ 2147483647 h 327"/>
                <a:gd name="T20" fmla="*/ 2147483647 w 145"/>
                <a:gd name="T21" fmla="*/ 2147483647 h 327"/>
                <a:gd name="T22" fmla="*/ 2147483647 w 145"/>
                <a:gd name="T23" fmla="*/ 2147483647 h 327"/>
                <a:gd name="T24" fmla="*/ 2147483647 w 145"/>
                <a:gd name="T25" fmla="*/ 2147483647 h 327"/>
                <a:gd name="T26" fmla="*/ 2147483647 w 145"/>
                <a:gd name="T27" fmla="*/ 2147483647 h 327"/>
                <a:gd name="T28" fmla="*/ 2147483647 w 145"/>
                <a:gd name="T29" fmla="*/ 2147483647 h 327"/>
                <a:gd name="T30" fmla="*/ 2147483647 w 145"/>
                <a:gd name="T31" fmla="*/ 2147483647 h 327"/>
                <a:gd name="T32" fmla="*/ 2147483647 w 145"/>
                <a:gd name="T33" fmla="*/ 0 h 327"/>
                <a:gd name="T34" fmla="*/ 2147483647 w 145"/>
                <a:gd name="T35" fmla="*/ 2147483647 h 327"/>
                <a:gd name="T36" fmla="*/ 0 w 145"/>
                <a:gd name="T37" fmla="*/ 2147483647 h 32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5"/>
                <a:gd name="T58" fmla="*/ 0 h 327"/>
                <a:gd name="T59" fmla="*/ 145 w 145"/>
                <a:gd name="T60" fmla="*/ 327 h 32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5" h="327">
                  <a:moveTo>
                    <a:pt x="0" y="24"/>
                  </a:moveTo>
                  <a:lnTo>
                    <a:pt x="0" y="48"/>
                  </a:lnTo>
                  <a:lnTo>
                    <a:pt x="6" y="48"/>
                  </a:lnTo>
                  <a:lnTo>
                    <a:pt x="21" y="49"/>
                  </a:lnTo>
                  <a:lnTo>
                    <a:pt x="32" y="51"/>
                  </a:lnTo>
                  <a:lnTo>
                    <a:pt x="42" y="55"/>
                  </a:lnTo>
                  <a:lnTo>
                    <a:pt x="45" y="57"/>
                  </a:lnTo>
                  <a:lnTo>
                    <a:pt x="48" y="59"/>
                  </a:lnTo>
                  <a:lnTo>
                    <a:pt x="51" y="62"/>
                  </a:lnTo>
                  <a:lnTo>
                    <a:pt x="53" y="65"/>
                  </a:lnTo>
                  <a:lnTo>
                    <a:pt x="57" y="75"/>
                  </a:lnTo>
                  <a:lnTo>
                    <a:pt x="58" y="87"/>
                  </a:lnTo>
                  <a:lnTo>
                    <a:pt x="58" y="101"/>
                  </a:lnTo>
                  <a:lnTo>
                    <a:pt x="58" y="327"/>
                  </a:lnTo>
                  <a:lnTo>
                    <a:pt x="145" y="327"/>
                  </a:lnTo>
                  <a:lnTo>
                    <a:pt x="145" y="0"/>
                  </a:lnTo>
                  <a:lnTo>
                    <a:pt x="139" y="1"/>
                  </a:lnTo>
                  <a:lnTo>
                    <a:pt x="0" y="2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7" name="Freeform 29"/>
            <p:cNvSpPr>
              <a:spLocks/>
            </p:cNvSpPr>
            <p:nvPr/>
          </p:nvSpPr>
          <p:spPr bwMode="auto">
            <a:xfrm>
              <a:off x="7196241" y="899214"/>
              <a:ext cx="39829" cy="36378"/>
            </a:xfrm>
            <a:custGeom>
              <a:avLst/>
              <a:gdLst>
                <a:gd name="T0" fmla="*/ 2147483647 w 108"/>
                <a:gd name="T1" fmla="*/ 2147483647 h 96"/>
                <a:gd name="T2" fmla="*/ 2147483647 w 108"/>
                <a:gd name="T3" fmla="*/ 2147483647 h 96"/>
                <a:gd name="T4" fmla="*/ 2147483647 w 108"/>
                <a:gd name="T5" fmla="*/ 2147483647 h 96"/>
                <a:gd name="T6" fmla="*/ 2147483647 w 108"/>
                <a:gd name="T7" fmla="*/ 2147483647 h 96"/>
                <a:gd name="T8" fmla="*/ 2147483647 w 108"/>
                <a:gd name="T9" fmla="*/ 2147483647 h 96"/>
                <a:gd name="T10" fmla="*/ 2147483647 w 108"/>
                <a:gd name="T11" fmla="*/ 2147483647 h 96"/>
                <a:gd name="T12" fmla="*/ 2147483647 w 108"/>
                <a:gd name="T13" fmla="*/ 2147483647 h 96"/>
                <a:gd name="T14" fmla="*/ 2147483647 w 108"/>
                <a:gd name="T15" fmla="*/ 2147483647 h 96"/>
                <a:gd name="T16" fmla="*/ 2147483647 w 108"/>
                <a:gd name="T17" fmla="*/ 2147483647 h 96"/>
                <a:gd name="T18" fmla="*/ 2147483647 w 108"/>
                <a:gd name="T19" fmla="*/ 2147483647 h 96"/>
                <a:gd name="T20" fmla="*/ 2147483647 w 108"/>
                <a:gd name="T21" fmla="*/ 2147483647 h 96"/>
                <a:gd name="T22" fmla="*/ 2147483647 w 108"/>
                <a:gd name="T23" fmla="*/ 2147483647 h 96"/>
                <a:gd name="T24" fmla="*/ 2147483647 w 108"/>
                <a:gd name="T25" fmla="*/ 2147483647 h 96"/>
                <a:gd name="T26" fmla="*/ 2147483647 w 108"/>
                <a:gd name="T27" fmla="*/ 2147483647 h 96"/>
                <a:gd name="T28" fmla="*/ 2147483647 w 108"/>
                <a:gd name="T29" fmla="*/ 2147483647 h 96"/>
                <a:gd name="T30" fmla="*/ 2147483647 w 108"/>
                <a:gd name="T31" fmla="*/ 2147483647 h 96"/>
                <a:gd name="T32" fmla="*/ 2147483647 w 108"/>
                <a:gd name="T33" fmla="*/ 2147483647 h 96"/>
                <a:gd name="T34" fmla="*/ 2147483647 w 108"/>
                <a:gd name="T35" fmla="*/ 2147483647 h 96"/>
                <a:gd name="T36" fmla="*/ 2147483647 w 108"/>
                <a:gd name="T37" fmla="*/ 0 h 96"/>
                <a:gd name="T38" fmla="*/ 2147483647 w 108"/>
                <a:gd name="T39" fmla="*/ 0 h 96"/>
                <a:gd name="T40" fmla="*/ 2147483647 w 108"/>
                <a:gd name="T41" fmla="*/ 2147483647 h 96"/>
                <a:gd name="T42" fmla="*/ 2147483647 w 108"/>
                <a:gd name="T43" fmla="*/ 2147483647 h 96"/>
                <a:gd name="T44" fmla="*/ 2147483647 w 108"/>
                <a:gd name="T45" fmla="*/ 2147483647 h 96"/>
                <a:gd name="T46" fmla="*/ 2147483647 w 108"/>
                <a:gd name="T47" fmla="*/ 2147483647 h 96"/>
                <a:gd name="T48" fmla="*/ 2147483647 w 108"/>
                <a:gd name="T49" fmla="*/ 2147483647 h 96"/>
                <a:gd name="T50" fmla="*/ 2147483647 w 108"/>
                <a:gd name="T51" fmla="*/ 2147483647 h 96"/>
                <a:gd name="T52" fmla="*/ 2147483647 w 108"/>
                <a:gd name="T53" fmla="*/ 2147483647 h 96"/>
                <a:gd name="T54" fmla="*/ 0 w 108"/>
                <a:gd name="T55" fmla="*/ 2147483647 h 96"/>
                <a:gd name="T56" fmla="*/ 0 w 108"/>
                <a:gd name="T57" fmla="*/ 2147483647 h 96"/>
                <a:gd name="T58" fmla="*/ 2147483647 w 108"/>
                <a:gd name="T59" fmla="*/ 2147483647 h 96"/>
                <a:gd name="T60" fmla="*/ 2147483647 w 108"/>
                <a:gd name="T61" fmla="*/ 2147483647 h 96"/>
                <a:gd name="T62" fmla="*/ 2147483647 w 108"/>
                <a:gd name="T63" fmla="*/ 2147483647 h 96"/>
                <a:gd name="T64" fmla="*/ 2147483647 w 108"/>
                <a:gd name="T65" fmla="*/ 2147483647 h 96"/>
                <a:gd name="T66" fmla="*/ 2147483647 w 108"/>
                <a:gd name="T67" fmla="*/ 2147483647 h 96"/>
                <a:gd name="T68" fmla="*/ 2147483647 w 108"/>
                <a:gd name="T69" fmla="*/ 2147483647 h 96"/>
                <a:gd name="T70" fmla="*/ 2147483647 w 108"/>
                <a:gd name="T71" fmla="*/ 2147483647 h 96"/>
                <a:gd name="T72" fmla="*/ 2147483647 w 108"/>
                <a:gd name="T73" fmla="*/ 2147483647 h 9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8"/>
                <a:gd name="T112" fmla="*/ 0 h 96"/>
                <a:gd name="T113" fmla="*/ 108 w 108"/>
                <a:gd name="T114" fmla="*/ 96 h 9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8" h="96">
                  <a:moveTo>
                    <a:pt x="53" y="96"/>
                  </a:moveTo>
                  <a:lnTo>
                    <a:pt x="53" y="96"/>
                  </a:lnTo>
                  <a:lnTo>
                    <a:pt x="63" y="94"/>
                  </a:lnTo>
                  <a:lnTo>
                    <a:pt x="74" y="92"/>
                  </a:lnTo>
                  <a:lnTo>
                    <a:pt x="84" y="88"/>
                  </a:lnTo>
                  <a:lnTo>
                    <a:pt x="91" y="82"/>
                  </a:lnTo>
                  <a:lnTo>
                    <a:pt x="99" y="74"/>
                  </a:lnTo>
                  <a:lnTo>
                    <a:pt x="103" y="67"/>
                  </a:lnTo>
                  <a:lnTo>
                    <a:pt x="106" y="57"/>
                  </a:lnTo>
                  <a:lnTo>
                    <a:pt x="108" y="47"/>
                  </a:lnTo>
                  <a:lnTo>
                    <a:pt x="107" y="39"/>
                  </a:lnTo>
                  <a:lnTo>
                    <a:pt x="104" y="29"/>
                  </a:lnTo>
                  <a:lnTo>
                    <a:pt x="99" y="22"/>
                  </a:lnTo>
                  <a:lnTo>
                    <a:pt x="92" y="14"/>
                  </a:lnTo>
                  <a:lnTo>
                    <a:pt x="84" y="9"/>
                  </a:lnTo>
                  <a:lnTo>
                    <a:pt x="74" y="5"/>
                  </a:lnTo>
                  <a:lnTo>
                    <a:pt x="64" y="1"/>
                  </a:lnTo>
                  <a:lnTo>
                    <a:pt x="54" y="0"/>
                  </a:lnTo>
                  <a:lnTo>
                    <a:pt x="43" y="1"/>
                  </a:lnTo>
                  <a:lnTo>
                    <a:pt x="32" y="5"/>
                  </a:lnTo>
                  <a:lnTo>
                    <a:pt x="24" y="9"/>
                  </a:lnTo>
                  <a:lnTo>
                    <a:pt x="15" y="14"/>
                  </a:lnTo>
                  <a:lnTo>
                    <a:pt x="9" y="22"/>
                  </a:lnTo>
                  <a:lnTo>
                    <a:pt x="5" y="29"/>
                  </a:lnTo>
                  <a:lnTo>
                    <a:pt x="1" y="39"/>
                  </a:lnTo>
                  <a:lnTo>
                    <a:pt x="0" y="47"/>
                  </a:lnTo>
                  <a:lnTo>
                    <a:pt x="1" y="57"/>
                  </a:lnTo>
                  <a:lnTo>
                    <a:pt x="5" y="67"/>
                  </a:lnTo>
                  <a:lnTo>
                    <a:pt x="9" y="74"/>
                  </a:lnTo>
                  <a:lnTo>
                    <a:pt x="15" y="82"/>
                  </a:lnTo>
                  <a:lnTo>
                    <a:pt x="23" y="88"/>
                  </a:lnTo>
                  <a:lnTo>
                    <a:pt x="32" y="92"/>
                  </a:lnTo>
                  <a:lnTo>
                    <a:pt x="42" y="94"/>
                  </a:lnTo>
                  <a:lnTo>
                    <a:pt x="53" y="96"/>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8" name="Freeform 31"/>
            <p:cNvSpPr>
              <a:spLocks/>
            </p:cNvSpPr>
            <p:nvPr/>
          </p:nvSpPr>
          <p:spPr bwMode="auto">
            <a:xfrm>
              <a:off x="7262046" y="947718"/>
              <a:ext cx="102170" cy="121258"/>
            </a:xfrm>
            <a:custGeom>
              <a:avLst/>
              <a:gdLst>
                <a:gd name="T0" fmla="*/ 2147483647 w 282"/>
                <a:gd name="T1" fmla="*/ 2147483647 h 327"/>
                <a:gd name="T2" fmla="*/ 2147483647 w 282"/>
                <a:gd name="T3" fmla="*/ 2147483647 h 327"/>
                <a:gd name="T4" fmla="*/ 2147483647 w 282"/>
                <a:gd name="T5" fmla="*/ 2147483647 h 327"/>
                <a:gd name="T6" fmla="*/ 2147483647 w 282"/>
                <a:gd name="T7" fmla="*/ 2147483647 h 327"/>
                <a:gd name="T8" fmla="*/ 2147483647 w 282"/>
                <a:gd name="T9" fmla="*/ 2147483647 h 327"/>
                <a:gd name="T10" fmla="*/ 2147483647 w 282"/>
                <a:gd name="T11" fmla="*/ 2147483647 h 327"/>
                <a:gd name="T12" fmla="*/ 2147483647 w 282"/>
                <a:gd name="T13" fmla="*/ 2147483647 h 327"/>
                <a:gd name="T14" fmla="*/ 2147483647 w 282"/>
                <a:gd name="T15" fmla="*/ 2147483647 h 327"/>
                <a:gd name="T16" fmla="*/ 2147483647 w 282"/>
                <a:gd name="T17" fmla="*/ 2147483647 h 327"/>
                <a:gd name="T18" fmla="*/ 2147483647 w 282"/>
                <a:gd name="T19" fmla="*/ 2147483647 h 327"/>
                <a:gd name="T20" fmla="*/ 2147483647 w 282"/>
                <a:gd name="T21" fmla="*/ 2147483647 h 327"/>
                <a:gd name="T22" fmla="*/ 2147483647 w 282"/>
                <a:gd name="T23" fmla="*/ 2147483647 h 327"/>
                <a:gd name="T24" fmla="*/ 2147483647 w 282"/>
                <a:gd name="T25" fmla="*/ 2147483647 h 327"/>
                <a:gd name="T26" fmla="*/ 2147483647 w 282"/>
                <a:gd name="T27" fmla="*/ 2147483647 h 327"/>
                <a:gd name="T28" fmla="*/ 2147483647 w 282"/>
                <a:gd name="T29" fmla="*/ 2147483647 h 327"/>
                <a:gd name="T30" fmla="*/ 2147483647 w 282"/>
                <a:gd name="T31" fmla="*/ 2147483647 h 327"/>
                <a:gd name="T32" fmla="*/ 2147483647 w 282"/>
                <a:gd name="T33" fmla="*/ 2147483647 h 327"/>
                <a:gd name="T34" fmla="*/ 2147483647 w 282"/>
                <a:gd name="T35" fmla="*/ 2147483647 h 327"/>
                <a:gd name="T36" fmla="*/ 2147483647 w 282"/>
                <a:gd name="T37" fmla="*/ 2147483647 h 327"/>
                <a:gd name="T38" fmla="*/ 2147483647 w 282"/>
                <a:gd name="T39" fmla="*/ 0 h 327"/>
                <a:gd name="T40" fmla="*/ 0 w 282"/>
                <a:gd name="T41" fmla="*/ 2147483647 h 327"/>
                <a:gd name="T42" fmla="*/ 0 w 282"/>
                <a:gd name="T43" fmla="*/ 2147483647 h 327"/>
                <a:gd name="T44" fmla="*/ 2147483647 w 282"/>
                <a:gd name="T45" fmla="*/ 2147483647 h 327"/>
                <a:gd name="T46" fmla="*/ 2147483647 w 282"/>
                <a:gd name="T47" fmla="*/ 2147483647 h 327"/>
                <a:gd name="T48" fmla="*/ 2147483647 w 282"/>
                <a:gd name="T49" fmla="*/ 2147483647 h 327"/>
                <a:gd name="T50" fmla="*/ 2147483647 w 282"/>
                <a:gd name="T51" fmla="*/ 2147483647 h 327"/>
                <a:gd name="T52" fmla="*/ 2147483647 w 282"/>
                <a:gd name="T53" fmla="*/ 2147483647 h 327"/>
                <a:gd name="T54" fmla="*/ 2147483647 w 282"/>
                <a:gd name="T55" fmla="*/ 2147483647 h 327"/>
                <a:gd name="T56" fmla="*/ 2147483647 w 282"/>
                <a:gd name="T57" fmla="*/ 2147483647 h 327"/>
                <a:gd name="T58" fmla="*/ 2147483647 w 282"/>
                <a:gd name="T59" fmla="*/ 2147483647 h 327"/>
                <a:gd name="T60" fmla="*/ 2147483647 w 282"/>
                <a:gd name="T61" fmla="*/ 2147483647 h 327"/>
                <a:gd name="T62" fmla="*/ 2147483647 w 282"/>
                <a:gd name="T63" fmla="*/ 2147483647 h 327"/>
                <a:gd name="T64" fmla="*/ 2147483647 w 282"/>
                <a:gd name="T65" fmla="*/ 2147483647 h 327"/>
                <a:gd name="T66" fmla="*/ 2147483647 w 282"/>
                <a:gd name="T67" fmla="*/ 2147483647 h 327"/>
                <a:gd name="T68" fmla="*/ 2147483647 w 282"/>
                <a:gd name="T69" fmla="*/ 2147483647 h 327"/>
                <a:gd name="T70" fmla="*/ 2147483647 w 282"/>
                <a:gd name="T71" fmla="*/ 2147483647 h 327"/>
                <a:gd name="T72" fmla="*/ 2147483647 w 282"/>
                <a:gd name="T73" fmla="*/ 2147483647 h 327"/>
                <a:gd name="T74" fmla="*/ 2147483647 w 282"/>
                <a:gd name="T75" fmla="*/ 2147483647 h 327"/>
                <a:gd name="T76" fmla="*/ 2147483647 w 282"/>
                <a:gd name="T77" fmla="*/ 2147483647 h 327"/>
                <a:gd name="T78" fmla="*/ 2147483647 w 282"/>
                <a:gd name="T79" fmla="*/ 2147483647 h 327"/>
                <a:gd name="T80" fmla="*/ 2147483647 w 282"/>
                <a:gd name="T81" fmla="*/ 2147483647 h 327"/>
                <a:gd name="T82" fmla="*/ 2147483647 w 282"/>
                <a:gd name="T83" fmla="*/ 2147483647 h 327"/>
                <a:gd name="T84" fmla="*/ 2147483647 w 282"/>
                <a:gd name="T85" fmla="*/ 2147483647 h 327"/>
                <a:gd name="T86" fmla="*/ 2147483647 w 282"/>
                <a:gd name="T87" fmla="*/ 2147483647 h 327"/>
                <a:gd name="T88" fmla="*/ 2147483647 w 282"/>
                <a:gd name="T89" fmla="*/ 2147483647 h 327"/>
                <a:gd name="T90" fmla="*/ 2147483647 w 282"/>
                <a:gd name="T91" fmla="*/ 2147483647 h 327"/>
                <a:gd name="T92" fmla="*/ 2147483647 w 282"/>
                <a:gd name="T93" fmla="*/ 2147483647 h 327"/>
                <a:gd name="T94" fmla="*/ 2147483647 w 282"/>
                <a:gd name="T95" fmla="*/ 2147483647 h 327"/>
                <a:gd name="T96" fmla="*/ 2147483647 w 282"/>
                <a:gd name="T97" fmla="*/ 2147483647 h 327"/>
                <a:gd name="T98" fmla="*/ 2147483647 w 282"/>
                <a:gd name="T99" fmla="*/ 2147483647 h 327"/>
                <a:gd name="T100" fmla="*/ 2147483647 w 282"/>
                <a:gd name="T101" fmla="*/ 2147483647 h 327"/>
                <a:gd name="T102" fmla="*/ 2147483647 w 282"/>
                <a:gd name="T103" fmla="*/ 2147483647 h 327"/>
                <a:gd name="T104" fmla="*/ 2147483647 w 282"/>
                <a:gd name="T105" fmla="*/ 2147483647 h 327"/>
                <a:gd name="T106" fmla="*/ 2147483647 w 282"/>
                <a:gd name="T107" fmla="*/ 2147483647 h 327"/>
                <a:gd name="T108" fmla="*/ 2147483647 w 282"/>
                <a:gd name="T109" fmla="*/ 2147483647 h 327"/>
                <a:gd name="T110" fmla="*/ 2147483647 w 282"/>
                <a:gd name="T111" fmla="*/ 2147483647 h 327"/>
                <a:gd name="T112" fmla="*/ 2147483647 w 282"/>
                <a:gd name="T113" fmla="*/ 2147483647 h 327"/>
                <a:gd name="T114" fmla="*/ 2147483647 w 282"/>
                <a:gd name="T115" fmla="*/ 2147483647 h 32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82"/>
                <a:gd name="T175" fmla="*/ 0 h 327"/>
                <a:gd name="T176" fmla="*/ 282 w 282"/>
                <a:gd name="T177" fmla="*/ 327 h 32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82" h="327">
                  <a:moveTo>
                    <a:pt x="282" y="74"/>
                  </a:moveTo>
                  <a:lnTo>
                    <a:pt x="282" y="5"/>
                  </a:lnTo>
                  <a:lnTo>
                    <a:pt x="277" y="4"/>
                  </a:lnTo>
                  <a:lnTo>
                    <a:pt x="256" y="2"/>
                  </a:lnTo>
                  <a:lnTo>
                    <a:pt x="236" y="1"/>
                  </a:lnTo>
                  <a:lnTo>
                    <a:pt x="226" y="2"/>
                  </a:lnTo>
                  <a:lnTo>
                    <a:pt x="218" y="3"/>
                  </a:lnTo>
                  <a:lnTo>
                    <a:pt x="210" y="5"/>
                  </a:lnTo>
                  <a:lnTo>
                    <a:pt x="203" y="7"/>
                  </a:lnTo>
                  <a:lnTo>
                    <a:pt x="195" y="11"/>
                  </a:lnTo>
                  <a:lnTo>
                    <a:pt x="189" y="14"/>
                  </a:lnTo>
                  <a:lnTo>
                    <a:pt x="177" y="24"/>
                  </a:lnTo>
                  <a:lnTo>
                    <a:pt x="168" y="33"/>
                  </a:lnTo>
                  <a:lnTo>
                    <a:pt x="159" y="44"/>
                  </a:lnTo>
                  <a:lnTo>
                    <a:pt x="152" y="56"/>
                  </a:lnTo>
                  <a:lnTo>
                    <a:pt x="146" y="66"/>
                  </a:lnTo>
                  <a:lnTo>
                    <a:pt x="146" y="0"/>
                  </a:lnTo>
                  <a:lnTo>
                    <a:pt x="0" y="24"/>
                  </a:lnTo>
                  <a:lnTo>
                    <a:pt x="0" y="48"/>
                  </a:lnTo>
                  <a:lnTo>
                    <a:pt x="5" y="48"/>
                  </a:lnTo>
                  <a:lnTo>
                    <a:pt x="20" y="49"/>
                  </a:lnTo>
                  <a:lnTo>
                    <a:pt x="33" y="51"/>
                  </a:lnTo>
                  <a:lnTo>
                    <a:pt x="41" y="55"/>
                  </a:lnTo>
                  <a:lnTo>
                    <a:pt x="46" y="57"/>
                  </a:lnTo>
                  <a:lnTo>
                    <a:pt x="49" y="59"/>
                  </a:lnTo>
                  <a:lnTo>
                    <a:pt x="51" y="62"/>
                  </a:lnTo>
                  <a:lnTo>
                    <a:pt x="53" y="65"/>
                  </a:lnTo>
                  <a:lnTo>
                    <a:pt x="56" y="75"/>
                  </a:lnTo>
                  <a:lnTo>
                    <a:pt x="59" y="87"/>
                  </a:lnTo>
                  <a:lnTo>
                    <a:pt x="59" y="101"/>
                  </a:lnTo>
                  <a:lnTo>
                    <a:pt x="59" y="327"/>
                  </a:lnTo>
                  <a:lnTo>
                    <a:pt x="146" y="327"/>
                  </a:lnTo>
                  <a:lnTo>
                    <a:pt x="146" y="164"/>
                  </a:lnTo>
                  <a:lnTo>
                    <a:pt x="147" y="152"/>
                  </a:lnTo>
                  <a:lnTo>
                    <a:pt x="149" y="138"/>
                  </a:lnTo>
                  <a:lnTo>
                    <a:pt x="150" y="130"/>
                  </a:lnTo>
                  <a:lnTo>
                    <a:pt x="154" y="123"/>
                  </a:lnTo>
                  <a:lnTo>
                    <a:pt x="157" y="116"/>
                  </a:lnTo>
                  <a:lnTo>
                    <a:pt x="161" y="108"/>
                  </a:lnTo>
                  <a:lnTo>
                    <a:pt x="167" y="101"/>
                  </a:lnTo>
                  <a:lnTo>
                    <a:pt x="173" y="94"/>
                  </a:lnTo>
                  <a:lnTo>
                    <a:pt x="180" y="88"/>
                  </a:lnTo>
                  <a:lnTo>
                    <a:pt x="189" y="82"/>
                  </a:lnTo>
                  <a:lnTo>
                    <a:pt x="199" y="78"/>
                  </a:lnTo>
                  <a:lnTo>
                    <a:pt x="210" y="75"/>
                  </a:lnTo>
                  <a:lnTo>
                    <a:pt x="223" y="73"/>
                  </a:lnTo>
                  <a:lnTo>
                    <a:pt x="238" y="72"/>
                  </a:lnTo>
                  <a:lnTo>
                    <a:pt x="246" y="73"/>
                  </a:lnTo>
                  <a:lnTo>
                    <a:pt x="253" y="74"/>
                  </a:lnTo>
                  <a:lnTo>
                    <a:pt x="268" y="78"/>
                  </a:lnTo>
                  <a:lnTo>
                    <a:pt x="282" y="81"/>
                  </a:lnTo>
                  <a:lnTo>
                    <a:pt x="282" y="7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9" name="Freeform 33"/>
            <p:cNvSpPr>
              <a:spLocks noEditPoints="1"/>
            </p:cNvSpPr>
            <p:nvPr/>
          </p:nvSpPr>
          <p:spPr bwMode="auto">
            <a:xfrm>
              <a:off x="7378070" y="949450"/>
              <a:ext cx="114292"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1" y="41"/>
                  </a:lnTo>
                  <a:lnTo>
                    <a:pt x="196" y="44"/>
                  </a:lnTo>
                  <a:lnTo>
                    <a:pt x="201" y="47"/>
                  </a:lnTo>
                  <a:lnTo>
                    <a:pt x="206" y="51"/>
                  </a:lnTo>
                  <a:lnTo>
                    <a:pt x="209" y="56"/>
                  </a:lnTo>
                  <a:lnTo>
                    <a:pt x="214" y="66"/>
                  </a:lnTo>
                  <a:lnTo>
                    <a:pt x="218" y="77"/>
                  </a:lnTo>
                  <a:lnTo>
                    <a:pt x="220" y="88"/>
                  </a:lnTo>
                  <a:lnTo>
                    <a:pt x="222" y="100"/>
                  </a:lnTo>
                  <a:lnTo>
                    <a:pt x="95" y="100"/>
                  </a:lnTo>
                  <a:lnTo>
                    <a:pt x="98" y="91"/>
                  </a:lnTo>
                  <a:lnTo>
                    <a:pt x="100" y="80"/>
                  </a:lnTo>
                  <a:lnTo>
                    <a:pt x="105" y="70"/>
                  </a:lnTo>
                  <a:lnTo>
                    <a:pt x="111" y="59"/>
                  </a:lnTo>
                  <a:lnTo>
                    <a:pt x="115" y="55"/>
                  </a:lnTo>
                  <a:lnTo>
                    <a:pt x="120" y="49"/>
                  </a:lnTo>
                  <a:lnTo>
                    <a:pt x="125" y="46"/>
                  </a:lnTo>
                  <a:lnTo>
                    <a:pt x="131" y="42"/>
                  </a:lnTo>
                  <a:lnTo>
                    <a:pt x="137" y="40"/>
                  </a:lnTo>
                  <a:lnTo>
                    <a:pt x="145" y="38"/>
                  </a:lnTo>
                  <a:lnTo>
                    <a:pt x="152" y="35"/>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3" y="19"/>
                  </a:lnTo>
                  <a:lnTo>
                    <a:pt x="241" y="13"/>
                  </a:lnTo>
                  <a:lnTo>
                    <a:pt x="228" y="9"/>
                  </a:lnTo>
                  <a:lnTo>
                    <a:pt x="214" y="5"/>
                  </a:lnTo>
                  <a:lnTo>
                    <a:pt x="198" y="2"/>
                  </a:lnTo>
                  <a:lnTo>
                    <a:pt x="182" y="1"/>
                  </a:lnTo>
                  <a:lnTo>
                    <a:pt x="165" y="0"/>
                  </a:lnTo>
                  <a:lnTo>
                    <a:pt x="145"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6" y="104"/>
                  </a:lnTo>
                  <a:lnTo>
                    <a:pt x="2" y="120"/>
                  </a:lnTo>
                  <a:lnTo>
                    <a:pt x="1" y="137"/>
                  </a:lnTo>
                  <a:lnTo>
                    <a:pt x="0" y="156"/>
                  </a:lnTo>
                  <a:lnTo>
                    <a:pt x="1" y="177"/>
                  </a:lnTo>
                  <a:lnTo>
                    <a:pt x="4" y="196"/>
                  </a:lnTo>
                  <a:lnTo>
                    <a:pt x="8" y="214"/>
                  </a:lnTo>
                  <a:lnTo>
                    <a:pt x="13" y="231"/>
                  </a:lnTo>
                  <a:lnTo>
                    <a:pt x="21" y="247"/>
                  </a:lnTo>
                  <a:lnTo>
                    <a:pt x="29" y="261"/>
                  </a:lnTo>
                  <a:lnTo>
                    <a:pt x="39" y="275"/>
                  </a:lnTo>
                  <a:lnTo>
                    <a:pt x="51" y="287"/>
                  </a:lnTo>
                  <a:lnTo>
                    <a:pt x="63" y="297"/>
                  </a:lnTo>
                  <a:lnTo>
                    <a:pt x="78" y="307"/>
                  </a:lnTo>
                  <a:lnTo>
                    <a:pt x="93" y="316"/>
                  </a:lnTo>
                  <a:lnTo>
                    <a:pt x="110" y="322"/>
                  </a:lnTo>
                  <a:lnTo>
                    <a:pt x="129" y="327"/>
                  </a:lnTo>
                  <a:lnTo>
                    <a:pt x="148" y="331"/>
                  </a:lnTo>
                  <a:lnTo>
                    <a:pt x="169" y="333"/>
                  </a:lnTo>
                  <a:lnTo>
                    <a:pt x="191" y="334"/>
                  </a:lnTo>
                  <a:lnTo>
                    <a:pt x="210" y="334"/>
                  </a:lnTo>
                  <a:lnTo>
                    <a:pt x="227" y="332"/>
                  </a:lnTo>
                  <a:lnTo>
                    <a:pt x="243" y="329"/>
                  </a:lnTo>
                  <a:lnTo>
                    <a:pt x="258" y="327"/>
                  </a:lnTo>
                  <a:lnTo>
                    <a:pt x="282" y="321"/>
                  </a:lnTo>
                  <a:lnTo>
                    <a:pt x="297" y="316"/>
                  </a:lnTo>
                  <a:lnTo>
                    <a:pt x="303" y="314"/>
                  </a:lnTo>
                  <a:lnTo>
                    <a:pt x="303" y="272"/>
                  </a:lnTo>
                  <a:lnTo>
                    <a:pt x="294" y="275"/>
                  </a:lnTo>
                  <a:lnTo>
                    <a:pt x="281" y="279"/>
                  </a:lnTo>
                  <a:lnTo>
                    <a:pt x="265" y="282"/>
                  </a:lnTo>
                  <a:lnTo>
                    <a:pt x="246" y="285"/>
                  </a:lnTo>
                  <a:lnTo>
                    <a:pt x="226" y="286"/>
                  </a:lnTo>
                  <a:lnTo>
                    <a:pt x="209" y="285"/>
                  </a:lnTo>
                  <a:lnTo>
                    <a:pt x="194" y="282"/>
                  </a:lnTo>
                  <a:lnTo>
                    <a:pt x="180" y="278"/>
                  </a:lnTo>
                  <a:lnTo>
                    <a:pt x="166" y="273"/>
                  </a:lnTo>
                  <a:lnTo>
                    <a:pt x="154" y="265"/>
                  </a:lnTo>
                  <a:lnTo>
                    <a:pt x="145" y="258"/>
                  </a:lnTo>
                  <a:lnTo>
                    <a:pt x="135" y="248"/>
                  </a:lnTo>
                  <a:lnTo>
                    <a:pt x="126" y="239"/>
                  </a:lnTo>
                  <a:lnTo>
                    <a:pt x="119" y="228"/>
                  </a:lnTo>
                  <a:lnTo>
                    <a:pt x="114" y="216"/>
                  </a:lnTo>
                  <a:lnTo>
                    <a:pt x="108" y="203"/>
                  </a:lnTo>
                  <a:lnTo>
                    <a:pt x="104" y="192"/>
                  </a:lnTo>
                  <a:lnTo>
                    <a:pt x="101" y="178"/>
                  </a:lnTo>
                  <a:lnTo>
                    <a:pt x="98" y="165"/>
                  </a:lnTo>
                  <a:lnTo>
                    <a:pt x="97"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0" name="Freeform 36"/>
            <p:cNvSpPr>
              <a:spLocks/>
            </p:cNvSpPr>
            <p:nvPr/>
          </p:nvSpPr>
          <p:spPr bwMode="auto">
            <a:xfrm>
              <a:off x="7686311" y="894018"/>
              <a:ext cx="133340" cy="174958"/>
            </a:xfrm>
            <a:custGeom>
              <a:avLst/>
              <a:gdLst>
                <a:gd name="T0" fmla="*/ 2147483647 w 365"/>
                <a:gd name="T1" fmla="*/ 2147483647 h 475"/>
                <a:gd name="T2" fmla="*/ 2147483647 w 365"/>
                <a:gd name="T3" fmla="*/ 2147483647 h 475"/>
                <a:gd name="T4" fmla="*/ 2147483647 w 365"/>
                <a:gd name="T5" fmla="*/ 2147483647 h 475"/>
                <a:gd name="T6" fmla="*/ 2147483647 w 365"/>
                <a:gd name="T7" fmla="*/ 2147483647 h 475"/>
                <a:gd name="T8" fmla="*/ 2147483647 w 365"/>
                <a:gd name="T9" fmla="*/ 2147483647 h 475"/>
                <a:gd name="T10" fmla="*/ 2147483647 w 365"/>
                <a:gd name="T11" fmla="*/ 2147483647 h 475"/>
                <a:gd name="T12" fmla="*/ 2147483647 w 365"/>
                <a:gd name="T13" fmla="*/ 2147483647 h 475"/>
                <a:gd name="T14" fmla="*/ 2147483647 w 365"/>
                <a:gd name="T15" fmla="*/ 0 h 475"/>
                <a:gd name="T16" fmla="*/ 0 w 365"/>
                <a:gd name="T17" fmla="*/ 2147483647 h 475"/>
                <a:gd name="T18" fmla="*/ 2147483647 w 365"/>
                <a:gd name="T19" fmla="*/ 2147483647 h 475"/>
                <a:gd name="T20" fmla="*/ 2147483647 w 365"/>
                <a:gd name="T21" fmla="*/ 2147483647 h 475"/>
                <a:gd name="T22" fmla="*/ 2147483647 w 365"/>
                <a:gd name="T23" fmla="*/ 2147483647 h 475"/>
                <a:gd name="T24" fmla="*/ 2147483647 w 365"/>
                <a:gd name="T25" fmla="*/ 2147483647 h 475"/>
                <a:gd name="T26" fmla="*/ 2147483647 w 365"/>
                <a:gd name="T27" fmla="*/ 2147483647 h 475"/>
                <a:gd name="T28" fmla="*/ 2147483647 w 365"/>
                <a:gd name="T29" fmla="*/ 2147483647 h 475"/>
                <a:gd name="T30" fmla="*/ 2147483647 w 365"/>
                <a:gd name="T31" fmla="*/ 2147483647 h 475"/>
                <a:gd name="T32" fmla="*/ 2147483647 w 365"/>
                <a:gd name="T33" fmla="*/ 2147483647 h 475"/>
                <a:gd name="T34" fmla="*/ 2147483647 w 365"/>
                <a:gd name="T35" fmla="*/ 2147483647 h 475"/>
                <a:gd name="T36" fmla="*/ 2147483647 w 365"/>
                <a:gd name="T37" fmla="*/ 2147483647 h 475"/>
                <a:gd name="T38" fmla="*/ 2147483647 w 365"/>
                <a:gd name="T39" fmla="*/ 2147483647 h 475"/>
                <a:gd name="T40" fmla="*/ 2147483647 w 365"/>
                <a:gd name="T41" fmla="*/ 2147483647 h 475"/>
                <a:gd name="T42" fmla="*/ 2147483647 w 365"/>
                <a:gd name="T43" fmla="*/ 2147483647 h 475"/>
                <a:gd name="T44" fmla="*/ 2147483647 w 365"/>
                <a:gd name="T45" fmla="*/ 2147483647 h 475"/>
                <a:gd name="T46" fmla="*/ 2147483647 w 365"/>
                <a:gd name="T47" fmla="*/ 2147483647 h 475"/>
                <a:gd name="T48" fmla="*/ 2147483647 w 365"/>
                <a:gd name="T49" fmla="*/ 2147483647 h 475"/>
                <a:gd name="T50" fmla="*/ 2147483647 w 365"/>
                <a:gd name="T51" fmla="*/ 2147483647 h 475"/>
                <a:gd name="T52" fmla="*/ 2147483647 w 365"/>
                <a:gd name="T53" fmla="*/ 2147483647 h 475"/>
                <a:gd name="T54" fmla="*/ 2147483647 w 365"/>
                <a:gd name="T55" fmla="*/ 2147483647 h 475"/>
                <a:gd name="T56" fmla="*/ 2147483647 w 365"/>
                <a:gd name="T57" fmla="*/ 2147483647 h 475"/>
                <a:gd name="T58" fmla="*/ 2147483647 w 365"/>
                <a:gd name="T59" fmla="*/ 2147483647 h 475"/>
                <a:gd name="T60" fmla="*/ 2147483647 w 365"/>
                <a:gd name="T61" fmla="*/ 2147483647 h 475"/>
                <a:gd name="T62" fmla="*/ 2147483647 w 365"/>
                <a:gd name="T63" fmla="*/ 2147483647 h 475"/>
                <a:gd name="T64" fmla="*/ 2147483647 w 365"/>
                <a:gd name="T65" fmla="*/ 2147483647 h 475"/>
                <a:gd name="T66" fmla="*/ 2147483647 w 365"/>
                <a:gd name="T67" fmla="*/ 2147483647 h 475"/>
                <a:gd name="T68" fmla="*/ 2147483647 w 365"/>
                <a:gd name="T69" fmla="*/ 2147483647 h 475"/>
                <a:gd name="T70" fmla="*/ 2147483647 w 365"/>
                <a:gd name="T71" fmla="*/ 2147483647 h 475"/>
                <a:gd name="T72" fmla="*/ 2147483647 w 365"/>
                <a:gd name="T73" fmla="*/ 2147483647 h 475"/>
                <a:gd name="T74" fmla="*/ 2147483647 w 365"/>
                <a:gd name="T75" fmla="*/ 2147483647 h 475"/>
                <a:gd name="T76" fmla="*/ 2147483647 w 365"/>
                <a:gd name="T77" fmla="*/ 2147483647 h 475"/>
                <a:gd name="T78" fmla="*/ 2147483647 w 365"/>
                <a:gd name="T79" fmla="*/ 2147483647 h 475"/>
                <a:gd name="T80" fmla="*/ 2147483647 w 365"/>
                <a:gd name="T81" fmla="*/ 2147483647 h 47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5"/>
                <a:gd name="T124" fmla="*/ 0 h 475"/>
                <a:gd name="T125" fmla="*/ 365 w 365"/>
                <a:gd name="T126" fmla="*/ 475 h 47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5" h="475">
                  <a:moveTo>
                    <a:pt x="266" y="149"/>
                  </a:moveTo>
                  <a:lnTo>
                    <a:pt x="266" y="149"/>
                  </a:lnTo>
                  <a:lnTo>
                    <a:pt x="255" y="150"/>
                  </a:lnTo>
                  <a:lnTo>
                    <a:pt x="244" y="151"/>
                  </a:lnTo>
                  <a:lnTo>
                    <a:pt x="233" y="153"/>
                  </a:lnTo>
                  <a:lnTo>
                    <a:pt x="224" y="157"/>
                  </a:lnTo>
                  <a:lnTo>
                    <a:pt x="214" y="160"/>
                  </a:lnTo>
                  <a:lnTo>
                    <a:pt x="206" y="164"/>
                  </a:lnTo>
                  <a:lnTo>
                    <a:pt x="197" y="168"/>
                  </a:lnTo>
                  <a:lnTo>
                    <a:pt x="189" y="174"/>
                  </a:lnTo>
                  <a:lnTo>
                    <a:pt x="176" y="184"/>
                  </a:lnTo>
                  <a:lnTo>
                    <a:pt x="164" y="196"/>
                  </a:lnTo>
                  <a:lnTo>
                    <a:pt x="154" y="208"/>
                  </a:lnTo>
                  <a:lnTo>
                    <a:pt x="147" y="220"/>
                  </a:lnTo>
                  <a:lnTo>
                    <a:pt x="147" y="0"/>
                  </a:lnTo>
                  <a:lnTo>
                    <a:pt x="139" y="2"/>
                  </a:lnTo>
                  <a:lnTo>
                    <a:pt x="0" y="19"/>
                  </a:lnTo>
                  <a:lnTo>
                    <a:pt x="0" y="43"/>
                  </a:lnTo>
                  <a:lnTo>
                    <a:pt x="7" y="43"/>
                  </a:lnTo>
                  <a:lnTo>
                    <a:pt x="21" y="45"/>
                  </a:lnTo>
                  <a:lnTo>
                    <a:pt x="32" y="47"/>
                  </a:lnTo>
                  <a:lnTo>
                    <a:pt x="42" y="51"/>
                  </a:lnTo>
                  <a:lnTo>
                    <a:pt x="45" y="53"/>
                  </a:lnTo>
                  <a:lnTo>
                    <a:pt x="48" y="55"/>
                  </a:lnTo>
                  <a:lnTo>
                    <a:pt x="52" y="58"/>
                  </a:lnTo>
                  <a:lnTo>
                    <a:pt x="54" y="62"/>
                  </a:lnTo>
                  <a:lnTo>
                    <a:pt x="57" y="71"/>
                  </a:lnTo>
                  <a:lnTo>
                    <a:pt x="58" y="83"/>
                  </a:lnTo>
                  <a:lnTo>
                    <a:pt x="59" y="98"/>
                  </a:lnTo>
                  <a:lnTo>
                    <a:pt x="59" y="475"/>
                  </a:lnTo>
                  <a:lnTo>
                    <a:pt x="147" y="475"/>
                  </a:lnTo>
                  <a:lnTo>
                    <a:pt x="147" y="313"/>
                  </a:lnTo>
                  <a:lnTo>
                    <a:pt x="147" y="302"/>
                  </a:lnTo>
                  <a:lnTo>
                    <a:pt x="149" y="291"/>
                  </a:lnTo>
                  <a:lnTo>
                    <a:pt x="151" y="281"/>
                  </a:lnTo>
                  <a:lnTo>
                    <a:pt x="154" y="271"/>
                  </a:lnTo>
                  <a:lnTo>
                    <a:pt x="158" y="261"/>
                  </a:lnTo>
                  <a:lnTo>
                    <a:pt x="163" y="253"/>
                  </a:lnTo>
                  <a:lnTo>
                    <a:pt x="168" y="244"/>
                  </a:lnTo>
                  <a:lnTo>
                    <a:pt x="173" y="237"/>
                  </a:lnTo>
                  <a:lnTo>
                    <a:pt x="180" y="230"/>
                  </a:lnTo>
                  <a:lnTo>
                    <a:pt x="186" y="224"/>
                  </a:lnTo>
                  <a:lnTo>
                    <a:pt x="193" y="220"/>
                  </a:lnTo>
                  <a:lnTo>
                    <a:pt x="200" y="214"/>
                  </a:lnTo>
                  <a:lnTo>
                    <a:pt x="208" y="211"/>
                  </a:lnTo>
                  <a:lnTo>
                    <a:pt x="214" y="209"/>
                  </a:lnTo>
                  <a:lnTo>
                    <a:pt x="222" y="207"/>
                  </a:lnTo>
                  <a:lnTo>
                    <a:pt x="229" y="207"/>
                  </a:lnTo>
                  <a:lnTo>
                    <a:pt x="238" y="207"/>
                  </a:lnTo>
                  <a:lnTo>
                    <a:pt x="245" y="208"/>
                  </a:lnTo>
                  <a:lnTo>
                    <a:pt x="251" y="210"/>
                  </a:lnTo>
                  <a:lnTo>
                    <a:pt x="257" y="213"/>
                  </a:lnTo>
                  <a:lnTo>
                    <a:pt x="262" y="216"/>
                  </a:lnTo>
                  <a:lnTo>
                    <a:pt x="265" y="220"/>
                  </a:lnTo>
                  <a:lnTo>
                    <a:pt x="269" y="224"/>
                  </a:lnTo>
                  <a:lnTo>
                    <a:pt x="272" y="229"/>
                  </a:lnTo>
                  <a:lnTo>
                    <a:pt x="275" y="240"/>
                  </a:lnTo>
                  <a:lnTo>
                    <a:pt x="277" y="251"/>
                  </a:lnTo>
                  <a:lnTo>
                    <a:pt x="277" y="264"/>
                  </a:lnTo>
                  <a:lnTo>
                    <a:pt x="277" y="275"/>
                  </a:lnTo>
                  <a:lnTo>
                    <a:pt x="277" y="475"/>
                  </a:lnTo>
                  <a:lnTo>
                    <a:pt x="365" y="475"/>
                  </a:lnTo>
                  <a:lnTo>
                    <a:pt x="365" y="266"/>
                  </a:lnTo>
                  <a:lnTo>
                    <a:pt x="365" y="251"/>
                  </a:lnTo>
                  <a:lnTo>
                    <a:pt x="364" y="232"/>
                  </a:lnTo>
                  <a:lnTo>
                    <a:pt x="363" y="223"/>
                  </a:lnTo>
                  <a:lnTo>
                    <a:pt x="360" y="213"/>
                  </a:lnTo>
                  <a:lnTo>
                    <a:pt x="357" y="204"/>
                  </a:lnTo>
                  <a:lnTo>
                    <a:pt x="353" y="194"/>
                  </a:lnTo>
                  <a:lnTo>
                    <a:pt x="348" y="185"/>
                  </a:lnTo>
                  <a:lnTo>
                    <a:pt x="341" y="177"/>
                  </a:lnTo>
                  <a:lnTo>
                    <a:pt x="333" y="169"/>
                  </a:lnTo>
                  <a:lnTo>
                    <a:pt x="323" y="163"/>
                  </a:lnTo>
                  <a:lnTo>
                    <a:pt x="312" y="158"/>
                  </a:lnTo>
                  <a:lnTo>
                    <a:pt x="300" y="153"/>
                  </a:lnTo>
                  <a:lnTo>
                    <a:pt x="284" y="150"/>
                  </a:lnTo>
                  <a:lnTo>
                    <a:pt x="266" y="149"/>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1" name="Freeform 38"/>
            <p:cNvSpPr>
              <a:spLocks noEditPoints="1"/>
            </p:cNvSpPr>
            <p:nvPr/>
          </p:nvSpPr>
          <p:spPr bwMode="auto">
            <a:xfrm>
              <a:off x="7850821" y="949450"/>
              <a:ext cx="114292" cy="121258"/>
            </a:xfrm>
            <a:custGeom>
              <a:avLst/>
              <a:gdLst>
                <a:gd name="T0" fmla="*/ 2147483647 w 310"/>
                <a:gd name="T1" fmla="*/ 2147483647 h 334"/>
                <a:gd name="T2" fmla="*/ 2147483647 w 310"/>
                <a:gd name="T3" fmla="*/ 2147483647 h 334"/>
                <a:gd name="T4" fmla="*/ 2147483647 w 310"/>
                <a:gd name="T5" fmla="*/ 2147483647 h 334"/>
                <a:gd name="T6" fmla="*/ 2147483647 w 310"/>
                <a:gd name="T7" fmla="*/ 2147483647 h 334"/>
                <a:gd name="T8" fmla="*/ 2147483647 w 310"/>
                <a:gd name="T9" fmla="*/ 2147483647 h 334"/>
                <a:gd name="T10" fmla="*/ 2147483647 w 310"/>
                <a:gd name="T11" fmla="*/ 2147483647 h 334"/>
                <a:gd name="T12" fmla="*/ 2147483647 w 310"/>
                <a:gd name="T13" fmla="*/ 2147483647 h 334"/>
                <a:gd name="T14" fmla="*/ 2147483647 w 310"/>
                <a:gd name="T15" fmla="*/ 2147483647 h 334"/>
                <a:gd name="T16" fmla="*/ 2147483647 w 310"/>
                <a:gd name="T17" fmla="*/ 2147483647 h 334"/>
                <a:gd name="T18" fmla="*/ 2147483647 w 310"/>
                <a:gd name="T19" fmla="*/ 2147483647 h 334"/>
                <a:gd name="T20" fmla="*/ 2147483647 w 310"/>
                <a:gd name="T21" fmla="*/ 2147483647 h 334"/>
                <a:gd name="T22" fmla="*/ 2147483647 w 310"/>
                <a:gd name="T23" fmla="*/ 2147483647 h 334"/>
                <a:gd name="T24" fmla="*/ 2147483647 w 310"/>
                <a:gd name="T25" fmla="*/ 2147483647 h 334"/>
                <a:gd name="T26" fmla="*/ 2147483647 w 310"/>
                <a:gd name="T27" fmla="*/ 2147483647 h 334"/>
                <a:gd name="T28" fmla="*/ 2147483647 w 310"/>
                <a:gd name="T29" fmla="*/ 2147483647 h 334"/>
                <a:gd name="T30" fmla="*/ 2147483647 w 310"/>
                <a:gd name="T31" fmla="*/ 2147483647 h 334"/>
                <a:gd name="T32" fmla="*/ 2147483647 w 310"/>
                <a:gd name="T33" fmla="*/ 2147483647 h 334"/>
                <a:gd name="T34" fmla="*/ 2147483647 w 310"/>
                <a:gd name="T35" fmla="*/ 2147483647 h 334"/>
                <a:gd name="T36" fmla="*/ 2147483647 w 310"/>
                <a:gd name="T37" fmla="*/ 2147483647 h 334"/>
                <a:gd name="T38" fmla="*/ 2147483647 w 310"/>
                <a:gd name="T39" fmla="*/ 2147483647 h 334"/>
                <a:gd name="T40" fmla="*/ 2147483647 w 310"/>
                <a:gd name="T41" fmla="*/ 2147483647 h 334"/>
                <a:gd name="T42" fmla="*/ 2147483647 w 310"/>
                <a:gd name="T43" fmla="*/ 2147483647 h 334"/>
                <a:gd name="T44" fmla="*/ 2147483647 w 310"/>
                <a:gd name="T45" fmla="*/ 2147483647 h 334"/>
                <a:gd name="T46" fmla="*/ 2147483647 w 310"/>
                <a:gd name="T47" fmla="*/ 0 h 334"/>
                <a:gd name="T48" fmla="*/ 2147483647 w 310"/>
                <a:gd name="T49" fmla="*/ 2147483647 h 334"/>
                <a:gd name="T50" fmla="*/ 2147483647 w 310"/>
                <a:gd name="T51" fmla="*/ 2147483647 h 334"/>
                <a:gd name="T52" fmla="*/ 2147483647 w 310"/>
                <a:gd name="T53" fmla="*/ 2147483647 h 334"/>
                <a:gd name="T54" fmla="*/ 2147483647 w 310"/>
                <a:gd name="T55" fmla="*/ 2147483647 h 334"/>
                <a:gd name="T56" fmla="*/ 2147483647 w 310"/>
                <a:gd name="T57" fmla="*/ 2147483647 h 334"/>
                <a:gd name="T58" fmla="*/ 2147483647 w 310"/>
                <a:gd name="T59" fmla="*/ 2147483647 h 334"/>
                <a:gd name="T60" fmla="*/ 2147483647 w 310"/>
                <a:gd name="T61" fmla="*/ 2147483647 h 334"/>
                <a:gd name="T62" fmla="*/ 0 w 310"/>
                <a:gd name="T63" fmla="*/ 2147483647 h 334"/>
                <a:gd name="T64" fmla="*/ 2147483647 w 310"/>
                <a:gd name="T65" fmla="*/ 2147483647 h 334"/>
                <a:gd name="T66" fmla="*/ 2147483647 w 310"/>
                <a:gd name="T67" fmla="*/ 2147483647 h 334"/>
                <a:gd name="T68" fmla="*/ 2147483647 w 310"/>
                <a:gd name="T69" fmla="*/ 2147483647 h 334"/>
                <a:gd name="T70" fmla="*/ 2147483647 w 310"/>
                <a:gd name="T71" fmla="*/ 2147483647 h 334"/>
                <a:gd name="T72" fmla="*/ 2147483647 w 310"/>
                <a:gd name="T73" fmla="*/ 2147483647 h 334"/>
                <a:gd name="T74" fmla="*/ 2147483647 w 310"/>
                <a:gd name="T75" fmla="*/ 2147483647 h 334"/>
                <a:gd name="T76" fmla="*/ 2147483647 w 310"/>
                <a:gd name="T77" fmla="*/ 2147483647 h 334"/>
                <a:gd name="T78" fmla="*/ 2147483647 w 310"/>
                <a:gd name="T79" fmla="*/ 2147483647 h 334"/>
                <a:gd name="T80" fmla="*/ 2147483647 w 310"/>
                <a:gd name="T81" fmla="*/ 2147483647 h 334"/>
                <a:gd name="T82" fmla="*/ 2147483647 w 310"/>
                <a:gd name="T83" fmla="*/ 2147483647 h 334"/>
                <a:gd name="T84" fmla="*/ 2147483647 w 310"/>
                <a:gd name="T85" fmla="*/ 2147483647 h 334"/>
                <a:gd name="T86" fmla="*/ 2147483647 w 310"/>
                <a:gd name="T87" fmla="*/ 2147483647 h 334"/>
                <a:gd name="T88" fmla="*/ 2147483647 w 310"/>
                <a:gd name="T89" fmla="*/ 2147483647 h 334"/>
                <a:gd name="T90" fmla="*/ 2147483647 w 310"/>
                <a:gd name="T91" fmla="*/ 2147483647 h 334"/>
                <a:gd name="T92" fmla="*/ 2147483647 w 310"/>
                <a:gd name="T93" fmla="*/ 2147483647 h 334"/>
                <a:gd name="T94" fmla="*/ 2147483647 w 310"/>
                <a:gd name="T95" fmla="*/ 2147483647 h 334"/>
                <a:gd name="T96" fmla="*/ 2147483647 w 310"/>
                <a:gd name="T97" fmla="*/ 2147483647 h 334"/>
                <a:gd name="T98" fmla="*/ 2147483647 w 310"/>
                <a:gd name="T99" fmla="*/ 2147483647 h 334"/>
                <a:gd name="T100" fmla="*/ 2147483647 w 310"/>
                <a:gd name="T101" fmla="*/ 2147483647 h 334"/>
                <a:gd name="T102" fmla="*/ 2147483647 w 310"/>
                <a:gd name="T103" fmla="*/ 2147483647 h 334"/>
                <a:gd name="T104" fmla="*/ 2147483647 w 310"/>
                <a:gd name="T105" fmla="*/ 2147483647 h 334"/>
                <a:gd name="T106" fmla="*/ 2147483647 w 310"/>
                <a:gd name="T107" fmla="*/ 2147483647 h 334"/>
                <a:gd name="T108" fmla="*/ 2147483647 w 310"/>
                <a:gd name="T109" fmla="*/ 2147483647 h 334"/>
                <a:gd name="T110" fmla="*/ 2147483647 w 310"/>
                <a:gd name="T111" fmla="*/ 2147483647 h 334"/>
                <a:gd name="T112" fmla="*/ 2147483647 w 310"/>
                <a:gd name="T113" fmla="*/ 2147483647 h 334"/>
                <a:gd name="T114" fmla="*/ 2147483647 w 310"/>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10"/>
                <a:gd name="T175" fmla="*/ 0 h 334"/>
                <a:gd name="T176" fmla="*/ 310 w 310"/>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10" h="334">
                  <a:moveTo>
                    <a:pt x="162" y="35"/>
                  </a:moveTo>
                  <a:lnTo>
                    <a:pt x="162" y="35"/>
                  </a:lnTo>
                  <a:lnTo>
                    <a:pt x="170" y="35"/>
                  </a:lnTo>
                  <a:lnTo>
                    <a:pt x="178" y="36"/>
                  </a:lnTo>
                  <a:lnTo>
                    <a:pt x="184" y="39"/>
                  </a:lnTo>
                  <a:lnTo>
                    <a:pt x="190" y="41"/>
                  </a:lnTo>
                  <a:lnTo>
                    <a:pt x="196" y="44"/>
                  </a:lnTo>
                  <a:lnTo>
                    <a:pt x="201" y="47"/>
                  </a:lnTo>
                  <a:lnTo>
                    <a:pt x="205" y="51"/>
                  </a:lnTo>
                  <a:lnTo>
                    <a:pt x="209" y="56"/>
                  </a:lnTo>
                  <a:lnTo>
                    <a:pt x="215" y="66"/>
                  </a:lnTo>
                  <a:lnTo>
                    <a:pt x="218" y="77"/>
                  </a:lnTo>
                  <a:lnTo>
                    <a:pt x="220" y="88"/>
                  </a:lnTo>
                  <a:lnTo>
                    <a:pt x="221" y="100"/>
                  </a:lnTo>
                  <a:lnTo>
                    <a:pt x="96" y="100"/>
                  </a:lnTo>
                  <a:lnTo>
                    <a:pt x="97" y="91"/>
                  </a:lnTo>
                  <a:lnTo>
                    <a:pt x="101" y="80"/>
                  </a:lnTo>
                  <a:lnTo>
                    <a:pt x="105" y="70"/>
                  </a:lnTo>
                  <a:lnTo>
                    <a:pt x="111" y="59"/>
                  </a:lnTo>
                  <a:lnTo>
                    <a:pt x="116" y="55"/>
                  </a:lnTo>
                  <a:lnTo>
                    <a:pt x="120" y="49"/>
                  </a:lnTo>
                  <a:lnTo>
                    <a:pt x="125" y="46"/>
                  </a:lnTo>
                  <a:lnTo>
                    <a:pt x="131" y="42"/>
                  </a:lnTo>
                  <a:lnTo>
                    <a:pt x="137" y="40"/>
                  </a:lnTo>
                  <a:lnTo>
                    <a:pt x="144" y="38"/>
                  </a:lnTo>
                  <a:lnTo>
                    <a:pt x="153" y="35"/>
                  </a:lnTo>
                  <a:lnTo>
                    <a:pt x="162" y="35"/>
                  </a:lnTo>
                  <a:close/>
                  <a:moveTo>
                    <a:pt x="310" y="133"/>
                  </a:moveTo>
                  <a:lnTo>
                    <a:pt x="310" y="133"/>
                  </a:lnTo>
                  <a:lnTo>
                    <a:pt x="309" y="117"/>
                  </a:lnTo>
                  <a:lnTo>
                    <a:pt x="307" y="102"/>
                  </a:lnTo>
                  <a:lnTo>
                    <a:pt x="305" y="88"/>
                  </a:lnTo>
                  <a:lnTo>
                    <a:pt x="300" y="75"/>
                  </a:lnTo>
                  <a:lnTo>
                    <a:pt x="295" y="63"/>
                  </a:lnTo>
                  <a:lnTo>
                    <a:pt x="289" y="52"/>
                  </a:lnTo>
                  <a:lnTo>
                    <a:pt x="281" y="43"/>
                  </a:lnTo>
                  <a:lnTo>
                    <a:pt x="273" y="33"/>
                  </a:lnTo>
                  <a:lnTo>
                    <a:pt x="263" y="26"/>
                  </a:lnTo>
                  <a:lnTo>
                    <a:pt x="252" y="19"/>
                  </a:lnTo>
                  <a:lnTo>
                    <a:pt x="241" y="13"/>
                  </a:lnTo>
                  <a:lnTo>
                    <a:pt x="228" y="9"/>
                  </a:lnTo>
                  <a:lnTo>
                    <a:pt x="214" y="5"/>
                  </a:lnTo>
                  <a:lnTo>
                    <a:pt x="198" y="2"/>
                  </a:lnTo>
                  <a:lnTo>
                    <a:pt x="182" y="1"/>
                  </a:lnTo>
                  <a:lnTo>
                    <a:pt x="165" y="0"/>
                  </a:lnTo>
                  <a:lnTo>
                    <a:pt x="144"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7" y="104"/>
                  </a:lnTo>
                  <a:lnTo>
                    <a:pt x="3" y="120"/>
                  </a:lnTo>
                  <a:lnTo>
                    <a:pt x="1" y="137"/>
                  </a:lnTo>
                  <a:lnTo>
                    <a:pt x="0" y="156"/>
                  </a:lnTo>
                  <a:lnTo>
                    <a:pt x="1" y="177"/>
                  </a:lnTo>
                  <a:lnTo>
                    <a:pt x="3" y="196"/>
                  </a:lnTo>
                  <a:lnTo>
                    <a:pt x="8" y="214"/>
                  </a:lnTo>
                  <a:lnTo>
                    <a:pt x="13" y="231"/>
                  </a:lnTo>
                  <a:lnTo>
                    <a:pt x="20" y="247"/>
                  </a:lnTo>
                  <a:lnTo>
                    <a:pt x="29" y="261"/>
                  </a:lnTo>
                  <a:lnTo>
                    <a:pt x="40" y="275"/>
                  </a:lnTo>
                  <a:lnTo>
                    <a:pt x="51" y="287"/>
                  </a:lnTo>
                  <a:lnTo>
                    <a:pt x="64" y="297"/>
                  </a:lnTo>
                  <a:lnTo>
                    <a:pt x="78" y="307"/>
                  </a:lnTo>
                  <a:lnTo>
                    <a:pt x="94" y="316"/>
                  </a:lnTo>
                  <a:lnTo>
                    <a:pt x="110" y="322"/>
                  </a:lnTo>
                  <a:lnTo>
                    <a:pt x="129" y="327"/>
                  </a:lnTo>
                  <a:lnTo>
                    <a:pt x="149" y="331"/>
                  </a:lnTo>
                  <a:lnTo>
                    <a:pt x="169" y="333"/>
                  </a:lnTo>
                  <a:lnTo>
                    <a:pt x="190" y="334"/>
                  </a:lnTo>
                  <a:lnTo>
                    <a:pt x="210" y="334"/>
                  </a:lnTo>
                  <a:lnTo>
                    <a:pt x="227" y="332"/>
                  </a:lnTo>
                  <a:lnTo>
                    <a:pt x="244" y="329"/>
                  </a:lnTo>
                  <a:lnTo>
                    <a:pt x="258" y="327"/>
                  </a:lnTo>
                  <a:lnTo>
                    <a:pt x="282" y="321"/>
                  </a:lnTo>
                  <a:lnTo>
                    <a:pt x="297" y="316"/>
                  </a:lnTo>
                  <a:lnTo>
                    <a:pt x="303" y="314"/>
                  </a:lnTo>
                  <a:lnTo>
                    <a:pt x="303" y="272"/>
                  </a:lnTo>
                  <a:lnTo>
                    <a:pt x="294" y="275"/>
                  </a:lnTo>
                  <a:lnTo>
                    <a:pt x="281" y="279"/>
                  </a:lnTo>
                  <a:lnTo>
                    <a:pt x="265" y="282"/>
                  </a:lnTo>
                  <a:lnTo>
                    <a:pt x="247" y="285"/>
                  </a:lnTo>
                  <a:lnTo>
                    <a:pt x="226" y="286"/>
                  </a:lnTo>
                  <a:lnTo>
                    <a:pt x="210" y="285"/>
                  </a:lnTo>
                  <a:lnTo>
                    <a:pt x="194" y="282"/>
                  </a:lnTo>
                  <a:lnTo>
                    <a:pt x="180" y="278"/>
                  </a:lnTo>
                  <a:lnTo>
                    <a:pt x="167" y="273"/>
                  </a:lnTo>
                  <a:lnTo>
                    <a:pt x="155" y="265"/>
                  </a:lnTo>
                  <a:lnTo>
                    <a:pt x="144" y="258"/>
                  </a:lnTo>
                  <a:lnTo>
                    <a:pt x="135" y="248"/>
                  </a:lnTo>
                  <a:lnTo>
                    <a:pt x="126" y="239"/>
                  </a:lnTo>
                  <a:lnTo>
                    <a:pt x="120" y="228"/>
                  </a:lnTo>
                  <a:lnTo>
                    <a:pt x="113" y="216"/>
                  </a:lnTo>
                  <a:lnTo>
                    <a:pt x="108" y="203"/>
                  </a:lnTo>
                  <a:lnTo>
                    <a:pt x="104" y="192"/>
                  </a:lnTo>
                  <a:lnTo>
                    <a:pt x="101" y="178"/>
                  </a:lnTo>
                  <a:lnTo>
                    <a:pt x="98" y="165"/>
                  </a:lnTo>
                  <a:lnTo>
                    <a:pt x="96" y="152"/>
                  </a:lnTo>
                  <a:lnTo>
                    <a:pt x="95" y="139"/>
                  </a:lnTo>
                  <a:lnTo>
                    <a:pt x="310" y="139"/>
                  </a:lnTo>
                  <a:lnTo>
                    <a:pt x="310"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2" name="Freeform 41"/>
            <p:cNvSpPr>
              <a:spLocks/>
            </p:cNvSpPr>
            <p:nvPr/>
          </p:nvSpPr>
          <p:spPr bwMode="auto">
            <a:xfrm>
              <a:off x="758414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59"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79" y="426"/>
                  </a:lnTo>
                  <a:lnTo>
                    <a:pt x="191" y="426"/>
                  </a:lnTo>
                  <a:lnTo>
                    <a:pt x="204" y="425"/>
                  </a:lnTo>
                  <a:lnTo>
                    <a:pt x="231" y="420"/>
                  </a:lnTo>
                  <a:lnTo>
                    <a:pt x="235" y="420"/>
                  </a:lnTo>
                  <a:lnTo>
                    <a:pt x="235" y="381"/>
                  </a:lnTo>
                  <a:lnTo>
                    <a:pt x="228"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3" name="Freeform 43"/>
            <p:cNvSpPr>
              <a:spLocks/>
            </p:cNvSpPr>
            <p:nvPr/>
          </p:nvSpPr>
          <p:spPr bwMode="auto">
            <a:xfrm>
              <a:off x="8044771" y="900947"/>
              <a:ext cx="192218" cy="168029"/>
            </a:xfrm>
            <a:custGeom>
              <a:avLst/>
              <a:gdLst>
                <a:gd name="T0" fmla="*/ 2147483647 w 525"/>
                <a:gd name="T1" fmla="*/ 0 h 455"/>
                <a:gd name="T2" fmla="*/ 2147483647 w 525"/>
                <a:gd name="T3" fmla="*/ 0 h 455"/>
                <a:gd name="T4" fmla="*/ 2147483647 w 525"/>
                <a:gd name="T5" fmla="*/ 0 h 455"/>
                <a:gd name="T6" fmla="*/ 2147483647 w 525"/>
                <a:gd name="T7" fmla="*/ 2147483647 h 455"/>
                <a:gd name="T8" fmla="*/ 2147483647 w 525"/>
                <a:gd name="T9" fmla="*/ 2147483647 h 455"/>
                <a:gd name="T10" fmla="*/ 2147483647 w 525"/>
                <a:gd name="T11" fmla="*/ 0 h 455"/>
                <a:gd name="T12" fmla="*/ 0 w 525"/>
                <a:gd name="T13" fmla="*/ 0 h 455"/>
                <a:gd name="T14" fmla="*/ 0 w 525"/>
                <a:gd name="T15" fmla="*/ 2147483647 h 455"/>
                <a:gd name="T16" fmla="*/ 2147483647 w 525"/>
                <a:gd name="T17" fmla="*/ 2147483647 h 455"/>
                <a:gd name="T18" fmla="*/ 2147483647 w 525"/>
                <a:gd name="T19" fmla="*/ 2147483647 h 455"/>
                <a:gd name="T20" fmla="*/ 2147483647 w 525"/>
                <a:gd name="T21" fmla="*/ 2147483647 h 455"/>
                <a:gd name="T22" fmla="*/ 2147483647 w 525"/>
                <a:gd name="T23" fmla="*/ 2147483647 h 455"/>
                <a:gd name="T24" fmla="*/ 2147483647 w 525"/>
                <a:gd name="T25" fmla="*/ 2147483647 h 455"/>
                <a:gd name="T26" fmla="*/ 2147483647 w 525"/>
                <a:gd name="T27" fmla="*/ 2147483647 h 455"/>
                <a:gd name="T28" fmla="*/ 2147483647 w 525"/>
                <a:gd name="T29" fmla="*/ 2147483647 h 455"/>
                <a:gd name="T30" fmla="*/ 2147483647 w 525"/>
                <a:gd name="T31" fmla="*/ 2147483647 h 455"/>
                <a:gd name="T32" fmla="*/ 2147483647 w 525"/>
                <a:gd name="T33" fmla="*/ 2147483647 h 455"/>
                <a:gd name="T34" fmla="*/ 2147483647 w 525"/>
                <a:gd name="T35" fmla="*/ 2147483647 h 455"/>
                <a:gd name="T36" fmla="*/ 2147483647 w 525"/>
                <a:gd name="T37" fmla="*/ 2147483647 h 455"/>
                <a:gd name="T38" fmla="*/ 2147483647 w 525"/>
                <a:gd name="T39" fmla="*/ 2147483647 h 455"/>
                <a:gd name="T40" fmla="*/ 2147483647 w 525"/>
                <a:gd name="T41" fmla="*/ 2147483647 h 455"/>
                <a:gd name="T42" fmla="*/ 2147483647 w 525"/>
                <a:gd name="T43" fmla="*/ 2147483647 h 455"/>
                <a:gd name="T44" fmla="*/ 2147483647 w 525"/>
                <a:gd name="T45" fmla="*/ 2147483647 h 455"/>
                <a:gd name="T46" fmla="*/ 2147483647 w 525"/>
                <a:gd name="T47" fmla="*/ 2147483647 h 455"/>
                <a:gd name="T48" fmla="*/ 2147483647 w 525"/>
                <a:gd name="T49" fmla="*/ 2147483647 h 455"/>
                <a:gd name="T50" fmla="*/ 2147483647 w 525"/>
                <a:gd name="T51" fmla="*/ 2147483647 h 455"/>
                <a:gd name="T52" fmla="*/ 2147483647 w 525"/>
                <a:gd name="T53" fmla="*/ 2147483647 h 455"/>
                <a:gd name="T54" fmla="*/ 2147483647 w 525"/>
                <a:gd name="T55" fmla="*/ 0 h 455"/>
                <a:gd name="T56" fmla="*/ 2147483647 w 525"/>
                <a:gd name="T57" fmla="*/ 0 h 45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25"/>
                <a:gd name="T88" fmla="*/ 0 h 455"/>
                <a:gd name="T89" fmla="*/ 525 w 525"/>
                <a:gd name="T90" fmla="*/ 455 h 45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25" h="455">
                  <a:moveTo>
                    <a:pt x="519" y="0"/>
                  </a:moveTo>
                  <a:lnTo>
                    <a:pt x="431" y="0"/>
                  </a:lnTo>
                  <a:lnTo>
                    <a:pt x="431" y="346"/>
                  </a:lnTo>
                  <a:lnTo>
                    <a:pt x="202" y="0"/>
                  </a:lnTo>
                  <a:lnTo>
                    <a:pt x="0" y="0"/>
                  </a:lnTo>
                  <a:lnTo>
                    <a:pt x="0" y="25"/>
                  </a:lnTo>
                  <a:lnTo>
                    <a:pt x="17" y="29"/>
                  </a:lnTo>
                  <a:lnTo>
                    <a:pt x="36" y="32"/>
                  </a:lnTo>
                  <a:lnTo>
                    <a:pt x="49" y="35"/>
                  </a:lnTo>
                  <a:lnTo>
                    <a:pt x="59" y="38"/>
                  </a:lnTo>
                  <a:lnTo>
                    <a:pt x="63" y="40"/>
                  </a:lnTo>
                  <a:lnTo>
                    <a:pt x="67" y="44"/>
                  </a:lnTo>
                  <a:lnTo>
                    <a:pt x="69" y="47"/>
                  </a:lnTo>
                  <a:lnTo>
                    <a:pt x="71" y="50"/>
                  </a:lnTo>
                  <a:lnTo>
                    <a:pt x="74" y="60"/>
                  </a:lnTo>
                  <a:lnTo>
                    <a:pt x="75" y="72"/>
                  </a:lnTo>
                  <a:lnTo>
                    <a:pt x="75" y="90"/>
                  </a:lnTo>
                  <a:lnTo>
                    <a:pt x="75" y="455"/>
                  </a:lnTo>
                  <a:lnTo>
                    <a:pt x="169" y="455"/>
                  </a:lnTo>
                  <a:lnTo>
                    <a:pt x="169" y="93"/>
                  </a:lnTo>
                  <a:lnTo>
                    <a:pt x="408" y="455"/>
                  </a:lnTo>
                  <a:lnTo>
                    <a:pt x="525" y="455"/>
                  </a:lnTo>
                  <a:lnTo>
                    <a:pt x="525" y="0"/>
                  </a:lnTo>
                  <a:lnTo>
                    <a:pt x="51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4" name="Freeform 45"/>
            <p:cNvSpPr>
              <a:spLocks noEditPoints="1"/>
            </p:cNvSpPr>
            <p:nvPr/>
          </p:nvSpPr>
          <p:spPr bwMode="auto">
            <a:xfrm>
              <a:off x="8268159" y="949450"/>
              <a:ext cx="112559"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0" y="41"/>
                  </a:lnTo>
                  <a:lnTo>
                    <a:pt x="196" y="44"/>
                  </a:lnTo>
                  <a:lnTo>
                    <a:pt x="201" y="48"/>
                  </a:lnTo>
                  <a:lnTo>
                    <a:pt x="204" y="51"/>
                  </a:lnTo>
                  <a:lnTo>
                    <a:pt x="209" y="56"/>
                  </a:lnTo>
                  <a:lnTo>
                    <a:pt x="214" y="66"/>
                  </a:lnTo>
                  <a:lnTo>
                    <a:pt x="218" y="77"/>
                  </a:lnTo>
                  <a:lnTo>
                    <a:pt x="220" y="89"/>
                  </a:lnTo>
                  <a:lnTo>
                    <a:pt x="221" y="101"/>
                  </a:lnTo>
                  <a:lnTo>
                    <a:pt x="95" y="101"/>
                  </a:lnTo>
                  <a:lnTo>
                    <a:pt x="97" y="91"/>
                  </a:lnTo>
                  <a:lnTo>
                    <a:pt x="100" y="80"/>
                  </a:lnTo>
                  <a:lnTo>
                    <a:pt x="105" y="70"/>
                  </a:lnTo>
                  <a:lnTo>
                    <a:pt x="111" y="59"/>
                  </a:lnTo>
                  <a:lnTo>
                    <a:pt x="115" y="55"/>
                  </a:lnTo>
                  <a:lnTo>
                    <a:pt x="120" y="50"/>
                  </a:lnTo>
                  <a:lnTo>
                    <a:pt x="124" y="46"/>
                  </a:lnTo>
                  <a:lnTo>
                    <a:pt x="131" y="43"/>
                  </a:lnTo>
                  <a:lnTo>
                    <a:pt x="137" y="40"/>
                  </a:lnTo>
                  <a:lnTo>
                    <a:pt x="144" y="38"/>
                  </a:lnTo>
                  <a:lnTo>
                    <a:pt x="152" y="36"/>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2" y="19"/>
                  </a:lnTo>
                  <a:lnTo>
                    <a:pt x="241" y="14"/>
                  </a:lnTo>
                  <a:lnTo>
                    <a:pt x="228" y="9"/>
                  </a:lnTo>
                  <a:lnTo>
                    <a:pt x="213" y="5"/>
                  </a:lnTo>
                  <a:lnTo>
                    <a:pt x="198" y="2"/>
                  </a:lnTo>
                  <a:lnTo>
                    <a:pt x="182" y="1"/>
                  </a:lnTo>
                  <a:lnTo>
                    <a:pt x="164" y="0"/>
                  </a:lnTo>
                  <a:lnTo>
                    <a:pt x="144" y="1"/>
                  </a:lnTo>
                  <a:lnTo>
                    <a:pt x="126" y="3"/>
                  </a:lnTo>
                  <a:lnTo>
                    <a:pt x="109" y="6"/>
                  </a:lnTo>
                  <a:lnTo>
                    <a:pt x="93" y="11"/>
                  </a:lnTo>
                  <a:lnTo>
                    <a:pt x="78" y="16"/>
                  </a:lnTo>
                  <a:lnTo>
                    <a:pt x="64" y="23"/>
                  </a:lnTo>
                  <a:lnTo>
                    <a:pt x="53" y="30"/>
                  </a:lnTo>
                  <a:lnTo>
                    <a:pt x="42" y="40"/>
                  </a:lnTo>
                  <a:lnTo>
                    <a:pt x="32" y="50"/>
                  </a:lnTo>
                  <a:lnTo>
                    <a:pt x="24" y="62"/>
                  </a:lnTo>
                  <a:lnTo>
                    <a:pt x="16" y="75"/>
                  </a:lnTo>
                  <a:lnTo>
                    <a:pt x="11" y="89"/>
                  </a:lnTo>
                  <a:lnTo>
                    <a:pt x="6" y="104"/>
                  </a:lnTo>
                  <a:lnTo>
                    <a:pt x="2" y="120"/>
                  </a:lnTo>
                  <a:lnTo>
                    <a:pt x="1" y="138"/>
                  </a:lnTo>
                  <a:lnTo>
                    <a:pt x="0" y="156"/>
                  </a:lnTo>
                  <a:lnTo>
                    <a:pt x="1" y="177"/>
                  </a:lnTo>
                  <a:lnTo>
                    <a:pt x="3" y="196"/>
                  </a:lnTo>
                  <a:lnTo>
                    <a:pt x="8" y="214"/>
                  </a:lnTo>
                  <a:lnTo>
                    <a:pt x="13" y="231"/>
                  </a:lnTo>
                  <a:lnTo>
                    <a:pt x="21" y="247"/>
                  </a:lnTo>
                  <a:lnTo>
                    <a:pt x="29" y="261"/>
                  </a:lnTo>
                  <a:lnTo>
                    <a:pt x="39" y="275"/>
                  </a:lnTo>
                  <a:lnTo>
                    <a:pt x="50" y="287"/>
                  </a:lnTo>
                  <a:lnTo>
                    <a:pt x="63" y="297"/>
                  </a:lnTo>
                  <a:lnTo>
                    <a:pt x="78" y="307"/>
                  </a:lnTo>
                  <a:lnTo>
                    <a:pt x="93" y="316"/>
                  </a:lnTo>
                  <a:lnTo>
                    <a:pt x="110" y="322"/>
                  </a:lnTo>
                  <a:lnTo>
                    <a:pt x="128" y="327"/>
                  </a:lnTo>
                  <a:lnTo>
                    <a:pt x="148" y="331"/>
                  </a:lnTo>
                  <a:lnTo>
                    <a:pt x="169" y="334"/>
                  </a:lnTo>
                  <a:lnTo>
                    <a:pt x="190" y="334"/>
                  </a:lnTo>
                  <a:lnTo>
                    <a:pt x="210" y="334"/>
                  </a:lnTo>
                  <a:lnTo>
                    <a:pt x="227" y="332"/>
                  </a:lnTo>
                  <a:lnTo>
                    <a:pt x="243" y="329"/>
                  </a:lnTo>
                  <a:lnTo>
                    <a:pt x="258" y="327"/>
                  </a:lnTo>
                  <a:lnTo>
                    <a:pt x="281" y="321"/>
                  </a:lnTo>
                  <a:lnTo>
                    <a:pt x="297" y="317"/>
                  </a:lnTo>
                  <a:lnTo>
                    <a:pt x="303" y="314"/>
                  </a:lnTo>
                  <a:lnTo>
                    <a:pt x="303" y="273"/>
                  </a:lnTo>
                  <a:lnTo>
                    <a:pt x="294" y="275"/>
                  </a:lnTo>
                  <a:lnTo>
                    <a:pt x="281" y="279"/>
                  </a:lnTo>
                  <a:lnTo>
                    <a:pt x="265" y="282"/>
                  </a:lnTo>
                  <a:lnTo>
                    <a:pt x="246" y="286"/>
                  </a:lnTo>
                  <a:lnTo>
                    <a:pt x="226" y="286"/>
                  </a:lnTo>
                  <a:lnTo>
                    <a:pt x="209" y="286"/>
                  </a:lnTo>
                  <a:lnTo>
                    <a:pt x="194" y="282"/>
                  </a:lnTo>
                  <a:lnTo>
                    <a:pt x="180" y="278"/>
                  </a:lnTo>
                  <a:lnTo>
                    <a:pt x="166" y="273"/>
                  </a:lnTo>
                  <a:lnTo>
                    <a:pt x="154" y="266"/>
                  </a:lnTo>
                  <a:lnTo>
                    <a:pt x="144" y="258"/>
                  </a:lnTo>
                  <a:lnTo>
                    <a:pt x="135" y="248"/>
                  </a:lnTo>
                  <a:lnTo>
                    <a:pt x="126" y="239"/>
                  </a:lnTo>
                  <a:lnTo>
                    <a:pt x="119" y="228"/>
                  </a:lnTo>
                  <a:lnTo>
                    <a:pt x="112" y="216"/>
                  </a:lnTo>
                  <a:lnTo>
                    <a:pt x="108" y="203"/>
                  </a:lnTo>
                  <a:lnTo>
                    <a:pt x="104" y="192"/>
                  </a:lnTo>
                  <a:lnTo>
                    <a:pt x="101" y="179"/>
                  </a:lnTo>
                  <a:lnTo>
                    <a:pt x="97" y="165"/>
                  </a:lnTo>
                  <a:lnTo>
                    <a:pt x="96"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5" name="Freeform 48"/>
            <p:cNvSpPr>
              <a:spLocks/>
            </p:cNvSpPr>
            <p:nvPr/>
          </p:nvSpPr>
          <p:spPr bwMode="auto">
            <a:xfrm>
              <a:off x="853657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60"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80" y="426"/>
                  </a:lnTo>
                  <a:lnTo>
                    <a:pt x="192" y="426"/>
                  </a:lnTo>
                  <a:lnTo>
                    <a:pt x="204" y="425"/>
                  </a:lnTo>
                  <a:lnTo>
                    <a:pt x="231" y="420"/>
                  </a:lnTo>
                  <a:lnTo>
                    <a:pt x="236" y="420"/>
                  </a:lnTo>
                  <a:lnTo>
                    <a:pt x="236" y="381"/>
                  </a:lnTo>
                  <a:lnTo>
                    <a:pt x="229"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6" name="Freeform 50"/>
            <p:cNvSpPr>
              <a:spLocks/>
            </p:cNvSpPr>
            <p:nvPr/>
          </p:nvSpPr>
          <p:spPr bwMode="auto">
            <a:xfrm>
              <a:off x="8384182" y="951182"/>
              <a:ext cx="140268" cy="117794"/>
            </a:xfrm>
            <a:custGeom>
              <a:avLst/>
              <a:gdLst>
                <a:gd name="T0" fmla="*/ 2147483647 w 387"/>
                <a:gd name="T1" fmla="*/ 2147483647 h 319"/>
                <a:gd name="T2" fmla="*/ 2147483647 w 387"/>
                <a:gd name="T3" fmla="*/ 0 h 319"/>
                <a:gd name="T4" fmla="*/ 2147483647 w 387"/>
                <a:gd name="T5" fmla="*/ 0 h 319"/>
                <a:gd name="T6" fmla="*/ 2147483647 w 387"/>
                <a:gd name="T7" fmla="*/ 2147483647 h 319"/>
                <a:gd name="T8" fmla="*/ 2147483647 w 387"/>
                <a:gd name="T9" fmla="*/ 0 h 319"/>
                <a:gd name="T10" fmla="*/ 0 w 387"/>
                <a:gd name="T11" fmla="*/ 0 h 319"/>
                <a:gd name="T12" fmla="*/ 0 w 387"/>
                <a:gd name="T13" fmla="*/ 2147483647 h 319"/>
                <a:gd name="T14" fmla="*/ 2147483647 w 387"/>
                <a:gd name="T15" fmla="*/ 2147483647 h 319"/>
                <a:gd name="T16" fmla="*/ 2147483647 w 387"/>
                <a:gd name="T17" fmla="*/ 2147483647 h 319"/>
                <a:gd name="T18" fmla="*/ 2147483647 w 387"/>
                <a:gd name="T19" fmla="*/ 2147483647 h 319"/>
                <a:gd name="T20" fmla="*/ 2147483647 w 387"/>
                <a:gd name="T21" fmla="*/ 2147483647 h 319"/>
                <a:gd name="T22" fmla="*/ 2147483647 w 387"/>
                <a:gd name="T23" fmla="*/ 2147483647 h 319"/>
                <a:gd name="T24" fmla="*/ 2147483647 w 387"/>
                <a:gd name="T25" fmla="*/ 2147483647 h 319"/>
                <a:gd name="T26" fmla="*/ 2147483647 w 387"/>
                <a:gd name="T27" fmla="*/ 2147483647 h 319"/>
                <a:gd name="T28" fmla="*/ 2147483647 w 387"/>
                <a:gd name="T29" fmla="*/ 2147483647 h 319"/>
                <a:gd name="T30" fmla="*/ 2147483647 w 387"/>
                <a:gd name="T31" fmla="*/ 2147483647 h 319"/>
                <a:gd name="T32" fmla="*/ 2147483647 w 387"/>
                <a:gd name="T33" fmla="*/ 2147483647 h 319"/>
                <a:gd name="T34" fmla="*/ 2147483647 w 387"/>
                <a:gd name="T35" fmla="*/ 2147483647 h 319"/>
                <a:gd name="T36" fmla="*/ 2147483647 w 387"/>
                <a:gd name="T37" fmla="*/ 2147483647 h 319"/>
                <a:gd name="T38" fmla="*/ 2147483647 w 387"/>
                <a:gd name="T39" fmla="*/ 2147483647 h 319"/>
                <a:gd name="T40" fmla="*/ 2147483647 w 387"/>
                <a:gd name="T41" fmla="*/ 2147483647 h 319"/>
                <a:gd name="T42" fmla="*/ 2147483647 w 387"/>
                <a:gd name="T43" fmla="*/ 2147483647 h 319"/>
                <a:gd name="T44" fmla="*/ 2147483647 w 387"/>
                <a:gd name="T45" fmla="*/ 2147483647 h 319"/>
                <a:gd name="T46" fmla="*/ 2147483647 w 387"/>
                <a:gd name="T47" fmla="*/ 2147483647 h 319"/>
                <a:gd name="T48" fmla="*/ 2147483647 w 387"/>
                <a:gd name="T49" fmla="*/ 2147483647 h 3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7"/>
                <a:gd name="T76" fmla="*/ 0 h 319"/>
                <a:gd name="T77" fmla="*/ 387 w 387"/>
                <a:gd name="T78" fmla="*/ 319 h 3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7" h="319">
                  <a:moveTo>
                    <a:pt x="297" y="104"/>
                  </a:moveTo>
                  <a:lnTo>
                    <a:pt x="387" y="0"/>
                  </a:lnTo>
                  <a:lnTo>
                    <a:pt x="295" y="0"/>
                  </a:lnTo>
                  <a:lnTo>
                    <a:pt x="209" y="98"/>
                  </a:lnTo>
                  <a:lnTo>
                    <a:pt x="133" y="0"/>
                  </a:lnTo>
                  <a:lnTo>
                    <a:pt x="0" y="0"/>
                  </a:lnTo>
                  <a:lnTo>
                    <a:pt x="0" y="25"/>
                  </a:lnTo>
                  <a:lnTo>
                    <a:pt x="5" y="25"/>
                  </a:lnTo>
                  <a:lnTo>
                    <a:pt x="21" y="27"/>
                  </a:lnTo>
                  <a:lnTo>
                    <a:pt x="34" y="30"/>
                  </a:lnTo>
                  <a:lnTo>
                    <a:pt x="45" y="33"/>
                  </a:lnTo>
                  <a:lnTo>
                    <a:pt x="54" y="37"/>
                  </a:lnTo>
                  <a:lnTo>
                    <a:pt x="63" y="43"/>
                  </a:lnTo>
                  <a:lnTo>
                    <a:pt x="70" y="51"/>
                  </a:lnTo>
                  <a:lnTo>
                    <a:pt x="80" y="62"/>
                  </a:lnTo>
                  <a:lnTo>
                    <a:pt x="89" y="73"/>
                  </a:lnTo>
                  <a:lnTo>
                    <a:pt x="144" y="147"/>
                  </a:lnTo>
                  <a:lnTo>
                    <a:pt x="54" y="251"/>
                  </a:lnTo>
                  <a:lnTo>
                    <a:pt x="147" y="251"/>
                  </a:lnTo>
                  <a:lnTo>
                    <a:pt x="188" y="204"/>
                  </a:lnTo>
                  <a:lnTo>
                    <a:pt x="273" y="319"/>
                  </a:lnTo>
                  <a:lnTo>
                    <a:pt x="377" y="319"/>
                  </a:lnTo>
                  <a:lnTo>
                    <a:pt x="213" y="104"/>
                  </a:lnTo>
                  <a:lnTo>
                    <a:pt x="297" y="10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7" name="Freeform 52"/>
            <p:cNvSpPr>
              <a:spLocks/>
            </p:cNvSpPr>
            <p:nvPr/>
          </p:nvSpPr>
          <p:spPr bwMode="auto">
            <a:xfrm>
              <a:off x="8520986" y="868034"/>
              <a:ext cx="76194" cy="48503"/>
            </a:xfrm>
            <a:custGeom>
              <a:avLst/>
              <a:gdLst>
                <a:gd name="T0" fmla="*/ 2147483647 w 205"/>
                <a:gd name="T1" fmla="*/ 2147483647 h 129"/>
                <a:gd name="T2" fmla="*/ 0 w 205"/>
                <a:gd name="T3" fmla="*/ 2147483647 h 129"/>
                <a:gd name="T4" fmla="*/ 2147483647 w 205"/>
                <a:gd name="T5" fmla="*/ 0 h 129"/>
                <a:gd name="T6" fmla="*/ 2147483647 w 205"/>
                <a:gd name="T7" fmla="*/ 0 h 129"/>
                <a:gd name="T8" fmla="*/ 2147483647 w 205"/>
                <a:gd name="T9" fmla="*/ 2147483647 h 129"/>
                <a:gd name="T10" fmla="*/ 0 60000 65536"/>
                <a:gd name="T11" fmla="*/ 0 60000 65536"/>
                <a:gd name="T12" fmla="*/ 0 60000 65536"/>
                <a:gd name="T13" fmla="*/ 0 60000 65536"/>
                <a:gd name="T14" fmla="*/ 0 60000 65536"/>
                <a:gd name="T15" fmla="*/ 0 w 205"/>
                <a:gd name="T16" fmla="*/ 0 h 129"/>
                <a:gd name="T17" fmla="*/ 205 w 205"/>
                <a:gd name="T18" fmla="*/ 129 h 129"/>
              </a:gdLst>
              <a:ahLst/>
              <a:cxnLst>
                <a:cxn ang="T10">
                  <a:pos x="T0" y="T1"/>
                </a:cxn>
                <a:cxn ang="T11">
                  <a:pos x="T2" y="T3"/>
                </a:cxn>
                <a:cxn ang="T12">
                  <a:pos x="T4" y="T5"/>
                </a:cxn>
                <a:cxn ang="T13">
                  <a:pos x="T6" y="T7"/>
                </a:cxn>
                <a:cxn ang="T14">
                  <a:pos x="T8" y="T9"/>
                </a:cxn>
              </a:cxnLst>
              <a:rect l="T15" t="T16" r="T17" b="T18"/>
              <a:pathLst>
                <a:path w="205" h="129">
                  <a:moveTo>
                    <a:pt x="93" y="129"/>
                  </a:moveTo>
                  <a:lnTo>
                    <a:pt x="0" y="129"/>
                  </a:lnTo>
                  <a:lnTo>
                    <a:pt x="112" y="0"/>
                  </a:lnTo>
                  <a:lnTo>
                    <a:pt x="205" y="0"/>
                  </a:lnTo>
                  <a:lnTo>
                    <a:pt x="93" y="129"/>
                  </a:lnTo>
                  <a:close/>
                </a:path>
              </a:pathLst>
            </a:custGeom>
            <a:solidFill>
              <a:srgbClr val="FD0014"/>
            </a:solidFill>
            <a:ln w="9525">
              <a:noFill/>
              <a:miter lim="800000"/>
              <a:headEnd/>
              <a:tailEnd/>
            </a:ln>
          </p:spPr>
          <p:txBody>
            <a:bodyPr wrap="none" anchor="ctr"/>
            <a:lstStyle/>
            <a:p>
              <a:pPr eaLnBrk="1" hangingPunct="1"/>
              <a:endParaRPr lang="ja-JP" altLang="en-US" dirty="0">
                <a:solidFill>
                  <a:prstClr val="black"/>
                </a:solidFill>
                <a:latin typeface="Arial"/>
                <a:ea typeface="ＭＳ Ｐゴシック" charset="-128"/>
              </a:endParaRPr>
            </a:p>
          </p:txBody>
        </p:sp>
      </p:grpSp>
      <p:grpSp>
        <p:nvGrpSpPr>
          <p:cNvPr id="28" name="グループ化 28"/>
          <p:cNvGrpSpPr>
            <a:grpSpLocks/>
          </p:cNvGrpSpPr>
          <p:nvPr userDrawn="1"/>
        </p:nvGrpSpPr>
        <p:grpSpPr bwMode="auto">
          <a:xfrm>
            <a:off x="350837" y="2763845"/>
            <a:ext cx="9212925" cy="109537"/>
            <a:chOff x="324643" y="2763058"/>
            <a:chExt cx="8502651" cy="109537"/>
          </a:xfrm>
        </p:grpSpPr>
        <p:sp>
          <p:nvSpPr>
            <p:cNvPr id="29" name="正方形/長方形 11"/>
            <p:cNvSpPr>
              <a:spLocks noChangeArrowheads="1"/>
            </p:cNvSpPr>
            <p:nvPr userDrawn="1"/>
          </p:nvSpPr>
          <p:spPr bwMode="auto">
            <a:xfrm>
              <a:off x="324643" y="2763058"/>
              <a:ext cx="8502651" cy="109537"/>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30" name="グループ化 39"/>
            <p:cNvGrpSpPr>
              <a:grpSpLocks/>
            </p:cNvGrpSpPr>
            <p:nvPr userDrawn="1"/>
          </p:nvGrpSpPr>
          <p:grpSpPr bwMode="auto">
            <a:xfrm>
              <a:off x="324643" y="2763058"/>
              <a:ext cx="2178447" cy="109537"/>
              <a:chOff x="312738" y="2747963"/>
              <a:chExt cx="1970087" cy="109537"/>
            </a:xfrm>
          </p:grpSpPr>
          <p:sp>
            <p:nvSpPr>
              <p:cNvPr id="31" name="正方形/長方形 30"/>
              <p:cNvSpPr>
                <a:spLocks noChangeArrowheads="1"/>
              </p:cNvSpPr>
              <p:nvPr/>
            </p:nvSpPr>
            <p:spPr bwMode="auto">
              <a:xfrm>
                <a:off x="312738" y="2747963"/>
                <a:ext cx="1970796"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2" name="正方形/長方形 31"/>
              <p:cNvSpPr>
                <a:spLocks noChangeArrowheads="1"/>
              </p:cNvSpPr>
              <p:nvPr/>
            </p:nvSpPr>
            <p:spPr bwMode="auto">
              <a:xfrm>
                <a:off x="312738" y="2747963"/>
                <a:ext cx="986116"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pic>
        <p:nvPicPr>
          <p:cNvPr id="33" name="Picture 2"/>
          <p:cNvPicPr>
            <a:picLocks noChangeAspect="1" noChangeArrowheads="1"/>
          </p:cNvPicPr>
          <p:nvPr userDrawn="1"/>
        </p:nvPicPr>
        <p:blipFill>
          <a:blip r:embed="rId2" cstate="print"/>
          <a:srcRect/>
          <a:stretch>
            <a:fillRect/>
          </a:stretch>
        </p:blipFill>
        <p:spPr bwMode="auto">
          <a:xfrm>
            <a:off x="6357156" y="206380"/>
            <a:ext cx="1047354" cy="1135063"/>
          </a:xfrm>
          <a:prstGeom prst="rect">
            <a:avLst/>
          </a:prstGeom>
          <a:noFill/>
          <a:ln w="9525">
            <a:noFill/>
            <a:miter lim="800000"/>
            <a:headEnd/>
            <a:tailEnd/>
          </a:ln>
        </p:spPr>
      </p:pic>
      <p:pic>
        <p:nvPicPr>
          <p:cNvPr id="35" name="Picture 6"/>
          <p:cNvPicPr>
            <a:picLocks noChangeAspect="1" noChangeArrowheads="1"/>
          </p:cNvPicPr>
          <p:nvPr userDrawn="1"/>
        </p:nvPicPr>
        <p:blipFill>
          <a:blip r:embed="rId3" cstate="print"/>
          <a:srcRect/>
          <a:stretch>
            <a:fillRect/>
          </a:stretch>
        </p:blipFill>
        <p:spPr bwMode="auto">
          <a:xfrm>
            <a:off x="3704865" y="534988"/>
            <a:ext cx="2404269" cy="457200"/>
          </a:xfrm>
          <a:prstGeom prst="rect">
            <a:avLst/>
          </a:prstGeom>
          <a:noFill/>
          <a:ln w="9525">
            <a:noFill/>
            <a:miter lim="800000"/>
            <a:headEnd/>
            <a:tailEnd/>
          </a:ln>
        </p:spPr>
      </p:pic>
      <p:sp>
        <p:nvSpPr>
          <p:cNvPr id="4" name="タイトル 3"/>
          <p:cNvSpPr>
            <a:spLocks noGrp="1"/>
          </p:cNvSpPr>
          <p:nvPr>
            <p:ph type="title"/>
          </p:nvPr>
        </p:nvSpPr>
        <p:spPr>
          <a:xfrm>
            <a:off x="662523" y="3140968"/>
            <a:ext cx="8915400" cy="432048"/>
          </a:xfrm>
          <a:prstGeom prst="rect">
            <a:avLst/>
          </a:prstGeom>
        </p:spPr>
        <p:txBody>
          <a:bodyPr/>
          <a:lstStyle>
            <a:lvl1pPr marL="0" marR="0" indent="0" algn="l" defTabSz="914395" rtl="0" eaLnBrk="0" fontAlgn="base" latinLnBrk="0" hangingPunct="0">
              <a:lnSpc>
                <a:spcPct val="90000"/>
              </a:lnSpc>
              <a:spcBef>
                <a:spcPct val="0"/>
              </a:spcBef>
              <a:spcAft>
                <a:spcPct val="0"/>
              </a:spcAft>
              <a:buClrTx/>
              <a:buSzTx/>
              <a:buFontTx/>
              <a:buNone/>
              <a:tabLst/>
              <a:defRPr sz="2800" b="0"/>
            </a:lvl1pPr>
          </a:lstStyle>
          <a:p>
            <a:r>
              <a:rPr lang="ja-JP" altLang="en-US"/>
              <a:t>マスター タイトルの書式設定</a:t>
            </a:r>
            <a:endParaRPr lang="ja-JP" altLang="en-US" dirty="0"/>
          </a:p>
        </p:txBody>
      </p:sp>
      <p:sp>
        <p:nvSpPr>
          <p:cNvPr id="36" name="スライド番号プレースホルダ 2"/>
          <p:cNvSpPr>
            <a:spLocks noGrp="1"/>
          </p:cNvSpPr>
          <p:nvPr>
            <p:ph type="sldNum" sz="quarter" idx="10"/>
          </p:nvPr>
        </p:nvSpPr>
        <p:spPr/>
        <p:txBody>
          <a:bodyPr/>
          <a:lstStyle>
            <a:lvl1pPr algn="r">
              <a:defRPr sz="1400">
                <a:solidFill>
                  <a:schemeClr val="tx1"/>
                </a:solidFill>
                <a:latin typeface="Arial" pitchFamily="34" charset="0"/>
                <a:cs typeface="Arial" pitchFamily="34" charset="0"/>
              </a:defRPr>
            </a:lvl1pPr>
          </a:lstStyle>
          <a:p>
            <a:pPr>
              <a:defRPr/>
            </a:pPr>
            <a:fld id="{C8CB148B-143F-4F5D-981D-DD1379AE8ED1}"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7829783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156369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377459CE-883E-46E1-AAD6-C76FBDF466F4}" type="datetimeFigureOut">
              <a:rPr lang="ja-JP" altLang="en-US"/>
              <a:pPr>
                <a:defRPr/>
              </a:pPr>
              <a:t>2025/3/13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893F471-091C-40D6-95D5-B670A00C66E4}" type="slidenum">
              <a:rPr lang="ja-JP" altLang="en-US"/>
              <a:pPr>
                <a:defRPr/>
              </a:pPr>
              <a:t>‹#›</a:t>
            </a:fld>
            <a:endParaRPr lang="ja-JP" altLang="en-US"/>
          </a:p>
        </p:txBody>
      </p:sp>
    </p:spTree>
    <p:extLst>
      <p:ext uri="{BB962C8B-B14F-4D97-AF65-F5344CB8AC3E}">
        <p14:creationId xmlns:p14="http://schemas.microsoft.com/office/powerpoint/2010/main" val="21390492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2_白紙">
    <p:spTree>
      <p:nvGrpSpPr>
        <p:cNvPr id="1" name=""/>
        <p:cNvGrpSpPr/>
        <p:nvPr/>
      </p:nvGrpSpPr>
      <p:grpSpPr>
        <a:xfrm>
          <a:off x="0" y="0"/>
          <a:ext cx="0" cy="0"/>
          <a:chOff x="0" y="0"/>
          <a:chExt cx="0" cy="0"/>
        </a:xfrm>
      </p:grpSpPr>
      <p:pic>
        <p:nvPicPr>
          <p:cNvPr id="2" name="図 1" descr="ea60_010_030_dmac [更新済み].wmf"/>
          <p:cNvPicPr>
            <a:picLocks noChangeAspect="1"/>
          </p:cNvPicPr>
          <p:nvPr userDrawn="1"/>
        </p:nvPicPr>
        <p:blipFill>
          <a:blip r:embed="rId2" cstate="screen"/>
          <a:stretch>
            <a:fillRect/>
          </a:stretch>
        </p:blipFill>
        <p:spPr bwMode="gray">
          <a:xfrm>
            <a:off x="3018600" y="2916679"/>
            <a:ext cx="3868800" cy="1024642"/>
          </a:xfrm>
          <a:prstGeom prst="rect">
            <a:avLst/>
          </a:prstGeom>
        </p:spPr>
      </p:pic>
    </p:spTree>
    <p:extLst>
      <p:ext uri="{BB962C8B-B14F-4D97-AF65-F5344CB8AC3E}">
        <p14:creationId xmlns:p14="http://schemas.microsoft.com/office/powerpoint/2010/main" val="9938861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04321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3D349D37-F2A3-4B83-A923-E0C9E20926E7}" type="datetimeFigureOut">
              <a:rPr lang="ja-JP" altLang="en-US"/>
              <a:pPr>
                <a:defRPr/>
              </a:pPr>
              <a:t>2025/3/13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47C6DD86-CEF2-4AFD-A8D8-9329429F44AE}" type="slidenum">
              <a:rPr lang="ja-JP" altLang="en-US"/>
              <a:pPr>
                <a:defRPr/>
              </a:pPr>
              <a:t>‹#›</a:t>
            </a:fld>
            <a:endParaRPr lang="ja-JP" altLang="en-US"/>
          </a:p>
        </p:txBody>
      </p:sp>
    </p:spTree>
    <p:extLst>
      <p:ext uri="{BB962C8B-B14F-4D97-AF65-F5344CB8AC3E}">
        <p14:creationId xmlns:p14="http://schemas.microsoft.com/office/powerpoint/2010/main" val="3413628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A2EF04DC-FA7C-4D5A-AF18-E78E9649019A}" type="datetimeFigureOut">
              <a:rPr lang="ja-JP" altLang="en-US"/>
              <a:pPr>
                <a:defRPr/>
              </a:pPr>
              <a:t>2025/3/13</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6AC9A31-B8E3-49A0-A404-EC0162CC12F9}" type="slidenum">
              <a:rPr lang="ja-JP" altLang="en-US"/>
              <a:pPr>
                <a:defRPr/>
              </a:pPr>
              <a:t>‹#›</a:t>
            </a:fld>
            <a:endParaRPr lang="ja-JP" altLang="en-US"/>
          </a:p>
        </p:txBody>
      </p:sp>
    </p:spTree>
    <p:extLst>
      <p:ext uri="{BB962C8B-B14F-4D97-AF65-F5344CB8AC3E}">
        <p14:creationId xmlns:p14="http://schemas.microsoft.com/office/powerpoint/2010/main" val="2606436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C1D1EB8A-D9CE-4663-8379-CEAD3C465092}" type="datetimeFigureOut">
              <a:rPr lang="ja-JP" altLang="en-US"/>
              <a:pPr>
                <a:defRPr/>
              </a:pPr>
              <a:t>2025/3/13</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412F809-FD26-43EB-B3DB-313FC6085751}" type="slidenum">
              <a:rPr lang="ja-JP" altLang="en-US"/>
              <a:pPr>
                <a:defRPr/>
              </a:pPr>
              <a:t>‹#›</a:t>
            </a:fld>
            <a:endParaRPr lang="ja-JP" altLang="en-US"/>
          </a:p>
        </p:txBody>
      </p:sp>
    </p:spTree>
    <p:extLst>
      <p:ext uri="{BB962C8B-B14F-4D97-AF65-F5344CB8AC3E}">
        <p14:creationId xmlns:p14="http://schemas.microsoft.com/office/powerpoint/2010/main" val="107608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8DCBFEE-2366-44D3-8C14-A71F4AE6781E}" type="datetimeFigureOut">
              <a:rPr lang="ja-JP" altLang="en-US"/>
              <a:pPr>
                <a:defRPr/>
              </a:pPr>
              <a:t>2025/3/13</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44F1CAE7-45F4-4EEB-A445-41B43895F086}" type="slidenum">
              <a:rPr lang="ja-JP" altLang="en-US"/>
              <a:pPr>
                <a:defRPr/>
              </a:pPr>
              <a:t>‹#›</a:t>
            </a:fld>
            <a:endParaRPr lang="ja-JP" altLang="en-US"/>
          </a:p>
        </p:txBody>
      </p:sp>
    </p:spTree>
    <p:extLst>
      <p:ext uri="{BB962C8B-B14F-4D97-AF65-F5344CB8AC3E}">
        <p14:creationId xmlns:p14="http://schemas.microsoft.com/office/powerpoint/2010/main" val="410918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6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F2D370C-1A48-4024-9781-E117265428D3}" type="datetimeFigureOut">
              <a:rPr lang="ja-JP" altLang="en-US"/>
              <a:pPr>
                <a:defRPr/>
              </a:pPr>
              <a:t>2025/3/13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EDFE42A-EE30-4320-B879-CA255EFACC01}" type="slidenum">
              <a:rPr lang="ja-JP" altLang="en-US"/>
              <a:pPr>
                <a:defRPr/>
              </a:pPr>
              <a:t>‹#›</a:t>
            </a:fld>
            <a:endParaRPr lang="ja-JP" altLang="en-US"/>
          </a:p>
        </p:txBody>
      </p:sp>
    </p:spTree>
    <p:extLst>
      <p:ext uri="{BB962C8B-B14F-4D97-AF65-F5344CB8AC3E}">
        <p14:creationId xmlns:p14="http://schemas.microsoft.com/office/powerpoint/2010/main" val="266261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BF9B44E-7FD3-4680-993E-2B1DF45CE60D}" type="datetimeFigureOut">
              <a:rPr lang="ja-JP" altLang="en-US"/>
              <a:pPr>
                <a:defRPr/>
              </a:pPr>
              <a:t>2025/3/13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8033DAB-AA7A-431F-B38E-D822B28E5FA3}" type="slidenum">
              <a:rPr lang="ja-JP" altLang="en-US"/>
              <a:pPr>
                <a:defRPr/>
              </a:pPr>
              <a:t>‹#›</a:t>
            </a:fld>
            <a:endParaRPr lang="ja-JP" altLang="en-US"/>
          </a:p>
        </p:txBody>
      </p:sp>
    </p:spTree>
    <p:extLst>
      <p:ext uri="{BB962C8B-B14F-4D97-AF65-F5344CB8AC3E}">
        <p14:creationId xmlns:p14="http://schemas.microsoft.com/office/powerpoint/2010/main" val="346912773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slideLayouts/slideLayout23.xml" Type="http://schemas.openxmlformats.org/officeDocument/2006/relationships/slideLayout"/><Relationship Id="rId13" Target="../slideLayouts/slideLayout24.xml" Type="http://schemas.openxmlformats.org/officeDocument/2006/relationships/slideLayout"/><Relationship Id="rId14" Target="../slideLayouts/slideLayout25.xml" Type="http://schemas.openxmlformats.org/officeDocument/2006/relationships/slideLayout"/><Relationship Id="rId15" Target="../slideLayouts/slideLayout26.xml" Type="http://schemas.openxmlformats.org/officeDocument/2006/relationships/slideLayout"/><Relationship Id="rId16" Target="../slideLayouts/slideLayout27.xml" Type="http://schemas.openxmlformats.org/officeDocument/2006/relationships/slideLayout"/><Relationship Id="rId17" Target="../slideLayouts/slideLayout28.xml" Type="http://schemas.openxmlformats.org/officeDocument/2006/relationships/slideLayout"/><Relationship Id="rId18" Target="../slideLayouts/slideLayout29.xml" Type="http://schemas.openxmlformats.org/officeDocument/2006/relationships/slideLayout"/><Relationship Id="rId19" Target="../slideLayouts/slideLayout30.xml" Type="http://schemas.openxmlformats.org/officeDocument/2006/relationships/slideLayout"/><Relationship Id="rId2" Target="../slideLayouts/slideLayout13.xml" Type="http://schemas.openxmlformats.org/officeDocument/2006/relationships/slideLayout"/><Relationship Id="rId20" Target="../slideLayouts/slideLayout31.xml" Type="http://schemas.openxmlformats.org/officeDocument/2006/relationships/slideLayout"/><Relationship Id="rId21" Target="../theme/theme2.xml" Type="http://schemas.openxmlformats.org/officeDocument/2006/relationships/theme"/><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5"/>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ea typeface="+mn-ea"/>
              </a:defRPr>
            </a:lvl1pPr>
          </a:lstStyle>
          <a:p>
            <a:pPr>
              <a:defRPr/>
            </a:pPr>
            <a:fld id="{16797CFD-D163-41B9-9692-85245CF89C25}" type="datetimeFigureOut">
              <a:rPr lang="ja-JP" altLang="en-US"/>
              <a:pPr>
                <a:defRPr/>
              </a:pPr>
              <a:t>2025/3/13</a:t>
            </a:fld>
            <a:endParaRPr lang="ja-JP" altLang="en-US"/>
          </a:p>
        </p:txBody>
      </p:sp>
      <p:sp>
        <p:nvSpPr>
          <p:cNvPr id="5" name="フッター プレースホルダ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5"/>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53A8BD1-B1F0-4DA1-B7CF-0D4458F2CE3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98" algn="ctr" rtl="0" fontAlgn="base">
        <a:spcBef>
          <a:spcPct val="0"/>
        </a:spcBef>
        <a:spcAft>
          <a:spcPct val="0"/>
        </a:spcAft>
        <a:defRPr kumimoji="1" sz="4400">
          <a:solidFill>
            <a:schemeClr val="tx1"/>
          </a:solidFill>
          <a:latin typeface="Calibri" pitchFamily="34" charset="0"/>
          <a:ea typeface="ＭＳ Ｐゴシック" charset="-128"/>
        </a:defRPr>
      </a:lvl6pPr>
      <a:lvl7pPr marL="914395" algn="ctr" rtl="0" fontAlgn="base">
        <a:spcBef>
          <a:spcPct val="0"/>
        </a:spcBef>
        <a:spcAft>
          <a:spcPct val="0"/>
        </a:spcAft>
        <a:defRPr kumimoji="1" sz="4400">
          <a:solidFill>
            <a:schemeClr val="tx1"/>
          </a:solidFill>
          <a:latin typeface="Calibri" pitchFamily="34" charset="0"/>
          <a:ea typeface="ＭＳ Ｐゴシック" charset="-128"/>
        </a:defRPr>
      </a:lvl7pPr>
      <a:lvl8pPr marL="1371592" algn="ctr" rtl="0" fontAlgn="base">
        <a:spcBef>
          <a:spcPct val="0"/>
        </a:spcBef>
        <a:spcAft>
          <a:spcPct val="0"/>
        </a:spcAft>
        <a:defRPr kumimoji="1" sz="4400">
          <a:solidFill>
            <a:schemeClr val="tx1"/>
          </a:solidFill>
          <a:latin typeface="Calibri" pitchFamily="34" charset="0"/>
          <a:ea typeface="ＭＳ Ｐゴシック" charset="-128"/>
        </a:defRPr>
      </a:lvl8pPr>
      <a:lvl9pPr marL="1828789"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98" indent="-342898"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46" indent="-285748"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2993" indent="-228598"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191"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388"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31" name="フッター プレースホルダー 30"/>
          <p:cNvSpPr>
            <a:spLocks noGrp="1"/>
          </p:cNvSpPr>
          <p:nvPr>
            <p:ph type="ftr" sz="quarter" idx="3"/>
          </p:nvPr>
        </p:nvSpPr>
        <p:spPr>
          <a:xfrm>
            <a:off x="6063989" y="6597650"/>
            <a:ext cx="3257285" cy="230188"/>
          </a:xfrm>
          <a:prstGeom prst="rect">
            <a:avLst/>
          </a:prstGeom>
          <a:noFill/>
          <a:ln w="25400">
            <a:noFill/>
            <a:miter lim="800000"/>
            <a:headEnd/>
            <a:tailEnd/>
          </a:ln>
        </p:spPr>
        <p:txBody>
          <a:bodyPr wrap="none">
            <a:noAutofit/>
          </a:bodyPr>
          <a:lstStyle>
            <a:lvl1pPr algn="r">
              <a:spcBef>
                <a:spcPct val="50000"/>
              </a:spcBef>
              <a:defRPr kumimoji="0" lang="en-US" altLang="ja-JP" sz="900" dirty="0">
                <a:solidFill>
                  <a:srgbClr val="A6A6A6"/>
                </a:solidFill>
                <a:latin typeface="Arial" charset="0"/>
                <a:ea typeface="ＭＳ Ｐゴシック" charset="-128"/>
              </a:defRPr>
            </a:lvl1pPr>
          </a:lstStyle>
          <a:p>
            <a:pPr eaLnBrk="1" hangingPunct="1">
              <a:defRPr/>
            </a:pPr>
            <a:endParaRPr/>
          </a:p>
        </p:txBody>
      </p:sp>
      <p:sp>
        <p:nvSpPr>
          <p:cNvPr id="27" name="スライド番号プレースホルダ 2"/>
          <p:cNvSpPr>
            <a:spLocks noGrp="1"/>
          </p:cNvSpPr>
          <p:nvPr>
            <p:ph type="sldNum" sz="quarter" idx="4"/>
          </p:nvPr>
        </p:nvSpPr>
        <p:spPr>
          <a:xfrm>
            <a:off x="9321271" y="6545263"/>
            <a:ext cx="529696" cy="304800"/>
          </a:xfrm>
          <a:prstGeom prst="rect">
            <a:avLst/>
          </a:prstGeom>
        </p:spPr>
        <p:txBody>
          <a:bodyPr/>
          <a:lstStyle>
            <a:lvl1pPr algn="r">
              <a:defRPr sz="1400">
                <a:solidFill>
                  <a:schemeClr val="tx1"/>
                </a:solidFill>
                <a:latin typeface="Arial" pitchFamily="34" charset="0"/>
                <a:ea typeface="ＭＳ Ｐゴシック" charset="-128"/>
                <a:cs typeface="Arial" pitchFamily="34" charset="0"/>
              </a:defRPr>
            </a:lvl1pPr>
          </a:lstStyle>
          <a:p>
            <a:pPr eaLnBrk="1" hangingPunct="1">
              <a:defRPr/>
            </a:pPr>
            <a:fld id="{50A7ADF0-AC7F-4A28-A786-024F3C0F6F2F}" type="slidenum">
              <a:rPr lang="en-US" altLang="ja-JP">
                <a:solidFill>
                  <a:prstClr val="black"/>
                </a:solidFill>
              </a:rPr>
              <a:pPr eaLnBrk="1" hangingPunct="1">
                <a:defRPr/>
              </a:pPr>
              <a:t>‹#›</a:t>
            </a:fld>
            <a:endParaRPr lang="en-US" altLang="ja-JP" dirty="0">
              <a:solidFill>
                <a:prstClr val="black"/>
              </a:solidFill>
            </a:endParaRPr>
          </a:p>
        </p:txBody>
      </p:sp>
    </p:spTree>
    <p:extLst>
      <p:ext uri="{BB962C8B-B14F-4D97-AF65-F5344CB8AC3E}">
        <p14:creationId xmlns:p14="http://schemas.microsoft.com/office/powerpoint/2010/main" val="14768776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4" r:id="rId18"/>
    <p:sldLayoutId id="2147483705" r:id="rId19"/>
    <p:sldLayoutId id="2147483706" r:id="rId20"/>
  </p:sldLayoutIdLst>
  <p:hf hdr="0" ftr="0" dt="0"/>
  <p:txStyles>
    <p:titleStyle>
      <a:lvl1pPr algn="l" rtl="0" eaLnBrk="0" fontAlgn="base" hangingPunct="0">
        <a:lnSpc>
          <a:spcPct val="90000"/>
        </a:lnSpc>
        <a:spcBef>
          <a:spcPct val="0"/>
        </a:spcBef>
        <a:spcAft>
          <a:spcPct val="0"/>
        </a:spcAft>
        <a:defRPr kumimoji="1" sz="2600">
          <a:solidFill>
            <a:schemeClr val="tx1"/>
          </a:solidFill>
          <a:latin typeface="+mj-lt"/>
          <a:ea typeface="+mj-ea"/>
          <a:cs typeface="+mj-cs"/>
        </a:defRPr>
      </a:lvl1pPr>
      <a:lvl2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2pPr>
      <a:lvl3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3pPr>
      <a:lvl4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4pPr>
      <a:lvl5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5pPr>
      <a:lvl6pPr marL="457198"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6pPr>
      <a:lvl7pPr marL="914395"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7pPr>
      <a:lvl8pPr marL="1371592"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8pPr>
      <a:lvl9pPr marL="1828789"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9pPr>
    </p:titleStyle>
    <p:bodyStyle>
      <a:lvl1pPr marL="342898" indent="-342898" algn="l" rtl="0" eaLnBrk="0" fontAlgn="base" hangingPunct="0">
        <a:spcBef>
          <a:spcPct val="20000"/>
        </a:spcBef>
        <a:spcAft>
          <a:spcPct val="0"/>
        </a:spcAft>
        <a:buChar char="•"/>
        <a:defRPr kumimoji="1" sz="3200">
          <a:solidFill>
            <a:schemeClr val="tx1"/>
          </a:solidFill>
          <a:latin typeface="Arial" pitchFamily="34" charset="0"/>
          <a:ea typeface="+mn-ea"/>
          <a:cs typeface="+mn-cs"/>
        </a:defRPr>
      </a:lvl1pPr>
      <a:lvl2pPr marL="742946" indent="-285748" algn="l" rtl="0" eaLnBrk="0" fontAlgn="base" hangingPunct="0">
        <a:spcBef>
          <a:spcPct val="20000"/>
        </a:spcBef>
        <a:spcAft>
          <a:spcPct val="0"/>
        </a:spcAft>
        <a:buChar char="–"/>
        <a:defRPr kumimoji="1" sz="2800">
          <a:solidFill>
            <a:schemeClr val="tx1"/>
          </a:solidFill>
          <a:latin typeface="Arial" pitchFamily="34" charset="0"/>
          <a:ea typeface="+mn-ea"/>
        </a:defRPr>
      </a:lvl2pPr>
      <a:lvl3pPr marL="1142993" indent="-228598" algn="l" rtl="0" eaLnBrk="0" fontAlgn="base" hangingPunct="0">
        <a:spcBef>
          <a:spcPct val="20000"/>
        </a:spcBef>
        <a:spcAft>
          <a:spcPct val="0"/>
        </a:spcAft>
        <a:buChar char="•"/>
        <a:defRPr kumimoji="1" sz="2400">
          <a:solidFill>
            <a:schemeClr val="tx1"/>
          </a:solidFill>
          <a:latin typeface="Arial" pitchFamily="34" charset="0"/>
          <a:ea typeface="+mn-ea"/>
        </a:defRPr>
      </a:lvl3pPr>
      <a:lvl4pPr marL="1600191" indent="-228598" algn="l" rtl="0" eaLnBrk="0" fontAlgn="base" hangingPunct="0">
        <a:spcBef>
          <a:spcPct val="20000"/>
        </a:spcBef>
        <a:spcAft>
          <a:spcPct val="0"/>
        </a:spcAft>
        <a:buChar char="–"/>
        <a:defRPr kumimoji="1" sz="2000">
          <a:solidFill>
            <a:schemeClr val="tx1"/>
          </a:solidFill>
          <a:latin typeface="Arial" pitchFamily="34" charset="0"/>
          <a:ea typeface="+mn-ea"/>
        </a:defRPr>
      </a:lvl4pPr>
      <a:lvl5pPr marL="2057388" indent="-228598" algn="l" rtl="0" eaLnBrk="0" fontAlgn="base" hangingPunct="0">
        <a:spcBef>
          <a:spcPct val="20000"/>
        </a:spcBef>
        <a:spcAft>
          <a:spcPct val="0"/>
        </a:spcAft>
        <a:buChar char="»"/>
        <a:defRPr kumimoji="1" sz="2000">
          <a:solidFill>
            <a:schemeClr val="tx1"/>
          </a:solidFill>
          <a:latin typeface="Arial" pitchFamily="34" charset="0"/>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EFB6203-9830-70D9-4920-C96919BEEA25}"/>
              </a:ext>
            </a:extLst>
          </p:cNvPr>
          <p:cNvSpPr txBox="1"/>
          <p:nvPr/>
        </p:nvSpPr>
        <p:spPr>
          <a:xfrm>
            <a:off x="662677" y="1611917"/>
            <a:ext cx="8497388" cy="2631490"/>
          </a:xfrm>
          <a:prstGeom prst="rect">
            <a:avLst/>
          </a:prstGeom>
          <a:noFill/>
        </p:spPr>
        <p:txBody>
          <a:bodyPr wrap="square" rtlCol="0">
            <a:spAutoFit/>
          </a:bodyPr>
          <a:lstStyle/>
          <a:p>
            <a:pPr marL="214313" indent="-214313">
              <a:spcAft>
                <a:spcPts val="600"/>
              </a:spcAft>
              <a:buFont typeface="Wingdings" panose="05000000000000000000" pitchFamily="2" charset="2"/>
              <a:buChar char="ü"/>
            </a:pPr>
            <a:r>
              <a:rPr lang="ja-JP" altLang="en-US" sz="1400" dirty="0">
                <a:solidFill>
                  <a:srgbClr val="0070C0"/>
                </a:solidFill>
                <a:latin typeface="Meiryo UI" panose="020B0604030504040204" pitchFamily="50" charset="-128"/>
                <a:ea typeface="Meiryo UI" panose="020B0604030504040204" pitchFamily="50" charset="-128"/>
              </a:rPr>
              <a:t>情報提供書は、</a:t>
            </a:r>
            <a:r>
              <a:rPr lang="en-US" altLang="ja-JP" sz="1400" dirty="0">
                <a:solidFill>
                  <a:srgbClr val="0070C0"/>
                </a:solidFill>
                <a:latin typeface="Meiryo UI" panose="020B0604030504040204" pitchFamily="50" charset="-128"/>
                <a:ea typeface="Meiryo UI" panose="020B0604030504040204" pitchFamily="50" charset="-128"/>
              </a:rPr>
              <a:t>Microsoft PowerPoint</a:t>
            </a:r>
            <a:r>
              <a:rPr lang="ja-JP" altLang="en-US" sz="1400" dirty="0">
                <a:solidFill>
                  <a:srgbClr val="0070C0"/>
                </a:solidFill>
                <a:latin typeface="Meiryo UI" panose="020B0604030504040204" pitchFamily="50" charset="-128"/>
                <a:ea typeface="Meiryo UI" panose="020B0604030504040204" pitchFamily="50" charset="-128"/>
              </a:rPr>
              <a:t>形式で提出してください。適宜、図、写真、グラフ等を用いて、理解が容易になるよう記載してください。なお、アニメーション機能や動画機能は、使わないでください。</a:t>
            </a:r>
            <a:endParaRPr lang="en-US" altLang="ja-JP" sz="1400" dirty="0">
              <a:solidFill>
                <a:srgbClr val="0070C0"/>
              </a:solidFill>
              <a:latin typeface="Meiryo UI" panose="020B0604030504040204" pitchFamily="50" charset="-128"/>
              <a:ea typeface="Meiryo UI" panose="020B0604030504040204" pitchFamily="50" charset="-128"/>
            </a:endParaRPr>
          </a:p>
          <a:p>
            <a:pPr marL="214313" indent="-214313">
              <a:spcAft>
                <a:spcPts val="600"/>
              </a:spcAft>
              <a:buFont typeface="Wingdings" panose="05000000000000000000" pitchFamily="2" charset="2"/>
              <a:buChar char="ü"/>
            </a:pPr>
            <a:r>
              <a:rPr lang="ja-JP" altLang="en-US" sz="1400" dirty="0">
                <a:solidFill>
                  <a:srgbClr val="0070C0"/>
                </a:solidFill>
                <a:latin typeface="Meiryo UI" panose="020B0604030504040204" pitchFamily="50" charset="-128"/>
                <a:ea typeface="Meiryo UI" panose="020B0604030504040204" pitchFamily="50" charset="-128"/>
              </a:rPr>
              <a:t>項目名（黒字部分）はそのまま残し、青字部分を記載して提出時には黒字にしてください。吹き出し等で示した赤字の記入要領は削除してください。</a:t>
            </a:r>
            <a:endParaRPr lang="en-US" altLang="ja-JP" sz="1400" dirty="0">
              <a:solidFill>
                <a:srgbClr val="0070C0"/>
              </a:solidFill>
              <a:latin typeface="Meiryo UI" panose="020B0604030504040204" pitchFamily="50" charset="-128"/>
              <a:ea typeface="Meiryo UI" panose="020B0604030504040204" pitchFamily="50" charset="-128"/>
            </a:endParaRPr>
          </a:p>
          <a:p>
            <a:pPr marL="214313" indent="-214313">
              <a:spcAft>
                <a:spcPts val="600"/>
              </a:spcAft>
              <a:buFont typeface="Wingdings" panose="05000000000000000000" pitchFamily="2" charset="2"/>
              <a:buChar char="ü"/>
            </a:pPr>
            <a:r>
              <a:rPr lang="ja-JP" altLang="en-US" sz="1400" dirty="0">
                <a:solidFill>
                  <a:srgbClr val="0070C0"/>
                </a:solidFill>
                <a:latin typeface="Meiryo UI" panose="020B0604030504040204" pitchFamily="50" charset="-128"/>
                <a:ea typeface="Meiryo UI" panose="020B0604030504040204" pitchFamily="50" charset="-128"/>
              </a:rPr>
              <a:t>記載の内容が判読しやすい字体とし、大きさは、</a:t>
            </a:r>
            <a:r>
              <a:rPr lang="en-US" altLang="ja-JP" sz="1400" dirty="0">
                <a:solidFill>
                  <a:srgbClr val="0070C0"/>
                </a:solidFill>
                <a:latin typeface="Meiryo UI" panose="020B0604030504040204" pitchFamily="50" charset="-128"/>
                <a:ea typeface="Meiryo UI" panose="020B0604030504040204" pitchFamily="50" charset="-128"/>
              </a:rPr>
              <a:t>12</a:t>
            </a:r>
            <a:r>
              <a:rPr lang="ja-JP" altLang="en-US" sz="1400" dirty="0">
                <a:solidFill>
                  <a:srgbClr val="0070C0"/>
                </a:solidFill>
                <a:latin typeface="Meiryo UI" panose="020B0604030504040204" pitchFamily="50" charset="-128"/>
                <a:ea typeface="Meiryo UI" panose="020B0604030504040204" pitchFamily="50" charset="-128"/>
              </a:rPr>
              <a:t>ポイントを基本としてください。</a:t>
            </a:r>
            <a:endParaRPr lang="en-US" altLang="ja-JP" sz="1400" dirty="0">
              <a:solidFill>
                <a:srgbClr val="0070C0"/>
              </a:solidFill>
              <a:latin typeface="Meiryo UI" panose="020B0604030504040204" pitchFamily="50" charset="-128"/>
              <a:ea typeface="Meiryo UI" panose="020B0604030504040204" pitchFamily="50" charset="-128"/>
            </a:endParaRPr>
          </a:p>
          <a:p>
            <a:pPr marL="214313" indent="-214313">
              <a:spcAft>
                <a:spcPts val="600"/>
              </a:spcAft>
              <a:buFont typeface="Wingdings" panose="05000000000000000000" pitchFamily="2" charset="2"/>
              <a:buChar char="ü"/>
            </a:pPr>
            <a:r>
              <a:rPr lang="en-US" altLang="ja-JP" sz="1400" dirty="0">
                <a:solidFill>
                  <a:srgbClr val="0070C0"/>
                </a:solidFill>
                <a:latin typeface="Meiryo UI" panose="020B0604030504040204" pitchFamily="50" charset="-128"/>
                <a:ea typeface="Meiryo UI" panose="020B0604030504040204" pitchFamily="50" charset="-128"/>
              </a:rPr>
              <a:t>1</a:t>
            </a:r>
            <a:r>
              <a:rPr lang="ja-JP" altLang="en-US" sz="1400" dirty="0">
                <a:solidFill>
                  <a:srgbClr val="0070C0"/>
                </a:solidFill>
                <a:latin typeface="Meiryo UI" panose="020B0604030504040204" pitchFamily="50" charset="-128"/>
                <a:ea typeface="Meiryo UI" panose="020B0604030504040204" pitchFamily="50" charset="-128"/>
              </a:rPr>
              <a:t>項～</a:t>
            </a:r>
            <a:r>
              <a:rPr lang="en-US" altLang="ja-JP" sz="1400" dirty="0">
                <a:solidFill>
                  <a:srgbClr val="0070C0"/>
                </a:solidFill>
                <a:latin typeface="Meiryo UI" panose="020B0604030504040204" pitchFamily="50" charset="-128"/>
                <a:ea typeface="Meiryo UI" panose="020B0604030504040204" pitchFamily="50" charset="-128"/>
              </a:rPr>
              <a:t>7</a:t>
            </a:r>
            <a:r>
              <a:rPr lang="ja-JP" altLang="en-US" sz="1400" dirty="0">
                <a:solidFill>
                  <a:srgbClr val="0070C0"/>
                </a:solidFill>
                <a:latin typeface="Meiryo UI" panose="020B0604030504040204" pitchFamily="50" charset="-128"/>
                <a:ea typeface="Meiryo UI" panose="020B0604030504040204" pitchFamily="50" charset="-128"/>
              </a:rPr>
              <a:t>項は記入必須の項目、</a:t>
            </a:r>
            <a:r>
              <a:rPr lang="en-US" altLang="ja-JP" sz="1400" dirty="0">
                <a:solidFill>
                  <a:srgbClr val="0070C0"/>
                </a:solidFill>
                <a:latin typeface="Meiryo UI" panose="020B0604030504040204" pitchFamily="50" charset="-128"/>
                <a:ea typeface="Meiryo UI" panose="020B0604030504040204" pitchFamily="50" charset="-128"/>
              </a:rPr>
              <a:t>8</a:t>
            </a:r>
            <a:r>
              <a:rPr lang="ja-JP" altLang="en-US" sz="1400" dirty="0">
                <a:solidFill>
                  <a:srgbClr val="0070C0"/>
                </a:solidFill>
                <a:latin typeface="Meiryo UI" panose="020B0604030504040204" pitchFamily="50" charset="-128"/>
                <a:ea typeface="Meiryo UI" panose="020B0604030504040204" pitchFamily="50" charset="-128"/>
              </a:rPr>
              <a:t>項・</a:t>
            </a:r>
            <a:r>
              <a:rPr lang="en-US" altLang="ja-JP" sz="1400" dirty="0">
                <a:solidFill>
                  <a:srgbClr val="0070C0"/>
                </a:solidFill>
                <a:latin typeface="Meiryo UI" panose="020B0604030504040204" pitchFamily="50" charset="-128"/>
                <a:ea typeface="Meiryo UI" panose="020B0604030504040204" pitchFamily="50" charset="-128"/>
              </a:rPr>
              <a:t>9</a:t>
            </a:r>
            <a:r>
              <a:rPr lang="ja-JP" altLang="en-US" sz="1400" dirty="0">
                <a:solidFill>
                  <a:srgbClr val="0070C0"/>
                </a:solidFill>
                <a:latin typeface="Meiryo UI" panose="020B0604030504040204" pitchFamily="50" charset="-128"/>
                <a:ea typeface="Meiryo UI" panose="020B0604030504040204" pitchFamily="50" charset="-128"/>
              </a:rPr>
              <a:t>項は記入任意の項目です。</a:t>
            </a:r>
            <a:br>
              <a:rPr lang="en-US" altLang="ja-JP" sz="1400" dirty="0">
                <a:solidFill>
                  <a:srgbClr val="0070C0"/>
                </a:solidFill>
                <a:latin typeface="Meiryo UI" panose="020B0604030504040204" pitchFamily="50" charset="-128"/>
                <a:ea typeface="Meiryo UI" panose="020B0604030504040204" pitchFamily="50" charset="-128"/>
              </a:rPr>
            </a:br>
            <a:r>
              <a:rPr lang="en-US" altLang="ja-JP" sz="1400" dirty="0">
                <a:solidFill>
                  <a:srgbClr val="0070C0"/>
                </a:solidFill>
                <a:latin typeface="Meiryo UI" panose="020B0604030504040204" pitchFamily="50" charset="-128"/>
                <a:ea typeface="Meiryo UI" panose="020B0604030504040204" pitchFamily="50" charset="-128"/>
              </a:rPr>
              <a:t>1</a:t>
            </a:r>
            <a:r>
              <a:rPr lang="ja-JP" altLang="en-US" sz="1400" dirty="0">
                <a:solidFill>
                  <a:srgbClr val="0070C0"/>
                </a:solidFill>
                <a:latin typeface="Meiryo UI" panose="020B0604030504040204" pitchFamily="50" charset="-128"/>
                <a:ea typeface="Meiryo UI" panose="020B0604030504040204" pitchFamily="50" charset="-128"/>
              </a:rPr>
              <a:t>項・</a:t>
            </a:r>
            <a:r>
              <a:rPr lang="en-US" altLang="ja-JP" sz="1400" dirty="0">
                <a:solidFill>
                  <a:srgbClr val="0070C0"/>
                </a:solidFill>
                <a:latin typeface="Meiryo UI" panose="020B0604030504040204" pitchFamily="50" charset="-128"/>
                <a:ea typeface="Meiryo UI" panose="020B0604030504040204" pitchFamily="50" charset="-128"/>
              </a:rPr>
              <a:t>2</a:t>
            </a:r>
            <a:r>
              <a:rPr lang="ja-JP" altLang="en-US" sz="1400" dirty="0">
                <a:solidFill>
                  <a:srgbClr val="0070C0"/>
                </a:solidFill>
                <a:latin typeface="Meiryo UI" panose="020B0604030504040204" pitchFamily="50" charset="-128"/>
                <a:ea typeface="Meiryo UI" panose="020B0604030504040204" pitchFamily="50" charset="-128"/>
              </a:rPr>
              <a:t>項では貴社の現時点でのステータスについて、</a:t>
            </a:r>
            <a:r>
              <a:rPr lang="en-US" altLang="ja-JP" sz="1400" dirty="0">
                <a:solidFill>
                  <a:srgbClr val="0070C0"/>
                </a:solidFill>
                <a:latin typeface="Meiryo UI" panose="020B0604030504040204" pitchFamily="50" charset="-128"/>
                <a:ea typeface="Meiryo UI" panose="020B0604030504040204" pitchFamily="50" charset="-128"/>
              </a:rPr>
              <a:t>3</a:t>
            </a:r>
            <a:r>
              <a:rPr lang="ja-JP" altLang="en-US" sz="1400" dirty="0">
                <a:solidFill>
                  <a:srgbClr val="0070C0"/>
                </a:solidFill>
                <a:latin typeface="Meiryo UI" panose="020B0604030504040204" pitchFamily="50" charset="-128"/>
                <a:ea typeface="Meiryo UI" panose="020B0604030504040204" pitchFamily="50" charset="-128"/>
              </a:rPr>
              <a:t>項～</a:t>
            </a:r>
            <a:r>
              <a:rPr lang="en-US" altLang="ja-JP" sz="1400" dirty="0">
                <a:solidFill>
                  <a:srgbClr val="0070C0"/>
                </a:solidFill>
                <a:latin typeface="Meiryo UI" panose="020B0604030504040204" pitchFamily="50" charset="-128"/>
                <a:ea typeface="Meiryo UI" panose="020B0604030504040204" pitchFamily="50" charset="-128"/>
              </a:rPr>
              <a:t>9</a:t>
            </a:r>
            <a:r>
              <a:rPr lang="ja-JP" altLang="en-US" sz="1400" dirty="0">
                <a:solidFill>
                  <a:srgbClr val="0070C0"/>
                </a:solidFill>
                <a:latin typeface="Meiryo UI" panose="020B0604030504040204" pitchFamily="50" charset="-128"/>
                <a:ea typeface="Meiryo UI" panose="020B0604030504040204" pitchFamily="50" charset="-128"/>
              </a:rPr>
              <a:t>項では</a:t>
            </a:r>
            <a:r>
              <a:rPr lang="en-US" altLang="ja-JP" sz="1400" dirty="0">
                <a:solidFill>
                  <a:srgbClr val="0070C0"/>
                </a:solidFill>
                <a:latin typeface="Meiryo UI" panose="020B0604030504040204" pitchFamily="50" charset="-128"/>
                <a:ea typeface="Meiryo UI" panose="020B0604030504040204" pitchFamily="50" charset="-128"/>
              </a:rPr>
              <a:t>RFI</a:t>
            </a:r>
            <a:r>
              <a:rPr lang="ja-JP" altLang="en-US" sz="1400" dirty="0">
                <a:solidFill>
                  <a:srgbClr val="0070C0"/>
                </a:solidFill>
                <a:latin typeface="Meiryo UI" panose="020B0604030504040204" pitchFamily="50" charset="-128"/>
                <a:ea typeface="Meiryo UI" panose="020B0604030504040204" pitchFamily="50" charset="-128"/>
              </a:rPr>
              <a:t>領域に関して貴社が想定する今後のシステム開発・実証事業について説明ください。</a:t>
            </a:r>
            <a:endParaRPr lang="en-US" altLang="ja-JP" sz="1400" dirty="0">
              <a:solidFill>
                <a:srgbClr val="0070C0"/>
              </a:solidFill>
              <a:latin typeface="Meiryo UI" panose="020B0604030504040204" pitchFamily="50" charset="-128"/>
              <a:ea typeface="Meiryo UI" panose="020B0604030504040204" pitchFamily="50" charset="-128"/>
            </a:endParaRPr>
          </a:p>
          <a:p>
            <a:pPr marL="214313" indent="-214313">
              <a:spcAft>
                <a:spcPts val="600"/>
              </a:spcAft>
              <a:buFont typeface="Wingdings" panose="05000000000000000000" pitchFamily="2" charset="2"/>
              <a:buChar char="ü"/>
            </a:pPr>
            <a:r>
              <a:rPr lang="ja-JP" altLang="en-US" sz="1400" dirty="0">
                <a:solidFill>
                  <a:srgbClr val="0070C0"/>
                </a:solidFill>
                <a:latin typeface="Meiryo UI" panose="020B0604030504040204" pitchFamily="50" charset="-128"/>
                <a:ea typeface="Meiryo UI" panose="020B0604030504040204" pitchFamily="50" charset="-128"/>
              </a:rPr>
              <a:t>ページ数は計</a:t>
            </a:r>
            <a:r>
              <a:rPr lang="en-US" altLang="ja-JP" sz="1400" dirty="0">
                <a:solidFill>
                  <a:srgbClr val="0070C0"/>
                </a:solidFill>
                <a:latin typeface="Meiryo UI" panose="020B0604030504040204" pitchFamily="50" charset="-128"/>
                <a:ea typeface="Meiryo UI" panose="020B0604030504040204" pitchFamily="50" charset="-128"/>
              </a:rPr>
              <a:t>4</a:t>
            </a:r>
            <a:r>
              <a:rPr lang="ja-JP" altLang="en-US" sz="1400" dirty="0">
                <a:solidFill>
                  <a:srgbClr val="0070C0"/>
                </a:solidFill>
                <a:latin typeface="Meiryo UI" panose="020B0604030504040204" pitchFamily="50" charset="-128"/>
                <a:ea typeface="Meiryo UI" panose="020B0604030504040204" pitchFamily="50" charset="-128"/>
              </a:rPr>
              <a:t>枚以内でお願いします。</a:t>
            </a:r>
            <a:endParaRPr lang="en-US" altLang="ja-JP" sz="1400" dirty="0">
              <a:solidFill>
                <a:srgbClr val="0070C0"/>
              </a:solidFill>
              <a:latin typeface="Meiryo UI" panose="020B0604030504040204" pitchFamily="50" charset="-128"/>
              <a:ea typeface="Meiryo UI" panose="020B0604030504040204" pitchFamily="50" charset="-128"/>
            </a:endParaRPr>
          </a:p>
          <a:p>
            <a:pPr>
              <a:spcAft>
                <a:spcPts val="600"/>
              </a:spcAft>
            </a:pPr>
            <a:endParaRPr lang="ja-JP" altLang="en-US" sz="1400" dirty="0">
              <a:solidFill>
                <a:srgbClr val="0070C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6C214EC2-8D27-7FF5-4EE0-212F35ABFE1F}"/>
              </a:ext>
            </a:extLst>
          </p:cNvPr>
          <p:cNvSpPr txBox="1"/>
          <p:nvPr/>
        </p:nvSpPr>
        <p:spPr>
          <a:xfrm>
            <a:off x="584447" y="1058626"/>
            <a:ext cx="5090489"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ctr" anchorCtr="0">
            <a:spAutoFit/>
          </a:bodyPr>
          <a:lstStyle/>
          <a:p>
            <a:r>
              <a:rPr lang="ja-JP" altLang="en-US" b="1" dirty="0">
                <a:solidFill>
                  <a:srgbClr val="0070C0"/>
                </a:solidFill>
                <a:latin typeface="Meiryo UI" panose="020B0604030504040204" pitchFamily="50" charset="-128"/>
                <a:ea typeface="Meiryo UI" panose="020B0604030504040204" pitchFamily="50" charset="-128"/>
              </a:rPr>
              <a:t>○情報提供書作成にあたっての注意事項</a:t>
            </a:r>
            <a:endParaRPr lang="ja-JP" altLang="en-US" sz="2400" b="1" dirty="0">
              <a:solidFill>
                <a:srgbClr val="0070C0"/>
              </a:solidFill>
              <a:latin typeface="Meiryo UI" panose="020B0604030504040204" pitchFamily="50" charset="-128"/>
              <a:ea typeface="Meiryo UI" panose="020B0604030504040204" pitchFamily="50" charset="-128"/>
            </a:endParaRPr>
          </a:p>
        </p:txBody>
      </p:sp>
      <p:sp>
        <p:nvSpPr>
          <p:cNvPr id="4" name="四角形: 角を丸くする 3">
            <a:extLst>
              <a:ext uri="{FF2B5EF4-FFF2-40B4-BE49-F238E27FC236}">
                <a16:creationId xmlns:a16="http://schemas.microsoft.com/office/drawing/2014/main" id="{47E91E99-4273-F7CC-272B-93D9EF0C85B9}"/>
              </a:ext>
            </a:extLst>
          </p:cNvPr>
          <p:cNvSpPr/>
          <p:nvPr/>
        </p:nvSpPr>
        <p:spPr>
          <a:xfrm>
            <a:off x="5957740" y="174887"/>
            <a:ext cx="3286119" cy="703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400" b="1" dirty="0">
                <a:solidFill>
                  <a:srgbClr val="FFFF00"/>
                </a:solidFill>
                <a:latin typeface="Meiryo UI" panose="020B0604030504040204" pitchFamily="50" charset="-128"/>
                <a:ea typeface="Meiryo UI" panose="020B0604030504040204" pitchFamily="50" charset="-128"/>
              </a:rPr>
              <a:t>提出時には、本ページは削除してください</a:t>
            </a:r>
          </a:p>
        </p:txBody>
      </p:sp>
      <p:sp>
        <p:nvSpPr>
          <p:cNvPr id="5" name="テキスト ボックス 4">
            <a:extLst>
              <a:ext uri="{FF2B5EF4-FFF2-40B4-BE49-F238E27FC236}">
                <a16:creationId xmlns:a16="http://schemas.microsoft.com/office/drawing/2014/main" id="{C140900C-DB90-5F6D-382D-E02E631625BB}"/>
              </a:ext>
            </a:extLst>
          </p:cNvPr>
          <p:cNvSpPr txBox="1"/>
          <p:nvPr/>
        </p:nvSpPr>
        <p:spPr>
          <a:xfrm>
            <a:off x="519133" y="4292869"/>
            <a:ext cx="5155803"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ctr" anchorCtr="0">
            <a:spAutoFit/>
          </a:bodyPr>
          <a:lstStyle/>
          <a:p>
            <a:r>
              <a:rPr lang="ja-JP" altLang="en-US" b="1" dirty="0">
                <a:solidFill>
                  <a:srgbClr val="0070C0"/>
                </a:solidFill>
                <a:latin typeface="Meiryo UI" panose="020B0604030504040204" pitchFamily="50" charset="-128"/>
                <a:ea typeface="Meiryo UI" panose="020B0604030504040204" pitchFamily="50" charset="-128"/>
              </a:rPr>
              <a:t>○情報提供書アップロードにあたっての注意事項</a:t>
            </a:r>
            <a:endParaRPr lang="ja-JP" altLang="en-US" sz="2400" b="1" dirty="0">
              <a:solidFill>
                <a:srgbClr val="0070C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277F50F-F66E-147E-AF25-710BF8900F06}"/>
              </a:ext>
            </a:extLst>
          </p:cNvPr>
          <p:cNvSpPr txBox="1"/>
          <p:nvPr/>
        </p:nvSpPr>
        <p:spPr>
          <a:xfrm>
            <a:off x="660647" y="4846716"/>
            <a:ext cx="8583211" cy="1323439"/>
          </a:xfrm>
          <a:prstGeom prst="rect">
            <a:avLst/>
          </a:prstGeom>
          <a:noFill/>
        </p:spPr>
        <p:txBody>
          <a:bodyPr wrap="square" rtlCol="0">
            <a:spAutoFit/>
          </a:bodyPr>
          <a:lstStyle/>
          <a:p>
            <a:pPr marL="285750" indent="-285750">
              <a:spcAft>
                <a:spcPts val="600"/>
              </a:spcAft>
              <a:buFont typeface="Wingdings" panose="05000000000000000000" pitchFamily="2" charset="2"/>
              <a:buChar char="ü"/>
            </a:pPr>
            <a:r>
              <a:rPr kumimoji="1" lang="ja-JP" altLang="en-US" sz="1400" dirty="0">
                <a:solidFill>
                  <a:srgbClr val="0070C0"/>
                </a:solidFill>
                <a:latin typeface="Meiryo UI" panose="020B0604030504040204" pitchFamily="50" charset="-128"/>
                <a:ea typeface="Meiryo UI" panose="020B0604030504040204" pitchFamily="50" charset="-128"/>
              </a:rPr>
              <a:t>ファイル名は、「技術実証システム名最初の</a:t>
            </a:r>
            <a:r>
              <a:rPr kumimoji="1" lang="en-US" altLang="ja-JP" sz="1400" dirty="0">
                <a:solidFill>
                  <a:srgbClr val="0070C0"/>
                </a:solidFill>
                <a:latin typeface="Meiryo UI" panose="020B0604030504040204" pitchFamily="50" charset="-128"/>
                <a:ea typeface="Meiryo UI" panose="020B0604030504040204" pitchFamily="50" charset="-128"/>
              </a:rPr>
              <a:t>5</a:t>
            </a:r>
            <a:r>
              <a:rPr kumimoji="1" lang="ja-JP" altLang="en-US" sz="1400" dirty="0">
                <a:solidFill>
                  <a:srgbClr val="0070C0"/>
                </a:solidFill>
                <a:latin typeface="Meiryo UI" panose="020B0604030504040204" pitchFamily="50" charset="-128"/>
                <a:ea typeface="Meiryo UI" panose="020B0604030504040204" pitchFamily="50" charset="-128"/>
              </a:rPr>
              <a:t>文字</a:t>
            </a:r>
            <a:r>
              <a:rPr kumimoji="1" lang="en-US" altLang="ja-JP" sz="1400" dirty="0">
                <a:solidFill>
                  <a:srgbClr val="0070C0"/>
                </a:solidFill>
                <a:latin typeface="Meiryo UI" panose="020B0604030504040204" pitchFamily="50" charset="-128"/>
                <a:ea typeface="Meiryo UI" panose="020B0604030504040204" pitchFamily="50" charset="-128"/>
              </a:rPr>
              <a:t>_</a:t>
            </a:r>
            <a:r>
              <a:rPr kumimoji="1" lang="ja-JP" altLang="en-US" sz="1400" dirty="0">
                <a:solidFill>
                  <a:srgbClr val="0070C0"/>
                </a:solidFill>
                <a:latin typeface="Meiryo UI" panose="020B0604030504040204" pitchFamily="50" charset="-128"/>
                <a:ea typeface="Meiryo UI" panose="020B0604030504040204" pitchFamily="50" charset="-128"/>
              </a:rPr>
              <a:t>提出者氏名</a:t>
            </a:r>
            <a:r>
              <a:rPr kumimoji="1" lang="en-US" altLang="ja-JP" sz="1400" dirty="0">
                <a:solidFill>
                  <a:srgbClr val="0070C0"/>
                </a:solidFill>
                <a:latin typeface="Meiryo UI" panose="020B0604030504040204" pitchFamily="50" charset="-128"/>
                <a:ea typeface="Meiryo UI" panose="020B0604030504040204" pitchFamily="50" charset="-128"/>
              </a:rPr>
              <a:t>_</a:t>
            </a:r>
            <a:r>
              <a:rPr kumimoji="1" lang="ja-JP" altLang="en-US" sz="1400" dirty="0">
                <a:solidFill>
                  <a:srgbClr val="0070C0"/>
                </a:solidFill>
                <a:latin typeface="Meiryo UI" panose="020B0604030504040204" pitchFamily="50" charset="-128"/>
                <a:ea typeface="Meiryo UI" panose="020B0604030504040204" pitchFamily="50" charset="-128"/>
              </a:rPr>
              <a:t>所属機関名（略称可、個人の場合は省略）」としてください。</a:t>
            </a:r>
            <a:endParaRPr kumimoji="1" lang="en-US" altLang="ja-JP" sz="1400" dirty="0">
              <a:solidFill>
                <a:srgbClr val="0070C0"/>
              </a:solidFill>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ü"/>
            </a:pPr>
            <a:r>
              <a:rPr kumimoji="1" lang="ja-JP" altLang="en-US" sz="1400" dirty="0">
                <a:solidFill>
                  <a:srgbClr val="0070C0"/>
                </a:solidFill>
                <a:latin typeface="Meiryo UI" panose="020B0604030504040204" pitchFamily="50" charset="-128"/>
                <a:ea typeface="Meiryo UI" panose="020B0604030504040204" pitchFamily="50" charset="-128"/>
              </a:rPr>
              <a:t>入力・アップロード等の操作途中で提出期限が来て完了できなかった場合は、受け付けることができません。</a:t>
            </a:r>
          </a:p>
          <a:p>
            <a:pPr marL="285750" indent="-285750">
              <a:spcAft>
                <a:spcPts val="600"/>
              </a:spcAft>
              <a:buFont typeface="Wingdings" panose="05000000000000000000" pitchFamily="2" charset="2"/>
              <a:buChar char="ü"/>
            </a:pPr>
            <a:r>
              <a:rPr kumimoji="1" lang="ja-JP" altLang="en-US" sz="1400" dirty="0">
                <a:solidFill>
                  <a:srgbClr val="0070C0"/>
                </a:solidFill>
                <a:latin typeface="Meiryo UI" panose="020B0604030504040204" pitchFamily="50" charset="-128"/>
                <a:ea typeface="Meiryo UI" panose="020B0604030504040204" pitchFamily="50" charset="-128"/>
              </a:rPr>
              <a:t>通信トラフィック状況等により、入力やアップロードに時間がかかる場合があります。特に、提出期限直前は混雑する可能性がありますので、余裕をもって提出してください。</a:t>
            </a:r>
            <a:endParaRPr kumimoji="1" lang="ja-JP" altLang="en-US"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05833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0EA604-F4A0-E78E-16FC-9E4BB3322B65}"/>
            </a:ext>
          </a:extLst>
        </p:cNvPr>
        <p:cNvGrpSpPr/>
        <p:nvPr/>
      </p:nvGrpSpPr>
      <p:grpSpPr>
        <a:xfrm>
          <a:off x="0" y="0"/>
          <a:ext cx="0" cy="0"/>
          <a:chOff x="0" y="0"/>
          <a:chExt cx="0" cy="0"/>
        </a:xfrm>
      </p:grpSpPr>
      <p:sp>
        <p:nvSpPr>
          <p:cNvPr id="4103" name="テキスト ボックス 258">
            <a:extLst>
              <a:ext uri="{FF2B5EF4-FFF2-40B4-BE49-F238E27FC236}">
                <a16:creationId xmlns:a16="http://schemas.microsoft.com/office/drawing/2014/main" id="{5710A891-3AAC-2192-2FBC-9F199B6B8D37}"/>
              </a:ext>
            </a:extLst>
          </p:cNvPr>
          <p:cNvSpPr txBox="1">
            <a:spLocks noChangeArrowheads="1"/>
          </p:cNvSpPr>
          <p:nvPr/>
        </p:nvSpPr>
        <p:spPr bwMode="auto">
          <a:xfrm>
            <a:off x="104223" y="926026"/>
            <a:ext cx="9701499" cy="2774040"/>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200" dirty="0">
                <a:solidFill>
                  <a:srgbClr val="0000FF"/>
                </a:solidFill>
                <a:latin typeface="Meiryo UI" panose="020B0604030504040204" pitchFamily="50" charset="-128"/>
                <a:ea typeface="Meiryo UI" panose="020B0604030504040204" pitchFamily="50" charset="-128"/>
              </a:rPr>
              <a:t>＊＊＊＊＊</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30" name="角丸四角形 29">
            <a:extLst>
              <a:ext uri="{FF2B5EF4-FFF2-40B4-BE49-F238E27FC236}">
                <a16:creationId xmlns:a16="http://schemas.microsoft.com/office/drawing/2014/main" id="{BC07F40D-254A-8C81-77F9-06446AFBAC5F}"/>
              </a:ext>
            </a:extLst>
          </p:cNvPr>
          <p:cNvSpPr/>
          <p:nvPr/>
        </p:nvSpPr>
        <p:spPr>
          <a:xfrm>
            <a:off x="0" y="-20319"/>
            <a:ext cx="9906000" cy="758402"/>
          </a:xfrm>
          <a:prstGeom prst="roundRect">
            <a:avLst>
              <a:gd name="adj" fmla="val 0"/>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defTabSz="912807" eaLnBrk="1" fontAlgn="auto" hangingPunct="1">
              <a:spcBef>
                <a:spcPts val="0"/>
              </a:spcBef>
              <a:spcAft>
                <a:spcPts val="0"/>
              </a:spcAft>
              <a:defRPr/>
            </a:pPr>
            <a:r>
              <a:rPr lang="ja-JP" altLang="en-US" sz="1600" b="1" u="sng" dirty="0">
                <a:solidFill>
                  <a:prstClr val="white"/>
                </a:solidFill>
                <a:latin typeface="Meiryo UI" panose="020B0604030504040204" pitchFamily="50" charset="-128"/>
                <a:ea typeface="Meiryo UI" panose="020B0604030504040204" pitchFamily="50" charset="-128"/>
              </a:rPr>
              <a:t>「デジタルライフライン整備事業」に係る情報提供書</a:t>
            </a:r>
            <a:endParaRPr lang="en-US" altLang="ja-JP" sz="1600" b="1" u="sng" dirty="0">
              <a:solidFill>
                <a:prstClr val="white"/>
              </a:solidFill>
              <a:latin typeface="Meiryo UI" panose="020B0604030504040204" pitchFamily="50" charset="-128"/>
              <a:ea typeface="Meiryo UI" panose="020B0604030504040204" pitchFamily="50" charset="-128"/>
            </a:endParaRPr>
          </a:p>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技術実証システム名：○○○○○○○○○</a:t>
            </a:r>
            <a:endParaRPr lang="en-US" altLang="ja-JP" sz="1600" dirty="0">
              <a:solidFill>
                <a:prstClr val="white"/>
              </a:solidFill>
              <a:latin typeface="Meiryo UI" panose="020B0604030504040204" pitchFamily="50" charset="-128"/>
              <a:ea typeface="Meiryo UI" panose="020B0604030504040204" pitchFamily="50" charset="-128"/>
            </a:endParaRPr>
          </a:p>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情報提供者名： ○○○○○○○○○</a:t>
            </a:r>
            <a:endParaRPr lang="en-US" altLang="ja-JP" sz="1600" dirty="0">
              <a:solidFill>
                <a:prstClr val="white"/>
              </a:solidFill>
              <a:latin typeface="Meiryo UI" panose="020B0604030504040204" pitchFamily="50" charset="-128"/>
              <a:ea typeface="Meiryo UI" panose="020B0604030504040204" pitchFamily="50" charset="-128"/>
            </a:endParaRPr>
          </a:p>
        </p:txBody>
      </p:sp>
      <p:sp>
        <p:nvSpPr>
          <p:cNvPr id="63" name="正方形/長方形 62">
            <a:extLst>
              <a:ext uri="{FF2B5EF4-FFF2-40B4-BE49-F238E27FC236}">
                <a16:creationId xmlns:a16="http://schemas.microsoft.com/office/drawing/2014/main" id="{0F80ED83-3546-B641-ACE5-A6E1E5D81557}"/>
              </a:ext>
            </a:extLst>
          </p:cNvPr>
          <p:cNvSpPr/>
          <p:nvPr/>
        </p:nvSpPr>
        <p:spPr>
          <a:xfrm>
            <a:off x="1344179" y="1736636"/>
            <a:ext cx="5980257" cy="657829"/>
          </a:xfrm>
          <a:prstGeom prst="rect">
            <a:avLst/>
          </a:prstGeom>
          <a:solidFill>
            <a:schemeClr val="bg1"/>
          </a:solidFill>
          <a:ln w="22225">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eaLnBrk="1" fontAlgn="auto" hangingPunct="1">
              <a:spcBef>
                <a:spcPts val="0"/>
              </a:spcBef>
              <a:spcAft>
                <a:spcPts val="0"/>
              </a:spcAft>
              <a:buFont typeface="Wingdings" panose="05000000000000000000" pitchFamily="2" charset="2"/>
              <a:buChar char="ü"/>
              <a:defRPr/>
            </a:pPr>
            <a:r>
              <a:rPr lang="ja-JP" altLang="en-US" sz="1200" dirty="0">
                <a:solidFill>
                  <a:srgbClr val="C00000"/>
                </a:solidFill>
                <a:latin typeface="Meiryo UI" panose="020B0604030504040204" pitchFamily="50" charset="-128"/>
                <a:ea typeface="Meiryo UI" panose="020B0604030504040204" pitchFamily="50" charset="-128"/>
              </a:rPr>
              <a:t>貴社が現時点で既に保有されている技術・システムについて、概要を記載。</a:t>
            </a:r>
            <a:endParaRPr lang="en-US" altLang="ja-JP" sz="1200" dirty="0">
              <a:solidFill>
                <a:srgbClr val="C00000"/>
              </a:solidFill>
              <a:latin typeface="Meiryo UI" panose="020B0604030504040204" pitchFamily="50" charset="-128"/>
              <a:ea typeface="Meiryo UI" panose="020B0604030504040204" pitchFamily="50" charset="-128"/>
            </a:endParaRPr>
          </a:p>
        </p:txBody>
      </p:sp>
      <p:sp>
        <p:nvSpPr>
          <p:cNvPr id="70" name="テキスト ボックス 69">
            <a:extLst>
              <a:ext uri="{FF2B5EF4-FFF2-40B4-BE49-F238E27FC236}">
                <a16:creationId xmlns:a16="http://schemas.microsoft.com/office/drawing/2014/main" id="{C851270F-F017-E357-26C7-40094262D99B}"/>
              </a:ext>
            </a:extLst>
          </p:cNvPr>
          <p:cNvSpPr txBox="1"/>
          <p:nvPr/>
        </p:nvSpPr>
        <p:spPr>
          <a:xfrm>
            <a:off x="8088923" y="437137"/>
            <a:ext cx="1892457" cy="246221"/>
          </a:xfrm>
          <a:prstGeom prst="rect">
            <a:avLst/>
          </a:prstGeom>
          <a:noFill/>
        </p:spPr>
        <p:txBody>
          <a:bodyPr wrap="square" rtlCol="0">
            <a:spAutoFit/>
          </a:bodyPr>
          <a:lstStyle/>
          <a:p>
            <a:r>
              <a:rPr lang="ja-JP" altLang="en-US" sz="1000" dirty="0">
                <a:solidFill>
                  <a:schemeClr val="bg1"/>
                </a:solidFill>
                <a:latin typeface="Meiryo UI" panose="020B0604030504040204" pitchFamily="50" charset="-128"/>
                <a:ea typeface="Meiryo UI" panose="020B0604030504040204" pitchFamily="50" charset="-128"/>
              </a:rPr>
              <a:t>作成日：２０２５年○月○日</a:t>
            </a:r>
          </a:p>
        </p:txBody>
      </p:sp>
      <p:sp>
        <p:nvSpPr>
          <p:cNvPr id="58" name="Rectangle 7">
            <a:extLst>
              <a:ext uri="{FF2B5EF4-FFF2-40B4-BE49-F238E27FC236}">
                <a16:creationId xmlns:a16="http://schemas.microsoft.com/office/drawing/2014/main" id="{5EBD8005-D42F-4860-6C7C-B6FDE850551B}"/>
              </a:ext>
            </a:extLst>
          </p:cNvPr>
          <p:cNvSpPr>
            <a:spLocks noChangeArrowheads="1"/>
          </p:cNvSpPr>
          <p:nvPr/>
        </p:nvSpPr>
        <p:spPr bwMode="auto">
          <a:xfrm>
            <a:off x="100278" y="803702"/>
            <a:ext cx="3585031" cy="237577"/>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１．保有技術・システムの概要</a:t>
            </a:r>
          </a:p>
        </p:txBody>
      </p:sp>
      <p:sp>
        <p:nvSpPr>
          <p:cNvPr id="12" name="テキスト ボックス 258">
            <a:extLst>
              <a:ext uri="{FF2B5EF4-FFF2-40B4-BE49-F238E27FC236}">
                <a16:creationId xmlns:a16="http://schemas.microsoft.com/office/drawing/2014/main" id="{605AA15D-BF9F-BFE3-4F2C-AC7C2ED8747C}"/>
              </a:ext>
            </a:extLst>
          </p:cNvPr>
          <p:cNvSpPr txBox="1">
            <a:spLocks noChangeArrowheads="1"/>
          </p:cNvSpPr>
          <p:nvPr/>
        </p:nvSpPr>
        <p:spPr bwMode="auto">
          <a:xfrm>
            <a:off x="129622" y="3963718"/>
            <a:ext cx="9678207" cy="2774039"/>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endParaRPr lang="en-US" altLang="ja-JP" sz="1200" dirty="0">
              <a:solidFill>
                <a:srgbClr val="0000FF"/>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200" dirty="0">
                <a:solidFill>
                  <a:srgbClr val="0000FF"/>
                </a:solidFill>
                <a:latin typeface="Meiryo UI" panose="020B0604030504040204" pitchFamily="50" charset="-128"/>
                <a:ea typeface="Meiryo UI" panose="020B0604030504040204" pitchFamily="50" charset="-128"/>
              </a:rPr>
              <a:t>＊＊＊＊＊</a:t>
            </a:r>
            <a:endParaRPr lang="en-US" altLang="ja-JP" sz="1200" dirty="0">
              <a:solidFill>
                <a:srgbClr val="0000FF"/>
              </a:solidFill>
              <a:latin typeface="Meiryo UI" panose="020B0604030504040204" pitchFamily="50" charset="-128"/>
              <a:ea typeface="Meiryo UI" panose="020B0604030504040204" pitchFamily="50" charset="-128"/>
            </a:endParaRPr>
          </a:p>
          <a:p>
            <a:pPr marL="0" indent="0" eaLnBrk="1" hangingPunct="1">
              <a:lnSpc>
                <a:spcPct val="120000"/>
              </a:lnSpc>
              <a:spcBef>
                <a:spcPct val="0"/>
              </a:spcBef>
              <a:buNone/>
            </a:pP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13" name="Rectangle 7">
            <a:extLst>
              <a:ext uri="{FF2B5EF4-FFF2-40B4-BE49-F238E27FC236}">
                <a16:creationId xmlns:a16="http://schemas.microsoft.com/office/drawing/2014/main" id="{C6CB3310-7D72-0FB4-822B-6D4242FB3E79}"/>
              </a:ext>
            </a:extLst>
          </p:cNvPr>
          <p:cNvSpPr>
            <a:spLocks noChangeArrowheads="1"/>
          </p:cNvSpPr>
          <p:nvPr/>
        </p:nvSpPr>
        <p:spPr bwMode="auto">
          <a:xfrm>
            <a:off x="126942" y="3840197"/>
            <a:ext cx="3558367" cy="26764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2</a:t>
            </a:r>
            <a:r>
              <a:rPr lang="ja-JP" altLang="en-US" sz="1400" dirty="0">
                <a:solidFill>
                  <a:srgbClr val="000000"/>
                </a:solidFill>
                <a:latin typeface="Meiryo UI" panose="020B0604030504040204" pitchFamily="50" charset="-128"/>
                <a:ea typeface="Meiryo UI" panose="020B0604030504040204" pitchFamily="50" charset="-128"/>
              </a:rPr>
              <a:t>．保有技術・システムの導入実績・実証実績</a:t>
            </a:r>
          </a:p>
        </p:txBody>
      </p:sp>
      <p:sp>
        <p:nvSpPr>
          <p:cNvPr id="16" name="正方形/長方形 15">
            <a:extLst>
              <a:ext uri="{FF2B5EF4-FFF2-40B4-BE49-F238E27FC236}">
                <a16:creationId xmlns:a16="http://schemas.microsoft.com/office/drawing/2014/main" id="{2DA3DBFC-7C8C-F264-4915-707F9EF73ACD}"/>
              </a:ext>
            </a:extLst>
          </p:cNvPr>
          <p:cNvSpPr/>
          <p:nvPr/>
        </p:nvSpPr>
        <p:spPr>
          <a:xfrm>
            <a:off x="1353422" y="4682079"/>
            <a:ext cx="5971014" cy="657829"/>
          </a:xfrm>
          <a:prstGeom prst="rect">
            <a:avLst/>
          </a:prstGeom>
          <a:solidFill>
            <a:schemeClr val="bg1"/>
          </a:solidFill>
          <a:ln w="22225">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eaLnBrk="1" fontAlgn="auto" hangingPunct="1">
              <a:spcBef>
                <a:spcPts val="0"/>
              </a:spcBef>
              <a:spcAft>
                <a:spcPts val="0"/>
              </a:spcAft>
              <a:buFont typeface="Wingdings" panose="05000000000000000000" pitchFamily="2" charset="2"/>
              <a:buChar char="ü"/>
              <a:defRPr/>
            </a:pPr>
            <a:r>
              <a:rPr lang="ja-JP" altLang="en-US" sz="1200" dirty="0">
                <a:solidFill>
                  <a:srgbClr val="C00000"/>
                </a:solidFill>
                <a:latin typeface="Meiryo UI" panose="020B0604030504040204" pitchFamily="50" charset="-128"/>
                <a:ea typeface="Meiryo UI" panose="020B0604030504040204" pitchFamily="50" charset="-128"/>
              </a:rPr>
              <a:t>貴社が保有されている技術・システムについて、既にサービス導入されている場合や、関係省庁及び自治体と連携した実証等を実施している場合は、概要を記載。</a:t>
            </a:r>
          </a:p>
        </p:txBody>
      </p:sp>
    </p:spTree>
    <p:extLst>
      <p:ext uri="{BB962C8B-B14F-4D97-AF65-F5344CB8AC3E}">
        <p14:creationId xmlns:p14="http://schemas.microsoft.com/office/powerpoint/2010/main" val="431227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04223" y="344136"/>
            <a:ext cx="4788451" cy="1564652"/>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200" dirty="0">
                <a:solidFill>
                  <a:srgbClr val="0000FF"/>
                </a:solidFill>
                <a:latin typeface="Meiryo UI" panose="020B0604030504040204" pitchFamily="50" charset="-128"/>
                <a:ea typeface="Meiryo UI" panose="020B0604030504040204" pitchFamily="50" charset="-128"/>
              </a:rPr>
              <a:t>****</a:t>
            </a:r>
          </a:p>
        </p:txBody>
      </p:sp>
      <p:sp>
        <p:nvSpPr>
          <p:cNvPr id="321" name="テキスト ボックス 282"/>
          <p:cNvSpPr txBox="1">
            <a:spLocks noChangeArrowheads="1"/>
          </p:cNvSpPr>
          <p:nvPr/>
        </p:nvSpPr>
        <p:spPr bwMode="auto">
          <a:xfrm>
            <a:off x="107139" y="2117789"/>
            <a:ext cx="4796653" cy="3479446"/>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200" dirty="0">
                <a:solidFill>
                  <a:srgbClr val="0000FF"/>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051" name="Text Box 6"/>
          <p:cNvSpPr txBox="1">
            <a:spLocks noChangeArrowheads="1"/>
          </p:cNvSpPr>
          <p:nvPr/>
        </p:nvSpPr>
        <p:spPr bwMode="auto">
          <a:xfrm>
            <a:off x="5002211" y="345157"/>
            <a:ext cx="4761284" cy="2983373"/>
          </a:xfrm>
          <a:prstGeom prst="rect">
            <a:avLst/>
          </a:prstGeom>
          <a:noFill/>
          <a:ln w="19050">
            <a:solidFill>
              <a:schemeClr val="bg1">
                <a:lumMod val="65000"/>
              </a:schemeClr>
            </a:solidFill>
            <a:miter lim="800000"/>
            <a:headEnd/>
            <a:tailEnd/>
          </a:ln>
        </p:spPr>
        <p:txBody>
          <a:bodyPr/>
          <a:lstStyle/>
          <a:p>
            <a:pPr marL="171449" indent="-171449" eaLnBrk="1" fontAlgn="auto" hangingPunct="1">
              <a:lnSpc>
                <a:spcPct val="120000"/>
              </a:lnSpc>
              <a:spcBef>
                <a:spcPts val="0"/>
              </a:spcBef>
              <a:spcAft>
                <a:spcPts val="0"/>
              </a:spcAft>
              <a:buFont typeface="Wingdings" panose="05000000000000000000" pitchFamily="2" charset="2"/>
              <a:buChar char="u"/>
              <a:defRPr/>
            </a:pP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marL="171449" indent="-171449" eaLnBrk="1" fontAlgn="auto" hangingPunct="1">
              <a:lnSpc>
                <a:spcPct val="120000"/>
              </a:lnSpc>
              <a:spcBef>
                <a:spcPts val="0"/>
              </a:spcBef>
              <a:spcAft>
                <a:spcPts val="0"/>
              </a:spcAft>
              <a:buFont typeface="Wingdings" panose="05000000000000000000" pitchFamily="2" charset="2"/>
              <a:buChar char="u"/>
              <a:defRPr/>
            </a:pPr>
            <a:r>
              <a:rPr lang="ja-JP" altLang="en-US" sz="1200" b="1" dirty="0">
                <a:solidFill>
                  <a:srgbClr val="0000FF"/>
                </a:solidFill>
                <a:latin typeface="Meiryo UI" panose="020B0604030504040204" pitchFamily="50" charset="-128"/>
                <a:ea typeface="Meiryo UI" panose="020B0604030504040204" pitchFamily="50" charset="-128"/>
              </a:rPr>
              <a:t>予算総額</a:t>
            </a:r>
            <a:r>
              <a:rPr lang="ja-JP" altLang="en-US" sz="1200" dirty="0">
                <a:solidFill>
                  <a:srgbClr val="0000FF"/>
                </a:solidFill>
                <a:latin typeface="Meiryo UI" panose="020B0604030504040204" pitchFamily="50" charset="-128"/>
                <a:ea typeface="Meiryo UI" panose="020B0604030504040204" pitchFamily="50" charset="-128"/>
              </a:rPr>
              <a:t>： 〇億円</a:t>
            </a:r>
            <a:endParaRPr lang="en-US" altLang="ja-JP" sz="1200" dirty="0">
              <a:solidFill>
                <a:srgbClr val="0000FF"/>
              </a:solidFill>
              <a:latin typeface="Meiryo UI" panose="020B0604030504040204" pitchFamily="50" charset="-128"/>
              <a:ea typeface="Meiryo UI" panose="020B0604030504040204" pitchFamily="50" charset="-128"/>
            </a:endParaRPr>
          </a:p>
          <a:p>
            <a:pPr marL="176213" lvl="1" eaLnBrk="1" fontAlgn="auto" hangingPunct="1">
              <a:lnSpc>
                <a:spcPct val="120000"/>
              </a:lnSpc>
              <a:spcBef>
                <a:spcPts val="0"/>
              </a:spcBef>
              <a:spcAft>
                <a:spcPts val="0"/>
              </a:spcAft>
              <a:tabLst>
                <a:tab pos="895350" algn="l"/>
                <a:tab pos="1884363" algn="l"/>
              </a:tabLst>
              <a:defRPr/>
            </a:pPr>
            <a:r>
              <a:rPr lang="ja-JP" altLang="en-US" sz="1200" b="1" dirty="0">
                <a:solidFill>
                  <a:srgbClr val="0000FF"/>
                </a:solidFill>
                <a:latin typeface="Meiryo UI" panose="020B0604030504040204" pitchFamily="50" charset="-128"/>
                <a:ea typeface="Meiryo UI" panose="020B0604030504040204" pitchFamily="50" charset="-128"/>
              </a:rPr>
              <a:t>（内訳）</a:t>
            </a:r>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システム開発：</a:t>
            </a:r>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〇</a:t>
            </a:r>
            <a:r>
              <a:rPr lang="zh-TW" altLang="en-US" sz="1200" dirty="0">
                <a:solidFill>
                  <a:srgbClr val="0000FF"/>
                </a:solidFill>
                <a:latin typeface="Meiryo UI" panose="020B0604030504040204" pitchFamily="50" charset="-128"/>
                <a:ea typeface="Meiryo UI" panose="020B0604030504040204" pitchFamily="50" charset="-128"/>
              </a:rPr>
              <a:t>億円</a:t>
            </a:r>
            <a:endParaRPr lang="en-US" altLang="zh-TW" sz="1200" dirty="0">
              <a:solidFill>
                <a:srgbClr val="0000FF"/>
              </a:solidFill>
              <a:latin typeface="Meiryo UI" panose="020B0604030504040204" pitchFamily="50" charset="-128"/>
              <a:ea typeface="Meiryo UI" panose="020B0604030504040204" pitchFamily="50" charset="-128"/>
            </a:endParaRPr>
          </a:p>
          <a:p>
            <a:pPr marL="176213" lvl="1" eaLnBrk="1" fontAlgn="auto" hangingPunct="1">
              <a:lnSpc>
                <a:spcPct val="120000"/>
              </a:lnSpc>
              <a:spcBef>
                <a:spcPts val="0"/>
              </a:spcBef>
              <a:spcAft>
                <a:spcPts val="0"/>
              </a:spcAft>
              <a:tabLst>
                <a:tab pos="895350" algn="l"/>
                <a:tab pos="1884363" algn="l"/>
              </a:tabLst>
              <a:defRPr/>
            </a:pPr>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実証試験：</a:t>
            </a:r>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〇</a:t>
            </a:r>
            <a:r>
              <a:rPr lang="zh-TW" altLang="en-US" sz="1200" dirty="0">
                <a:solidFill>
                  <a:srgbClr val="0000FF"/>
                </a:solidFill>
                <a:latin typeface="Meiryo UI" panose="020B0604030504040204" pitchFamily="50" charset="-128"/>
                <a:ea typeface="Meiryo UI" panose="020B0604030504040204" pitchFamily="50" charset="-128"/>
              </a:rPr>
              <a:t>億円</a:t>
            </a:r>
            <a:endParaRPr lang="en-US" altLang="zh-TW" sz="1200" dirty="0">
              <a:solidFill>
                <a:srgbClr val="0000FF"/>
              </a:solidFill>
              <a:latin typeface="Meiryo UI" panose="020B0604030504040204" pitchFamily="50" charset="-128"/>
              <a:ea typeface="Meiryo UI" panose="020B0604030504040204" pitchFamily="50" charset="-128"/>
            </a:endParaRPr>
          </a:p>
          <a:p>
            <a:pPr marL="176213" lvl="1" eaLnBrk="1" fontAlgn="auto" hangingPunct="1">
              <a:lnSpc>
                <a:spcPct val="120000"/>
              </a:lnSpc>
              <a:spcBef>
                <a:spcPts val="0"/>
              </a:spcBef>
              <a:spcAft>
                <a:spcPts val="0"/>
              </a:spcAft>
              <a:tabLst>
                <a:tab pos="895350" algn="l"/>
                <a:tab pos="1884363" algn="l"/>
              </a:tabLst>
              <a:defRPr/>
            </a:pPr>
            <a:endParaRPr lang="en-US" altLang="ja-JP" sz="1200" dirty="0">
              <a:solidFill>
                <a:srgbClr val="0000FF"/>
              </a:solidFill>
              <a:latin typeface="Meiryo UI" panose="020B0604030504040204" pitchFamily="50" charset="-128"/>
              <a:ea typeface="Meiryo UI" panose="020B0604030504040204" pitchFamily="50" charset="-128"/>
            </a:endParaRPr>
          </a:p>
          <a:p>
            <a:pPr marL="171449" indent="-171449" eaLnBrk="1" fontAlgn="auto" hangingPunct="1">
              <a:lnSpc>
                <a:spcPct val="120000"/>
              </a:lnSpc>
              <a:spcBef>
                <a:spcPts val="0"/>
              </a:spcBef>
              <a:spcAft>
                <a:spcPts val="0"/>
              </a:spcAft>
              <a:buFont typeface="Wingdings" panose="05000000000000000000" pitchFamily="2" charset="2"/>
              <a:buChar char="u"/>
              <a:defRPr/>
            </a:pPr>
            <a:r>
              <a:rPr lang="ja-JP" altLang="en-US" sz="1200" b="1" dirty="0">
                <a:solidFill>
                  <a:srgbClr val="0000FF"/>
                </a:solidFill>
                <a:latin typeface="Meiryo UI" panose="020B0604030504040204" pitchFamily="50" charset="-128"/>
                <a:ea typeface="Meiryo UI" panose="020B0604030504040204" pitchFamily="50" charset="-128"/>
              </a:rPr>
              <a:t>スケジュール</a:t>
            </a:r>
            <a:r>
              <a:rPr lang="ja-JP" altLang="en-US" sz="1200" dirty="0">
                <a:solidFill>
                  <a:srgbClr val="0000FF"/>
                </a:solidFill>
                <a:latin typeface="Meiryo UI" panose="020B0604030504040204" pitchFamily="50" charset="-128"/>
                <a:ea typeface="Meiryo UI" panose="020B0604030504040204" pitchFamily="50" charset="-128"/>
              </a:rPr>
              <a:t>：</a:t>
            </a:r>
            <a:endParaRPr lang="en-US" altLang="ja-JP" sz="1200" dirty="0">
              <a:solidFill>
                <a:srgbClr val="0000FF"/>
              </a:solidFill>
              <a:latin typeface="Meiryo UI" panose="020B0604030504040204" pitchFamily="50" charset="-128"/>
              <a:ea typeface="Meiryo UI" panose="020B0604030504040204" pitchFamily="50" charset="-128"/>
            </a:endParaRPr>
          </a:p>
          <a:p>
            <a:pPr marL="442913" lvl="1" indent="-228600" eaLnBrk="1" fontAlgn="auto" hangingPunct="1">
              <a:lnSpc>
                <a:spcPct val="120000"/>
              </a:lnSpc>
              <a:spcBef>
                <a:spcPts val="0"/>
              </a:spcBef>
              <a:spcAft>
                <a:spcPts val="0"/>
              </a:spcAft>
              <a:buFont typeface="+mj-ea"/>
              <a:buAutoNum type="circleNumDbPlain"/>
              <a:tabLst>
                <a:tab pos="1431925" algn="l"/>
              </a:tabLst>
              <a:defRPr/>
            </a:pPr>
            <a:r>
              <a:rPr lang="ja-JP" altLang="en-US" sz="1200" dirty="0">
                <a:solidFill>
                  <a:srgbClr val="0000FF"/>
                </a:solidFill>
                <a:latin typeface="Meiryo UI" panose="020B0604030504040204" pitchFamily="50" charset="-128"/>
                <a:ea typeface="Meiryo UI" panose="020B0604030504040204" pitchFamily="50" charset="-128"/>
              </a:rPr>
              <a:t>システム開発：</a:t>
            </a:r>
            <a:r>
              <a:rPr lang="en-US" altLang="ja-JP" sz="1200" dirty="0">
                <a:solidFill>
                  <a:srgbClr val="0000FF"/>
                </a:solidFill>
                <a:latin typeface="Meiryo UI" panose="020B0604030504040204" pitchFamily="50" charset="-128"/>
                <a:ea typeface="Meiryo UI" panose="020B0604030504040204" pitchFamily="50" charset="-128"/>
              </a:rPr>
              <a:t>	2025</a:t>
            </a:r>
            <a:r>
              <a:rPr lang="ja-JP" altLang="en-US" sz="1200" dirty="0">
                <a:solidFill>
                  <a:srgbClr val="0000FF"/>
                </a:solidFill>
                <a:latin typeface="Meiryo UI" panose="020B0604030504040204" pitchFamily="50" charset="-128"/>
                <a:ea typeface="Meiryo UI" panose="020B0604030504040204" pitchFamily="50" charset="-128"/>
              </a:rPr>
              <a:t>年〇月頃～○月頃</a:t>
            </a:r>
            <a:endParaRPr lang="en-US" altLang="ja-JP" sz="1200" dirty="0">
              <a:solidFill>
                <a:srgbClr val="0000FF"/>
              </a:solidFill>
              <a:latin typeface="Meiryo UI" panose="020B0604030504040204" pitchFamily="50" charset="-128"/>
              <a:ea typeface="Meiryo UI" panose="020B0604030504040204" pitchFamily="50" charset="-128"/>
            </a:endParaRPr>
          </a:p>
          <a:p>
            <a:pPr marL="442913" lvl="1" indent="-228600" eaLnBrk="1" fontAlgn="auto" hangingPunct="1">
              <a:lnSpc>
                <a:spcPct val="120000"/>
              </a:lnSpc>
              <a:spcBef>
                <a:spcPts val="0"/>
              </a:spcBef>
              <a:spcAft>
                <a:spcPts val="0"/>
              </a:spcAft>
              <a:buFont typeface="+mj-ea"/>
              <a:buAutoNum type="circleNumDbPlain"/>
              <a:tabLst>
                <a:tab pos="1431925" algn="l"/>
              </a:tabLst>
              <a:defRPr/>
            </a:pPr>
            <a:r>
              <a:rPr lang="ja-JP" altLang="en-US" sz="1200" dirty="0">
                <a:solidFill>
                  <a:srgbClr val="0000FF"/>
                </a:solidFill>
                <a:latin typeface="Meiryo UI" panose="020B0604030504040204" pitchFamily="50" charset="-128"/>
                <a:ea typeface="Meiryo UI" panose="020B0604030504040204" pitchFamily="50" charset="-128"/>
              </a:rPr>
              <a:t>実証試験：</a:t>
            </a:r>
            <a:r>
              <a:rPr lang="en-US" altLang="ja-JP" sz="1200" dirty="0">
                <a:solidFill>
                  <a:srgbClr val="0000FF"/>
                </a:solidFill>
                <a:latin typeface="Meiryo UI" panose="020B0604030504040204" pitchFamily="50" charset="-128"/>
                <a:ea typeface="Meiryo UI" panose="020B0604030504040204" pitchFamily="50" charset="-128"/>
              </a:rPr>
              <a:t>	2025</a:t>
            </a:r>
            <a:r>
              <a:rPr lang="ja-JP" altLang="en-US" sz="1200" dirty="0">
                <a:solidFill>
                  <a:srgbClr val="0000FF"/>
                </a:solidFill>
                <a:latin typeface="Meiryo UI" panose="020B0604030504040204" pitchFamily="50" charset="-128"/>
                <a:ea typeface="Meiryo UI" panose="020B0604030504040204" pitchFamily="50" charset="-128"/>
              </a:rPr>
              <a:t>年〇月頃～○月頃</a:t>
            </a:r>
            <a:endParaRPr lang="en-US" altLang="ja-JP" sz="1200" dirty="0">
              <a:solidFill>
                <a:srgbClr val="0000FF"/>
              </a:solidFill>
              <a:latin typeface="Meiryo UI" panose="020B0604030504040204" pitchFamily="50" charset="-128"/>
              <a:ea typeface="Meiryo UI" panose="020B0604030504040204" pitchFamily="50" charset="-128"/>
            </a:endParaRPr>
          </a:p>
          <a:p>
            <a:pPr marL="442913" lvl="1" indent="-228600" eaLnBrk="1" fontAlgn="auto" hangingPunct="1">
              <a:lnSpc>
                <a:spcPct val="120000"/>
              </a:lnSpc>
              <a:spcBef>
                <a:spcPts val="0"/>
              </a:spcBef>
              <a:spcAft>
                <a:spcPts val="0"/>
              </a:spcAft>
              <a:defRPr/>
            </a:pPr>
            <a:endParaRPr lang="ja-JP" altLang="en-US" sz="1200" dirty="0">
              <a:solidFill>
                <a:prstClr val="black">
                  <a:lumMod val="95000"/>
                  <a:lumOff val="5000"/>
                </a:prstClr>
              </a:solidFill>
              <a:latin typeface="Meiryo UI" panose="020B0604030504040204" pitchFamily="50" charset="-128"/>
              <a:ea typeface="Meiryo UI" panose="020B0604030504040204" pitchFamily="50" charset="-128"/>
            </a:endParaRPr>
          </a:p>
        </p:txBody>
      </p:sp>
      <p:sp>
        <p:nvSpPr>
          <p:cNvPr id="4101" name="Rectangle 7"/>
          <p:cNvSpPr>
            <a:spLocks noChangeArrowheads="1"/>
          </p:cNvSpPr>
          <p:nvPr/>
        </p:nvSpPr>
        <p:spPr bwMode="auto">
          <a:xfrm>
            <a:off x="5004091" y="203354"/>
            <a:ext cx="2132017" cy="242082"/>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6</a:t>
            </a:r>
            <a:r>
              <a:rPr lang="ja-JP" altLang="en-US" sz="1400" dirty="0">
                <a:solidFill>
                  <a:srgbClr val="000000"/>
                </a:solidFill>
                <a:latin typeface="Meiryo UI" panose="020B0604030504040204" pitchFamily="50" charset="-128"/>
                <a:ea typeface="Meiryo UI" panose="020B0604030504040204" pitchFamily="50" charset="-128"/>
              </a:rPr>
              <a:t>．事業規模・実施期間</a:t>
            </a:r>
          </a:p>
        </p:txBody>
      </p:sp>
      <p:graphicFrame>
        <p:nvGraphicFramePr>
          <p:cNvPr id="191" name="表 190"/>
          <p:cNvGraphicFramePr>
            <a:graphicFrameLocks noGrp="1"/>
          </p:cNvGraphicFramePr>
          <p:nvPr>
            <p:extLst>
              <p:ext uri="{D42A27DB-BD31-4B8C-83A1-F6EECF244321}">
                <p14:modId xmlns:p14="http://schemas.microsoft.com/office/powerpoint/2010/main" val="935508648"/>
              </p:ext>
            </p:extLst>
          </p:nvPr>
        </p:nvGraphicFramePr>
        <p:xfrm>
          <a:off x="5518553" y="2434407"/>
          <a:ext cx="3754755" cy="758751"/>
        </p:xfrm>
        <a:graphic>
          <a:graphicData uri="http://schemas.openxmlformats.org/drawingml/2006/table">
            <a:tbl>
              <a:tblPr firstRow="1" bandRow="1">
                <a:tableStyleId>{5940675A-B579-460E-94D1-54222C63F5DA}</a:tableStyleId>
              </a:tblPr>
              <a:tblGrid>
                <a:gridCol w="1251585">
                  <a:extLst>
                    <a:ext uri="{9D8B030D-6E8A-4147-A177-3AD203B41FA5}">
                      <a16:colId xmlns:a16="http://schemas.microsoft.com/office/drawing/2014/main" val="20001"/>
                    </a:ext>
                  </a:extLst>
                </a:gridCol>
                <a:gridCol w="1251585">
                  <a:extLst>
                    <a:ext uri="{9D8B030D-6E8A-4147-A177-3AD203B41FA5}">
                      <a16:colId xmlns:a16="http://schemas.microsoft.com/office/drawing/2014/main" val="20002"/>
                    </a:ext>
                  </a:extLst>
                </a:gridCol>
                <a:gridCol w="1251585">
                  <a:extLst>
                    <a:ext uri="{9D8B030D-6E8A-4147-A177-3AD203B41FA5}">
                      <a16:colId xmlns:a16="http://schemas.microsoft.com/office/drawing/2014/main" val="20003"/>
                    </a:ext>
                  </a:extLst>
                </a:gridCol>
              </a:tblGrid>
              <a:tr h="218025">
                <a:tc>
                  <a:txBody>
                    <a:bodyPr/>
                    <a:lstStyle/>
                    <a:p>
                      <a:pPr algn="ctr"/>
                      <a:r>
                        <a:rPr kumimoji="1" lang="en-US" altLang="ja-JP" sz="800" dirty="0"/>
                        <a:t>2025FY/2Q</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2025FY/3Q</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2025FY/4Q</a:t>
                      </a:r>
                      <a:endParaRPr kumimoji="1" lang="ja-JP" altLang="en-US" sz="800" dirty="0"/>
                    </a:p>
                  </a:txBody>
                  <a:tcPr marL="91427" marR="91427" marT="45708" marB="45708" anchor="ctr">
                    <a:solidFill>
                      <a:schemeClr val="accent1">
                        <a:lumMod val="20000"/>
                        <a:lumOff val="80000"/>
                      </a:schemeClr>
                    </a:solidFill>
                  </a:tcPr>
                </a:tc>
                <a:extLst>
                  <a:ext uri="{0D108BD9-81ED-4DB2-BD59-A6C34878D82A}">
                    <a16:rowId xmlns:a16="http://schemas.microsoft.com/office/drawing/2014/main" val="10000"/>
                  </a:ext>
                </a:extLst>
              </a:tr>
              <a:tr h="540726">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extLst>
                  <a:ext uri="{0D108BD9-81ED-4DB2-BD59-A6C34878D82A}">
                    <a16:rowId xmlns:a16="http://schemas.microsoft.com/office/drawing/2014/main" val="10001"/>
                  </a:ext>
                </a:extLst>
              </a:tr>
            </a:tbl>
          </a:graphicData>
        </a:graphic>
      </p:graphicFrame>
      <p:sp>
        <p:nvSpPr>
          <p:cNvPr id="192" name="正方形/長方形 191"/>
          <p:cNvSpPr/>
          <p:nvPr/>
        </p:nvSpPr>
        <p:spPr>
          <a:xfrm>
            <a:off x="8012784" y="2723168"/>
            <a:ext cx="1260524" cy="37743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実証試験</a:t>
            </a:r>
          </a:p>
        </p:txBody>
      </p:sp>
      <p:sp>
        <p:nvSpPr>
          <p:cNvPr id="193" name="正方形/長方形 192"/>
          <p:cNvSpPr/>
          <p:nvPr/>
        </p:nvSpPr>
        <p:spPr>
          <a:xfrm>
            <a:off x="5520226" y="2723168"/>
            <a:ext cx="607198" cy="377433"/>
          </a:xfrm>
          <a:prstGeom prst="rect">
            <a:avLst/>
          </a:prstGeom>
          <a:solidFill>
            <a:schemeClr val="tx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lIns="0" tIns="36000" rIns="0" bIns="36000" anchor="ctr"/>
          <a:lstStyle/>
          <a:p>
            <a:pPr algn="ctr" eaLnBrk="1" fontAlgn="auto" hangingPunct="1">
              <a:spcBef>
                <a:spcPts val="0"/>
              </a:spcBef>
              <a:spcAft>
                <a:spcPts val="0"/>
              </a:spcAft>
              <a:defRPr/>
            </a:pPr>
            <a:r>
              <a:rPr lang="en-US" altLang="ja-JP" sz="700" dirty="0">
                <a:solidFill>
                  <a:prstClr val="white"/>
                </a:solidFill>
                <a:latin typeface="Meiryo UI" panose="020B0604030504040204" pitchFamily="50" charset="-128"/>
                <a:ea typeface="Meiryo UI" panose="020B0604030504040204" pitchFamily="50" charset="-128"/>
              </a:rPr>
              <a:t>(</a:t>
            </a:r>
            <a:r>
              <a:rPr lang="ja-JP" altLang="en-US" sz="700" dirty="0">
                <a:solidFill>
                  <a:prstClr val="white"/>
                </a:solidFill>
                <a:latin typeface="Meiryo UI" panose="020B0604030504040204" pitchFamily="50" charset="-128"/>
                <a:ea typeface="Meiryo UI" panose="020B0604030504040204" pitchFamily="50" charset="-128"/>
              </a:rPr>
              <a:t>システム開発</a:t>
            </a:r>
            <a:r>
              <a:rPr lang="en-US" altLang="ja-JP" sz="700" dirty="0">
                <a:solidFill>
                  <a:prstClr val="white"/>
                </a:solidFill>
                <a:latin typeface="Meiryo UI" panose="020B0604030504040204" pitchFamily="50" charset="-128"/>
                <a:ea typeface="Meiryo UI" panose="020B0604030504040204" pitchFamily="50" charset="-128"/>
              </a:rPr>
              <a:t>)</a:t>
            </a:r>
          </a:p>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要件定義</a:t>
            </a:r>
            <a:endParaRPr lang="en-US" altLang="ja-JP" sz="800" dirty="0">
              <a:solidFill>
                <a:prstClr val="white"/>
              </a:solidFill>
              <a:latin typeface="Meiryo UI" panose="020B0604030504040204" pitchFamily="50" charset="-128"/>
              <a:ea typeface="Meiryo UI" panose="020B0604030504040204" pitchFamily="50" charset="-128"/>
            </a:endParaRPr>
          </a:p>
        </p:txBody>
      </p:sp>
      <p:sp>
        <p:nvSpPr>
          <p:cNvPr id="4131" name="Rectangle 7"/>
          <p:cNvSpPr>
            <a:spLocks noChangeArrowheads="1"/>
          </p:cNvSpPr>
          <p:nvPr/>
        </p:nvSpPr>
        <p:spPr bwMode="auto">
          <a:xfrm>
            <a:off x="111449" y="1993589"/>
            <a:ext cx="1706969"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4</a:t>
            </a:r>
            <a:r>
              <a:rPr lang="ja-JP" altLang="en-US" sz="1400" dirty="0">
                <a:solidFill>
                  <a:srgbClr val="000000"/>
                </a:solidFill>
                <a:latin typeface="Meiryo UI" panose="020B0604030504040204" pitchFamily="50" charset="-128"/>
                <a:ea typeface="Meiryo UI" panose="020B0604030504040204" pitchFamily="50" charset="-128"/>
              </a:rPr>
              <a:t>．開発技術の概要</a:t>
            </a:r>
          </a:p>
        </p:txBody>
      </p:sp>
      <p:sp>
        <p:nvSpPr>
          <p:cNvPr id="4132" name="テキスト ボックス 282"/>
          <p:cNvSpPr txBox="1">
            <a:spLocks noChangeArrowheads="1"/>
          </p:cNvSpPr>
          <p:nvPr/>
        </p:nvSpPr>
        <p:spPr bwMode="auto">
          <a:xfrm>
            <a:off x="4999158" y="3658497"/>
            <a:ext cx="4761283" cy="3136288"/>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p:txBody>
      </p:sp>
      <p:sp>
        <p:nvSpPr>
          <p:cNvPr id="4133" name="Rectangle 9"/>
          <p:cNvSpPr>
            <a:spLocks noChangeArrowheads="1"/>
          </p:cNvSpPr>
          <p:nvPr/>
        </p:nvSpPr>
        <p:spPr bwMode="auto">
          <a:xfrm>
            <a:off x="4999442" y="3516352"/>
            <a:ext cx="3722547" cy="29268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solidFill>
                  <a:srgbClr val="000000"/>
                </a:solidFill>
                <a:latin typeface="Meiryo UI" panose="020B0604030504040204" pitchFamily="50" charset="-128"/>
                <a:ea typeface="Meiryo UI" panose="020B0604030504040204" pitchFamily="50" charset="-128"/>
              </a:rPr>
              <a:t>7</a:t>
            </a:r>
            <a:r>
              <a:rPr lang="ja-JP" altLang="en-US" sz="1400" dirty="0">
                <a:solidFill>
                  <a:srgbClr val="000000"/>
                </a:solidFill>
                <a:latin typeface="Meiryo UI" panose="020B0604030504040204" pitchFamily="50" charset="-128"/>
                <a:ea typeface="Meiryo UI" panose="020B0604030504040204" pitchFamily="50" charset="-128"/>
              </a:rPr>
              <a:t>．想定するシステム開発・実証事業の実施体制</a:t>
            </a:r>
          </a:p>
        </p:txBody>
      </p:sp>
      <p:sp>
        <p:nvSpPr>
          <p:cNvPr id="63" name="正方形/長方形 62"/>
          <p:cNvSpPr/>
          <p:nvPr/>
        </p:nvSpPr>
        <p:spPr>
          <a:xfrm>
            <a:off x="1048624" y="591335"/>
            <a:ext cx="3634211" cy="657829"/>
          </a:xfrm>
          <a:prstGeom prst="rect">
            <a:avLst/>
          </a:prstGeom>
          <a:solidFill>
            <a:schemeClr val="bg1"/>
          </a:solidFill>
          <a:ln w="22225">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eaLnBrk="1" fontAlgn="auto" hangingPunct="1">
              <a:spcBef>
                <a:spcPts val="0"/>
              </a:spcBef>
              <a:spcAft>
                <a:spcPts val="0"/>
              </a:spcAft>
              <a:buFont typeface="Wingdings" panose="05000000000000000000" pitchFamily="2" charset="2"/>
              <a:buChar char="ü"/>
              <a:defRPr/>
            </a:pPr>
            <a:r>
              <a:rPr lang="ja-JP" altLang="en-US" sz="1200" dirty="0">
                <a:solidFill>
                  <a:srgbClr val="C00000"/>
                </a:solidFill>
                <a:latin typeface="Meiryo UI" panose="020B0604030504040204" pitchFamily="50" charset="-128"/>
                <a:ea typeface="Meiryo UI" panose="020B0604030504040204" pitchFamily="50" charset="-128"/>
              </a:rPr>
              <a:t>「どのようなシステムを開発し」、「どのような実証を行うのか」「何を達成するのか」を、</a:t>
            </a:r>
            <a:r>
              <a:rPr lang="en-US" altLang="ja-JP" sz="1200" dirty="0">
                <a:solidFill>
                  <a:srgbClr val="C00000"/>
                </a:solidFill>
                <a:latin typeface="Meiryo UI" panose="020B0604030504040204" pitchFamily="50" charset="-128"/>
                <a:ea typeface="Meiryo UI" panose="020B0604030504040204" pitchFamily="50" charset="-128"/>
              </a:rPr>
              <a:t>3</a:t>
            </a:r>
            <a:r>
              <a:rPr lang="ja-JP" altLang="en-US" sz="1200" dirty="0">
                <a:solidFill>
                  <a:srgbClr val="C00000"/>
                </a:solidFill>
                <a:latin typeface="Meiryo UI" panose="020B0604030504040204" pitchFamily="50" charset="-128"/>
                <a:ea typeface="Meiryo UI" panose="020B0604030504040204" pitchFamily="50" charset="-128"/>
              </a:rPr>
              <a:t>～</a:t>
            </a:r>
            <a:r>
              <a:rPr lang="en-US" altLang="ja-JP" sz="1200" dirty="0">
                <a:solidFill>
                  <a:srgbClr val="C00000"/>
                </a:solidFill>
                <a:latin typeface="Meiryo UI" panose="020B0604030504040204" pitchFamily="50" charset="-128"/>
                <a:ea typeface="Meiryo UI" panose="020B0604030504040204" pitchFamily="50" charset="-128"/>
              </a:rPr>
              <a:t>4</a:t>
            </a:r>
            <a:r>
              <a:rPr lang="ja-JP" altLang="en-US" sz="1200" dirty="0">
                <a:solidFill>
                  <a:srgbClr val="C00000"/>
                </a:solidFill>
                <a:latin typeface="Meiryo UI" panose="020B0604030504040204" pitchFamily="50" charset="-128"/>
                <a:ea typeface="Meiryo UI" panose="020B0604030504040204" pitchFamily="50" charset="-128"/>
              </a:rPr>
              <a:t>行で簡潔に記載。</a:t>
            </a:r>
            <a:endParaRPr lang="en-US" altLang="ja-JP" sz="1200" dirty="0">
              <a:solidFill>
                <a:srgbClr val="C00000"/>
              </a:solidFill>
              <a:latin typeface="Meiryo UI" panose="020B0604030504040204" pitchFamily="50" charset="-128"/>
              <a:ea typeface="Meiryo UI" panose="020B0604030504040204" pitchFamily="50" charset="-128"/>
            </a:endParaRPr>
          </a:p>
        </p:txBody>
      </p:sp>
      <p:sp>
        <p:nvSpPr>
          <p:cNvPr id="4139" name="テキスト ボックス 71"/>
          <p:cNvSpPr txBox="1">
            <a:spLocks noChangeArrowheads="1"/>
          </p:cNvSpPr>
          <p:nvPr/>
        </p:nvSpPr>
        <p:spPr bwMode="auto">
          <a:xfrm>
            <a:off x="710586" y="4724768"/>
            <a:ext cx="3633986"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solidFill>
                  <a:srgbClr val="0000FF"/>
                </a:solidFill>
                <a:latin typeface="Meiryo UI" panose="020B0604030504040204" pitchFamily="50" charset="-128"/>
                <a:ea typeface="Meiryo UI" panose="020B0604030504040204" pitchFamily="50" charset="-128"/>
              </a:rPr>
              <a:t>実証技術・システムの想定図</a:t>
            </a:r>
          </a:p>
        </p:txBody>
      </p:sp>
      <p:sp>
        <p:nvSpPr>
          <p:cNvPr id="65" name="正方形/長方形 64"/>
          <p:cNvSpPr/>
          <p:nvPr/>
        </p:nvSpPr>
        <p:spPr>
          <a:xfrm>
            <a:off x="520931" y="2829543"/>
            <a:ext cx="4144437" cy="1601141"/>
          </a:xfrm>
          <a:prstGeom prst="rect">
            <a:avLst/>
          </a:prstGeom>
          <a:solidFill>
            <a:schemeClr val="bg1"/>
          </a:solidFill>
          <a:ln w="22225">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C00000"/>
                </a:solidFill>
                <a:latin typeface="Meiryo UI" panose="020B0604030504040204" pitchFamily="50" charset="-128"/>
                <a:ea typeface="Meiryo UI" panose="020B0604030504040204" pitchFamily="50" charset="-128"/>
              </a:rPr>
              <a:t>技術の概要について、専門用語をなるべく使わず、図を使用する等、できる限り平易な内容で記載。</a:t>
            </a:r>
            <a:endParaRPr lang="en-US" altLang="ja-JP" sz="1200" dirty="0">
              <a:solidFill>
                <a:srgbClr val="C00000"/>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C00000"/>
                </a:solidFill>
                <a:latin typeface="Meiryo UI" panose="020B0604030504040204" pitchFamily="50" charset="-128"/>
                <a:ea typeface="Meiryo UI" panose="020B0604030504040204" pitchFamily="50" charset="-128"/>
              </a:rPr>
              <a:t>コアとなる技術が一目で分かるよう、工夫をして記載。</a:t>
            </a:r>
            <a:endParaRPr lang="en-US" altLang="ja-JP" sz="1200" dirty="0">
              <a:solidFill>
                <a:srgbClr val="C00000"/>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C00000"/>
                </a:solidFill>
                <a:latin typeface="Meiryo UI" panose="020B0604030504040204" pitchFamily="50" charset="-128"/>
                <a:ea typeface="Meiryo UI" panose="020B0604030504040204" pitchFamily="50" charset="-128"/>
              </a:rPr>
              <a:t>事業で開発する技術・システムの概要、開発・実証要素</a:t>
            </a:r>
            <a:endParaRPr lang="en-US" altLang="ja-JP" sz="1200" dirty="0">
              <a:solidFill>
                <a:srgbClr val="C00000"/>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C00000"/>
                </a:solidFill>
                <a:latin typeface="Meiryo UI" panose="020B0604030504040204" pitchFamily="50" charset="-128"/>
                <a:ea typeface="Meiryo UI" panose="020B0604030504040204" pitchFamily="50" charset="-128"/>
              </a:rPr>
              <a:t>実証技術・システムの想定図には、「協調領域」（公共性・公益性の高いデジタルインフラとして整備すべき領域）と「競争領域」（独自アプリケーション創出により個社毎のビジネスとして展開すべき領域）の区分を明示すること。</a:t>
            </a:r>
            <a:endParaRPr lang="en-US" altLang="ja-JP" sz="1200" dirty="0">
              <a:solidFill>
                <a:srgbClr val="C00000"/>
              </a:solidFill>
              <a:latin typeface="Meiryo UI" panose="020B0604030504040204" pitchFamily="50" charset="-128"/>
              <a:ea typeface="Meiryo UI" panose="020B0604030504040204" pitchFamily="50" charset="-128"/>
            </a:endParaRPr>
          </a:p>
        </p:txBody>
      </p:sp>
      <p:sp>
        <p:nvSpPr>
          <p:cNvPr id="58" name="Rectangle 7"/>
          <p:cNvSpPr>
            <a:spLocks noChangeArrowheads="1"/>
          </p:cNvSpPr>
          <p:nvPr/>
        </p:nvSpPr>
        <p:spPr bwMode="auto">
          <a:xfrm>
            <a:off x="100279" y="221812"/>
            <a:ext cx="1963428" cy="237577"/>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．実証システムの概要</a:t>
            </a:r>
          </a:p>
        </p:txBody>
      </p:sp>
      <p:sp>
        <p:nvSpPr>
          <p:cNvPr id="2" name="テキスト ボックス 282">
            <a:extLst>
              <a:ext uri="{FF2B5EF4-FFF2-40B4-BE49-F238E27FC236}">
                <a16:creationId xmlns:a16="http://schemas.microsoft.com/office/drawing/2014/main" id="{C1378EDA-8EA3-EFDB-A2AD-B7B4BB203E4B}"/>
              </a:ext>
            </a:extLst>
          </p:cNvPr>
          <p:cNvSpPr txBox="1">
            <a:spLocks noChangeArrowheads="1"/>
          </p:cNvSpPr>
          <p:nvPr/>
        </p:nvSpPr>
        <p:spPr bwMode="auto">
          <a:xfrm>
            <a:off x="107139" y="5806236"/>
            <a:ext cx="4785535" cy="988549"/>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200" dirty="0">
                <a:solidFill>
                  <a:srgbClr val="0000FF"/>
                </a:solidFill>
                <a:latin typeface="Meiryo UI" panose="020B0604030504040204" pitchFamily="50" charset="-128"/>
                <a:ea typeface="Meiryo UI" panose="020B0604030504040204" pitchFamily="50" charset="-128"/>
              </a:rPr>
              <a:t>○</a:t>
            </a:r>
            <a:r>
              <a:rPr lang="en-US" altLang="ja-JP" sz="1200" dirty="0">
                <a:solidFill>
                  <a:srgbClr val="0000FF"/>
                </a:solidFill>
                <a:latin typeface="Meiryo UI" panose="020B0604030504040204" pitchFamily="50" charset="-128"/>
                <a:ea typeface="Meiryo UI" panose="020B0604030504040204" pitchFamily="50" charset="-128"/>
              </a:rPr>
              <a:t>*****</a:t>
            </a:r>
          </a:p>
          <a:p>
            <a:pPr eaLnBrk="1" fontAlgn="auto" hangingPunct="1">
              <a:lnSpc>
                <a:spcPct val="120000"/>
              </a:lnSpc>
              <a:spcBef>
                <a:spcPts val="0"/>
              </a:spcBef>
              <a:spcAft>
                <a:spcPts val="0"/>
              </a:spcAft>
              <a:defRPr/>
            </a:pPr>
            <a:r>
              <a:rPr lang="ja-JP" altLang="en-US" sz="1200" dirty="0">
                <a:solidFill>
                  <a:srgbClr val="0000FF"/>
                </a:solidFill>
                <a:latin typeface="Meiryo UI" panose="020B0604030504040204" pitchFamily="50" charset="-128"/>
                <a:ea typeface="Meiryo UI" panose="020B0604030504040204" pitchFamily="50" charset="-128"/>
              </a:rPr>
              <a:t>●</a:t>
            </a:r>
            <a:r>
              <a:rPr lang="en-US" altLang="ja-JP" sz="1200" dirty="0">
                <a:solidFill>
                  <a:srgbClr val="0000FF"/>
                </a:solidFill>
                <a:latin typeface="Meiryo UI" panose="020B0604030504040204" pitchFamily="50" charset="-128"/>
                <a:ea typeface="Meiryo UI" panose="020B0604030504040204" pitchFamily="50" charset="-128"/>
              </a:rPr>
              <a:t>*****</a:t>
            </a:r>
          </a:p>
          <a:p>
            <a:pPr eaLnBrk="1" fontAlgn="auto" hangingPunct="1">
              <a:lnSpc>
                <a:spcPct val="120000"/>
              </a:lnSpc>
              <a:spcBef>
                <a:spcPts val="0"/>
              </a:spcBef>
              <a:spcAft>
                <a:spcPts val="0"/>
              </a:spcAft>
              <a:defRPr/>
            </a:pPr>
            <a:endParaRPr lang="en-US" altLang="ja-JP" sz="1400" dirty="0">
              <a:solidFill>
                <a:prstClr val="black"/>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6C14CFCA-AA98-91E5-4085-AE676FABEB03}"/>
              </a:ext>
            </a:extLst>
          </p:cNvPr>
          <p:cNvSpPr/>
          <p:nvPr/>
        </p:nvSpPr>
        <p:spPr>
          <a:xfrm>
            <a:off x="989902" y="6098842"/>
            <a:ext cx="3822244" cy="622055"/>
          </a:xfrm>
          <a:prstGeom prst="rect">
            <a:avLst/>
          </a:prstGeom>
          <a:solidFill>
            <a:schemeClr val="bg1"/>
          </a:solidFill>
          <a:ln w="22225">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fontAlgn="auto">
              <a:spcBef>
                <a:spcPts val="0"/>
              </a:spcBef>
              <a:spcAft>
                <a:spcPts val="0"/>
              </a:spcAft>
              <a:buFont typeface="Wingdings" panose="05000000000000000000" pitchFamily="2" charset="2"/>
              <a:buChar char="ü"/>
              <a:defRPr/>
            </a:pPr>
            <a:r>
              <a:rPr lang="ja-JP" altLang="en-US" sz="1200" dirty="0">
                <a:solidFill>
                  <a:srgbClr val="C00000"/>
                </a:solidFill>
                <a:latin typeface="Meiryo UI" panose="020B0604030504040204" pitchFamily="50" charset="-128"/>
                <a:ea typeface="Meiryo UI" panose="020B0604030504040204" pitchFamily="50" charset="-128"/>
              </a:rPr>
              <a:t>冒頭「○」の項に想定する開発・実証事業の</a:t>
            </a:r>
            <a:r>
              <a:rPr lang="en-US" altLang="ja-JP" sz="1200" dirty="0">
                <a:solidFill>
                  <a:srgbClr val="C00000"/>
                </a:solidFill>
                <a:latin typeface="Meiryo UI" panose="020B0604030504040204" pitchFamily="50" charset="-128"/>
                <a:ea typeface="Meiryo UI" panose="020B0604030504040204" pitchFamily="50" charset="-128"/>
              </a:rPr>
              <a:t>PR</a:t>
            </a:r>
            <a:r>
              <a:rPr lang="ja-JP" altLang="en-US" sz="1200" dirty="0">
                <a:solidFill>
                  <a:srgbClr val="C00000"/>
                </a:solidFill>
                <a:latin typeface="Meiryo UI" panose="020B0604030504040204" pitchFamily="50" charset="-128"/>
                <a:ea typeface="Meiryo UI" panose="020B0604030504040204" pitchFamily="50" charset="-128"/>
              </a:rPr>
              <a:t>ポイント、「●」の項に検討課題を専門用語をなるべく用いず、平易な内容で簡潔に記載。</a:t>
            </a:r>
            <a:endParaRPr lang="en-US" altLang="ja-JP" sz="1200" dirty="0">
              <a:solidFill>
                <a:srgbClr val="C00000"/>
              </a:solidFill>
              <a:latin typeface="Meiryo UI" panose="020B0604030504040204" pitchFamily="50" charset="-128"/>
              <a:ea typeface="Meiryo UI" panose="020B0604030504040204" pitchFamily="50" charset="-128"/>
            </a:endParaRPr>
          </a:p>
        </p:txBody>
      </p:sp>
      <p:sp>
        <p:nvSpPr>
          <p:cNvPr id="3" name="Rectangle 7">
            <a:extLst>
              <a:ext uri="{FF2B5EF4-FFF2-40B4-BE49-F238E27FC236}">
                <a16:creationId xmlns:a16="http://schemas.microsoft.com/office/drawing/2014/main" id="{2621BF9F-DF5D-C7C1-F8D3-7E8A0B681001}"/>
              </a:ext>
            </a:extLst>
          </p:cNvPr>
          <p:cNvSpPr>
            <a:spLocks noChangeArrowheads="1"/>
          </p:cNvSpPr>
          <p:nvPr/>
        </p:nvSpPr>
        <p:spPr bwMode="auto">
          <a:xfrm>
            <a:off x="109265" y="5692353"/>
            <a:ext cx="4334083" cy="229442"/>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5</a:t>
            </a:r>
            <a:r>
              <a:rPr lang="ja-JP" altLang="en-US" sz="1400" dirty="0">
                <a:solidFill>
                  <a:srgbClr val="000000"/>
                </a:solidFill>
                <a:latin typeface="Meiryo UI" panose="020B0604030504040204" pitchFamily="50" charset="-128"/>
                <a:ea typeface="Meiryo UI" panose="020B0604030504040204" pitchFamily="50" charset="-128"/>
              </a:rPr>
              <a:t>．○開発・実証事業の</a:t>
            </a:r>
            <a:r>
              <a:rPr lang="en-US" altLang="ja-JP" sz="1400" dirty="0">
                <a:solidFill>
                  <a:srgbClr val="000000"/>
                </a:solidFill>
                <a:latin typeface="Meiryo UI" panose="020B0604030504040204" pitchFamily="50" charset="-128"/>
                <a:ea typeface="Meiryo UI" panose="020B0604030504040204" pitchFamily="50" charset="-128"/>
              </a:rPr>
              <a:t>PR</a:t>
            </a:r>
            <a:r>
              <a:rPr lang="ja-JP" altLang="en-US" sz="1400" dirty="0">
                <a:solidFill>
                  <a:srgbClr val="000000"/>
                </a:solidFill>
                <a:latin typeface="Meiryo UI" panose="020B0604030504040204" pitchFamily="50" charset="-128"/>
                <a:ea typeface="Meiryo UI" panose="020B0604030504040204" pitchFamily="50" charset="-128"/>
              </a:rPr>
              <a:t>ポイント／意義 </a:t>
            </a:r>
            <a:r>
              <a:rPr lang="en-US" altLang="ja-JP" sz="1400" dirty="0">
                <a:solidFill>
                  <a:srgbClr val="000000"/>
                </a:solidFill>
                <a:latin typeface="Meiryo UI" panose="020B0604030504040204" pitchFamily="50" charset="-128"/>
                <a:ea typeface="Meiryo UI"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rPr>
              <a:t>●検討課題</a:t>
            </a:r>
          </a:p>
        </p:txBody>
      </p:sp>
      <p:sp>
        <p:nvSpPr>
          <p:cNvPr id="4" name="正方形/長方形 3">
            <a:extLst>
              <a:ext uri="{FF2B5EF4-FFF2-40B4-BE49-F238E27FC236}">
                <a16:creationId xmlns:a16="http://schemas.microsoft.com/office/drawing/2014/main" id="{F05534A1-A474-2290-71CB-CFFB3484CDBC}"/>
              </a:ext>
            </a:extLst>
          </p:cNvPr>
          <p:cNvSpPr/>
          <p:nvPr/>
        </p:nvSpPr>
        <p:spPr>
          <a:xfrm>
            <a:off x="7911558" y="5734209"/>
            <a:ext cx="1778273" cy="958986"/>
          </a:xfrm>
          <a:prstGeom prst="rect">
            <a:avLst/>
          </a:prstGeom>
          <a:solidFill>
            <a:schemeClr val="bg1"/>
          </a:solidFill>
          <a:ln w="22225">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eaLnBrk="1" fontAlgn="auto" hangingPunct="1">
              <a:spcBef>
                <a:spcPts val="0"/>
              </a:spcBef>
              <a:spcAft>
                <a:spcPts val="0"/>
              </a:spcAft>
              <a:buFont typeface="Wingdings" panose="05000000000000000000" pitchFamily="2" charset="2"/>
              <a:buChar char="ü"/>
              <a:defRPr/>
            </a:pPr>
            <a:r>
              <a:rPr lang="ja-JP" altLang="en-US" sz="1200" dirty="0">
                <a:solidFill>
                  <a:srgbClr val="C00000"/>
                </a:solidFill>
                <a:latin typeface="Meiryo UI" panose="020B0604030504040204" pitchFamily="50" charset="-128"/>
                <a:ea typeface="Meiryo UI" panose="020B0604030504040204" pitchFamily="50" charset="-128"/>
              </a:rPr>
              <a:t>実施体制図を記載。役割分担（幹事企業がどこかも含む）も表示のこと。</a:t>
            </a:r>
            <a:endParaRPr lang="en-US" altLang="ja-JP" sz="1200" dirty="0">
              <a:solidFill>
                <a:srgbClr val="C00000"/>
              </a:solidFill>
              <a:latin typeface="Meiryo UI" panose="020B0604030504040204" pitchFamily="50" charset="-128"/>
              <a:ea typeface="Meiryo UI" panose="020B0604030504040204" pitchFamily="50" charset="-128"/>
            </a:endParaRPr>
          </a:p>
        </p:txBody>
      </p:sp>
      <p:sp>
        <p:nvSpPr>
          <p:cNvPr id="6" name="四角形吹き出し 70">
            <a:extLst>
              <a:ext uri="{FF2B5EF4-FFF2-40B4-BE49-F238E27FC236}">
                <a16:creationId xmlns:a16="http://schemas.microsoft.com/office/drawing/2014/main" id="{08D4E82A-5AC7-F753-EFC5-A2BB5C1C30A5}"/>
              </a:ext>
            </a:extLst>
          </p:cNvPr>
          <p:cNvSpPr/>
          <p:nvPr/>
        </p:nvSpPr>
        <p:spPr>
          <a:xfrm>
            <a:off x="7847058" y="409451"/>
            <a:ext cx="1826925" cy="486553"/>
          </a:xfrm>
          <a:prstGeom prst="wedgeRectCallout">
            <a:avLst>
              <a:gd name="adj1" fmla="val -69397"/>
              <a:gd name="adj2" fmla="val 57421"/>
            </a:avLst>
          </a:prstGeom>
          <a:solidFill>
            <a:schemeClr val="bg1"/>
          </a:solidFill>
          <a:ln w="22225">
            <a:solidFill>
              <a:srgbClr val="C00000"/>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000" dirty="0">
                <a:solidFill>
                  <a:srgbClr val="C00000"/>
                </a:solidFill>
                <a:latin typeface="Meiryo UI" panose="020B0604030504040204" pitchFamily="50" charset="-128"/>
                <a:ea typeface="Meiryo UI" panose="020B0604030504040204" pitchFamily="50" charset="-128"/>
              </a:rPr>
              <a:t>内訳の項目は、必要に応じて適宜修正ください。</a:t>
            </a:r>
            <a:endParaRPr lang="en-US" altLang="ja-JP" sz="1000" dirty="0">
              <a:solidFill>
                <a:srgbClr val="C00000"/>
              </a:solidFill>
              <a:latin typeface="Meiryo UI" panose="020B0604030504040204" pitchFamily="50" charset="-128"/>
              <a:ea typeface="Meiryo UI" panose="020B0604030504040204" pitchFamily="50" charset="-128"/>
            </a:endParaRPr>
          </a:p>
        </p:txBody>
      </p:sp>
      <p:sp>
        <p:nvSpPr>
          <p:cNvPr id="7" name="四角形吹き出し 70">
            <a:extLst>
              <a:ext uri="{FF2B5EF4-FFF2-40B4-BE49-F238E27FC236}">
                <a16:creationId xmlns:a16="http://schemas.microsoft.com/office/drawing/2014/main" id="{DD670D27-EE7C-D17C-08D6-8A0301D1628D}"/>
              </a:ext>
            </a:extLst>
          </p:cNvPr>
          <p:cNvSpPr/>
          <p:nvPr/>
        </p:nvSpPr>
        <p:spPr>
          <a:xfrm>
            <a:off x="7842446" y="1162218"/>
            <a:ext cx="1826925" cy="486553"/>
          </a:xfrm>
          <a:prstGeom prst="wedgeRectCallout">
            <a:avLst>
              <a:gd name="adj1" fmla="val -69397"/>
              <a:gd name="adj2" fmla="val 57421"/>
            </a:avLst>
          </a:prstGeom>
          <a:solidFill>
            <a:schemeClr val="bg1"/>
          </a:solidFill>
          <a:ln w="22225">
            <a:solidFill>
              <a:srgbClr val="C00000"/>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000" dirty="0">
                <a:solidFill>
                  <a:srgbClr val="C00000"/>
                </a:solidFill>
                <a:latin typeface="Meiryo UI" panose="020B0604030504040204" pitchFamily="50" charset="-128"/>
                <a:ea typeface="Meiryo UI" panose="020B0604030504040204" pitchFamily="50" charset="-128"/>
              </a:rPr>
              <a:t>実施項目は、必要に応じて適宜修正ください。</a:t>
            </a:r>
            <a:endParaRPr lang="en-US" altLang="ja-JP" sz="1000" dirty="0">
              <a:solidFill>
                <a:srgbClr val="C00000"/>
              </a:solidFill>
              <a:latin typeface="Meiryo UI" panose="020B0604030504040204" pitchFamily="50" charset="-128"/>
              <a:ea typeface="Meiryo UI" panose="020B0604030504040204" pitchFamily="50" charset="-128"/>
            </a:endParaRPr>
          </a:p>
        </p:txBody>
      </p:sp>
      <p:sp>
        <p:nvSpPr>
          <p:cNvPr id="8" name="四角形吹き出し 70">
            <a:extLst>
              <a:ext uri="{FF2B5EF4-FFF2-40B4-BE49-F238E27FC236}">
                <a16:creationId xmlns:a16="http://schemas.microsoft.com/office/drawing/2014/main" id="{82CADF44-359E-F98E-CD31-5DD2DD443E6A}"/>
              </a:ext>
            </a:extLst>
          </p:cNvPr>
          <p:cNvSpPr/>
          <p:nvPr/>
        </p:nvSpPr>
        <p:spPr>
          <a:xfrm>
            <a:off x="8442041" y="1777358"/>
            <a:ext cx="1199805" cy="486553"/>
          </a:xfrm>
          <a:prstGeom prst="wedgeRectCallout">
            <a:avLst>
              <a:gd name="adj1" fmla="val -22379"/>
              <a:gd name="adj2" fmla="val 78303"/>
            </a:avLst>
          </a:prstGeom>
          <a:solidFill>
            <a:schemeClr val="bg1"/>
          </a:solidFill>
          <a:ln w="22225">
            <a:solidFill>
              <a:srgbClr val="C00000"/>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000" dirty="0">
                <a:solidFill>
                  <a:srgbClr val="C00000"/>
                </a:solidFill>
                <a:latin typeface="Meiryo UI" panose="020B0604030504040204" pitchFamily="50" charset="-128"/>
                <a:ea typeface="Meiryo UI" panose="020B0604030504040204" pitchFamily="50" charset="-128"/>
              </a:rPr>
              <a:t>線表に大まかなスケジュールを記載。</a:t>
            </a:r>
            <a:endParaRPr lang="en-US" altLang="ja-JP" sz="1000" dirty="0">
              <a:solidFill>
                <a:srgbClr val="C00000"/>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9D55AFC9-7656-AE8A-2BE0-6BE6CB2FBB07}"/>
              </a:ext>
            </a:extLst>
          </p:cNvPr>
          <p:cNvSpPr/>
          <p:nvPr/>
        </p:nvSpPr>
        <p:spPr>
          <a:xfrm>
            <a:off x="6127424" y="2723168"/>
            <a:ext cx="1885360" cy="377433"/>
          </a:xfrm>
          <a:prstGeom prst="rect">
            <a:avLst/>
          </a:prstGeom>
          <a:solidFill>
            <a:schemeClr val="accent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lIns="36000" tIns="36000" rIns="36000" bIns="36000" anchor="ctr"/>
          <a:lstStyle/>
          <a:p>
            <a:pPr algn="ctr" eaLnBrk="1" fontAlgn="auto" hangingPunct="1">
              <a:spcBef>
                <a:spcPts val="0"/>
              </a:spcBef>
              <a:spcAft>
                <a:spcPts val="0"/>
              </a:spcAft>
              <a:defRPr/>
            </a:pPr>
            <a:r>
              <a:rPr lang="en-US" altLang="ja-JP" sz="700" dirty="0">
                <a:solidFill>
                  <a:prstClr val="white"/>
                </a:solidFill>
                <a:latin typeface="Meiryo UI" panose="020B0604030504040204" pitchFamily="50" charset="-128"/>
                <a:ea typeface="Meiryo UI" panose="020B0604030504040204" pitchFamily="50" charset="-128"/>
              </a:rPr>
              <a:t>(</a:t>
            </a:r>
            <a:r>
              <a:rPr lang="ja-JP" altLang="en-US" sz="700" dirty="0">
                <a:solidFill>
                  <a:prstClr val="white"/>
                </a:solidFill>
                <a:latin typeface="Meiryo UI" panose="020B0604030504040204" pitchFamily="50" charset="-128"/>
                <a:ea typeface="Meiryo UI" panose="020B0604030504040204" pitchFamily="50" charset="-128"/>
              </a:rPr>
              <a:t>システム開発</a:t>
            </a:r>
            <a:r>
              <a:rPr lang="en-US" altLang="ja-JP" sz="700" dirty="0">
                <a:solidFill>
                  <a:prstClr val="white"/>
                </a:solidFill>
                <a:latin typeface="Meiryo UI" panose="020B0604030504040204" pitchFamily="50" charset="-128"/>
                <a:ea typeface="Meiryo UI" panose="020B0604030504040204" pitchFamily="50" charset="-128"/>
              </a:rPr>
              <a:t>)</a:t>
            </a:r>
          </a:p>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データ連携基盤ソフト開発、個別ユースケース向けシステム開発</a:t>
            </a:r>
            <a:endParaRPr lang="en-US" altLang="ja-JP" sz="800" dirty="0">
              <a:solidFill>
                <a:prstClr val="white"/>
              </a:solidFill>
              <a:latin typeface="Meiryo UI" panose="020B0604030504040204" pitchFamily="50" charset="-128"/>
              <a:ea typeface="Meiryo UI" panose="020B0604030504040204" pitchFamily="50" charset="-128"/>
            </a:endParaRPr>
          </a:p>
        </p:txBody>
      </p:sp>
      <p:sp>
        <p:nvSpPr>
          <p:cNvPr id="10" name="Rectangle 5">
            <a:extLst>
              <a:ext uri="{FF2B5EF4-FFF2-40B4-BE49-F238E27FC236}">
                <a16:creationId xmlns:a16="http://schemas.microsoft.com/office/drawing/2014/main" id="{F1143EEF-6846-3DDD-9C80-6D73681E7E20}"/>
              </a:ext>
            </a:extLst>
          </p:cNvPr>
          <p:cNvSpPr>
            <a:spLocks noChangeArrowheads="1"/>
          </p:cNvSpPr>
          <p:nvPr/>
        </p:nvSpPr>
        <p:spPr bwMode="auto">
          <a:xfrm>
            <a:off x="5218201" y="4879337"/>
            <a:ext cx="665910" cy="488950"/>
          </a:xfrm>
          <a:prstGeom prst="rect">
            <a:avLst/>
          </a:prstGeom>
          <a:solidFill>
            <a:schemeClr val="accent5">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en-US" altLang="ja-JP" sz="1200" kern="0" dirty="0">
                <a:solidFill>
                  <a:schemeClr val="tx1"/>
                </a:solidFill>
                <a:latin typeface="Meiryo UI" panose="020B0604030504040204" pitchFamily="50" charset="-128"/>
                <a:ea typeface="Meiryo UI" panose="020B0604030504040204" pitchFamily="50" charset="-128"/>
                <a:cs typeface="Arial" pitchFamily="34" charset="0"/>
              </a:rPr>
              <a:t>NEDO</a:t>
            </a:r>
          </a:p>
        </p:txBody>
      </p:sp>
      <p:sp>
        <p:nvSpPr>
          <p:cNvPr id="11" name="Rectangle 6">
            <a:extLst>
              <a:ext uri="{FF2B5EF4-FFF2-40B4-BE49-F238E27FC236}">
                <a16:creationId xmlns:a16="http://schemas.microsoft.com/office/drawing/2014/main" id="{C3F20281-026C-F0FA-6F35-22FEC403D74C}"/>
              </a:ext>
            </a:extLst>
          </p:cNvPr>
          <p:cNvSpPr>
            <a:spLocks noChangeArrowheads="1"/>
          </p:cNvSpPr>
          <p:nvPr/>
        </p:nvSpPr>
        <p:spPr bwMode="auto">
          <a:xfrm>
            <a:off x="6290964" y="4257355"/>
            <a:ext cx="1050925" cy="477838"/>
          </a:xfrm>
          <a:prstGeom prst="rect">
            <a:avLst/>
          </a:prstGeom>
          <a:solidFill>
            <a:schemeClr val="accent5">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200" kern="0" dirty="0">
                <a:solidFill>
                  <a:srgbClr val="0000FF"/>
                </a:solidFill>
                <a:latin typeface="Meiryo UI" panose="020B0604030504040204" pitchFamily="50" charset="-128"/>
                <a:ea typeface="Meiryo UI" panose="020B0604030504040204" pitchFamily="50" charset="-128"/>
                <a:cs typeface="Arial" charset="0"/>
              </a:rPr>
              <a:t>○○○</a:t>
            </a:r>
            <a:r>
              <a:rPr kumimoji="0" lang="en-US" altLang="ja-JP" sz="1200" kern="0" dirty="0">
                <a:solidFill>
                  <a:srgbClr val="0000FF"/>
                </a:solidFill>
                <a:latin typeface="Meiryo UI" panose="020B0604030504040204" pitchFamily="50" charset="-128"/>
                <a:ea typeface="Meiryo UI" panose="020B0604030504040204" pitchFamily="50" charset="-128"/>
                <a:cs typeface="Arial" charset="0"/>
              </a:rPr>
              <a:t>(</a:t>
            </a:r>
            <a:r>
              <a:rPr kumimoji="0" lang="ja-JP" altLang="en-US" sz="1200" kern="0" dirty="0">
                <a:solidFill>
                  <a:srgbClr val="0000FF"/>
                </a:solidFill>
                <a:latin typeface="Meiryo UI" panose="020B0604030504040204" pitchFamily="50" charset="-128"/>
                <a:ea typeface="Meiryo UI" panose="020B0604030504040204" pitchFamily="50" charset="-128"/>
                <a:cs typeface="Arial" charset="0"/>
              </a:rPr>
              <a:t>株</a:t>
            </a:r>
            <a:r>
              <a:rPr kumimoji="0" lang="en-US" altLang="ja-JP" sz="1200" kern="0" dirty="0">
                <a:solidFill>
                  <a:srgbClr val="0000FF"/>
                </a:solidFill>
                <a:latin typeface="Meiryo UI" panose="020B0604030504040204" pitchFamily="50" charset="-128"/>
                <a:ea typeface="Meiryo UI" panose="020B0604030504040204" pitchFamily="50" charset="-128"/>
                <a:cs typeface="Arial" charset="0"/>
              </a:rPr>
              <a:t>)</a:t>
            </a:r>
          </a:p>
        </p:txBody>
      </p:sp>
      <p:sp>
        <p:nvSpPr>
          <p:cNvPr id="14" name="テキスト ボックス 13">
            <a:extLst>
              <a:ext uri="{FF2B5EF4-FFF2-40B4-BE49-F238E27FC236}">
                <a16:creationId xmlns:a16="http://schemas.microsoft.com/office/drawing/2014/main" id="{109D32D8-D4B3-451B-6FF7-EF610E9EF1E7}"/>
              </a:ext>
            </a:extLst>
          </p:cNvPr>
          <p:cNvSpPr txBox="1"/>
          <p:nvPr/>
        </p:nvSpPr>
        <p:spPr>
          <a:xfrm>
            <a:off x="6290964" y="4086266"/>
            <a:ext cx="1050925" cy="153888"/>
          </a:xfrm>
          <a:prstGeom prst="rect">
            <a:avLst/>
          </a:prstGeom>
          <a:noFill/>
        </p:spPr>
        <p:txBody>
          <a:bodyPr wrap="square" lIns="0" tIns="0" rIns="0" bIns="0" rtlCol="0">
            <a:spAutoFit/>
          </a:bodyPr>
          <a:lstStyle/>
          <a:p>
            <a:r>
              <a:rPr lang="en-US" altLang="ja-JP" sz="1000" dirty="0">
                <a:solidFill>
                  <a:srgbClr val="0000FF"/>
                </a:solidFill>
                <a:latin typeface="Meiryo UI" panose="020B0604030504040204" pitchFamily="50" charset="-128"/>
                <a:ea typeface="Meiryo UI" panose="020B0604030504040204" pitchFamily="50" charset="-128"/>
              </a:rPr>
              <a:t>【</a:t>
            </a:r>
            <a:r>
              <a:rPr lang="ja-JP" altLang="en-US" sz="1000" dirty="0">
                <a:solidFill>
                  <a:srgbClr val="0000FF"/>
                </a:solidFill>
                <a:latin typeface="Meiryo UI" panose="020B0604030504040204" pitchFamily="50" charset="-128"/>
                <a:ea typeface="Meiryo UI" panose="020B0604030504040204" pitchFamily="50" charset="-128"/>
              </a:rPr>
              <a:t>幹事会社</a:t>
            </a:r>
            <a:r>
              <a:rPr lang="en-US" altLang="ja-JP" sz="1000" dirty="0">
                <a:solidFill>
                  <a:srgbClr val="0000FF"/>
                </a:solidFill>
                <a:latin typeface="Meiryo UI" panose="020B0604030504040204" pitchFamily="50" charset="-128"/>
                <a:ea typeface="Meiryo UI" panose="020B0604030504040204" pitchFamily="50" charset="-128"/>
              </a:rPr>
              <a:t>】</a:t>
            </a:r>
            <a:endParaRPr lang="zh-TW" altLang="en-US" sz="1000" dirty="0">
              <a:solidFill>
                <a:srgbClr val="0000FF"/>
              </a:solidFill>
              <a:latin typeface="Meiryo UI" panose="020B0604030504040204" pitchFamily="50" charset="-128"/>
              <a:ea typeface="Meiryo UI" panose="020B0604030504040204" pitchFamily="50" charset="-128"/>
            </a:endParaRPr>
          </a:p>
        </p:txBody>
      </p:sp>
      <p:sp>
        <p:nvSpPr>
          <p:cNvPr id="17" name="Rectangle 6">
            <a:extLst>
              <a:ext uri="{FF2B5EF4-FFF2-40B4-BE49-F238E27FC236}">
                <a16:creationId xmlns:a16="http://schemas.microsoft.com/office/drawing/2014/main" id="{36935487-A62D-DE5A-766C-22760D42C301}"/>
              </a:ext>
            </a:extLst>
          </p:cNvPr>
          <p:cNvSpPr>
            <a:spLocks noChangeArrowheads="1"/>
          </p:cNvSpPr>
          <p:nvPr/>
        </p:nvSpPr>
        <p:spPr bwMode="auto">
          <a:xfrm>
            <a:off x="6304824" y="5475106"/>
            <a:ext cx="1050925" cy="477838"/>
          </a:xfrm>
          <a:prstGeom prst="rect">
            <a:avLst/>
          </a:prstGeom>
          <a:solidFill>
            <a:schemeClr val="accent5">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200" kern="0" dirty="0">
                <a:solidFill>
                  <a:srgbClr val="0000FF"/>
                </a:solidFill>
                <a:latin typeface="Meiryo UI" panose="020B0604030504040204" pitchFamily="50" charset="-128"/>
                <a:ea typeface="Meiryo UI" panose="020B0604030504040204" pitchFamily="50" charset="-128"/>
                <a:cs typeface="Arial" charset="0"/>
              </a:rPr>
              <a:t>△△△</a:t>
            </a:r>
            <a:r>
              <a:rPr kumimoji="0" lang="en-US" altLang="ja-JP" sz="1200" kern="0" dirty="0">
                <a:solidFill>
                  <a:srgbClr val="0000FF"/>
                </a:solidFill>
                <a:latin typeface="Meiryo UI" panose="020B0604030504040204" pitchFamily="50" charset="-128"/>
                <a:ea typeface="Meiryo UI" panose="020B0604030504040204" pitchFamily="50" charset="-128"/>
                <a:cs typeface="Arial" charset="0"/>
              </a:rPr>
              <a:t>(</a:t>
            </a:r>
            <a:r>
              <a:rPr kumimoji="0" lang="ja-JP" altLang="en-US" sz="1200" kern="0" dirty="0">
                <a:solidFill>
                  <a:srgbClr val="0000FF"/>
                </a:solidFill>
                <a:latin typeface="Meiryo UI" panose="020B0604030504040204" pitchFamily="50" charset="-128"/>
                <a:ea typeface="Meiryo UI" panose="020B0604030504040204" pitchFamily="50" charset="-128"/>
                <a:cs typeface="Arial" charset="0"/>
              </a:rPr>
              <a:t>株</a:t>
            </a:r>
            <a:r>
              <a:rPr kumimoji="0" lang="en-US" altLang="ja-JP" sz="1200" kern="0" dirty="0">
                <a:solidFill>
                  <a:srgbClr val="0000FF"/>
                </a:solidFill>
                <a:latin typeface="Meiryo UI" panose="020B0604030504040204" pitchFamily="50" charset="-128"/>
                <a:ea typeface="Meiryo UI" panose="020B0604030504040204" pitchFamily="50" charset="-128"/>
                <a:cs typeface="Arial" charset="0"/>
              </a:rPr>
              <a:t>)</a:t>
            </a:r>
          </a:p>
        </p:txBody>
      </p:sp>
      <p:sp>
        <p:nvSpPr>
          <p:cNvPr id="18" name="テキスト ボックス 17">
            <a:extLst>
              <a:ext uri="{FF2B5EF4-FFF2-40B4-BE49-F238E27FC236}">
                <a16:creationId xmlns:a16="http://schemas.microsoft.com/office/drawing/2014/main" id="{626BA576-2920-25FA-C24B-4240C0FEE888}"/>
              </a:ext>
            </a:extLst>
          </p:cNvPr>
          <p:cNvSpPr txBox="1"/>
          <p:nvPr/>
        </p:nvSpPr>
        <p:spPr>
          <a:xfrm>
            <a:off x="6290963" y="5979815"/>
            <a:ext cx="1050925" cy="123111"/>
          </a:xfrm>
          <a:prstGeom prst="rect">
            <a:avLst/>
          </a:prstGeom>
          <a:noFill/>
        </p:spPr>
        <p:txBody>
          <a:bodyPr wrap="square" lIns="0" tIns="0" rIns="0" bIns="0" rtlCol="0">
            <a:spAutoFit/>
          </a:bodyPr>
          <a:lstStyle/>
          <a:p>
            <a:pPr algn="r"/>
            <a:r>
              <a:rPr lang="en-US" altLang="ja-JP" sz="800" dirty="0">
                <a:solidFill>
                  <a:srgbClr val="0000FF"/>
                </a:solidFill>
                <a:latin typeface="Meiryo UI" panose="020B0604030504040204" pitchFamily="50" charset="-128"/>
                <a:ea typeface="Meiryo UI" panose="020B0604030504040204" pitchFamily="50" charset="-128"/>
              </a:rPr>
              <a:t>(</a:t>
            </a:r>
            <a:r>
              <a:rPr lang="ja-JP" altLang="en-US" sz="800" dirty="0">
                <a:solidFill>
                  <a:srgbClr val="0000FF"/>
                </a:solidFill>
                <a:latin typeface="Meiryo UI" panose="020B0604030504040204" pitchFamily="50" charset="-128"/>
                <a:ea typeface="Meiryo UI" panose="020B0604030504040204" pitchFamily="50" charset="-128"/>
              </a:rPr>
              <a:t>○○○を共同実施</a:t>
            </a:r>
            <a:r>
              <a:rPr lang="en-US" altLang="ja-JP" sz="800" dirty="0">
                <a:solidFill>
                  <a:srgbClr val="0000FF"/>
                </a:solidFill>
                <a:latin typeface="Meiryo UI" panose="020B0604030504040204" pitchFamily="50" charset="-128"/>
                <a:ea typeface="Meiryo UI" panose="020B0604030504040204" pitchFamily="50" charset="-128"/>
              </a:rPr>
              <a:t>)</a:t>
            </a:r>
            <a:endParaRPr lang="zh-TW" altLang="en-US" sz="800" dirty="0">
              <a:solidFill>
                <a:srgbClr val="0000FF"/>
              </a:solidFill>
              <a:latin typeface="Meiryo UI" panose="020B0604030504040204" pitchFamily="50" charset="-128"/>
              <a:ea typeface="Meiryo UI" panose="020B0604030504040204" pitchFamily="50" charset="-128"/>
            </a:endParaRPr>
          </a:p>
        </p:txBody>
      </p:sp>
      <p:cxnSp>
        <p:nvCxnSpPr>
          <p:cNvPr id="20" name="コネクタ: カギ線 19">
            <a:extLst>
              <a:ext uri="{FF2B5EF4-FFF2-40B4-BE49-F238E27FC236}">
                <a16:creationId xmlns:a16="http://schemas.microsoft.com/office/drawing/2014/main" id="{0E927BCA-EE2A-5E49-E3D4-DA5E076B1B2F}"/>
              </a:ext>
            </a:extLst>
          </p:cNvPr>
          <p:cNvCxnSpPr>
            <a:stCxn id="10" idx="3"/>
            <a:endCxn id="11" idx="1"/>
          </p:cNvCxnSpPr>
          <p:nvPr/>
        </p:nvCxnSpPr>
        <p:spPr>
          <a:xfrm flipV="1">
            <a:off x="5884111" y="4496274"/>
            <a:ext cx="406853" cy="627538"/>
          </a:xfrm>
          <a:prstGeom prst="bentConnector3">
            <a:avLst>
              <a:gd name="adj1" fmla="val 51469"/>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コネクタ: カギ線 20">
            <a:extLst>
              <a:ext uri="{FF2B5EF4-FFF2-40B4-BE49-F238E27FC236}">
                <a16:creationId xmlns:a16="http://schemas.microsoft.com/office/drawing/2014/main" id="{CE3F9FC9-8418-D3B9-4FBE-9F00BCBD8AFE}"/>
              </a:ext>
            </a:extLst>
          </p:cNvPr>
          <p:cNvCxnSpPr>
            <a:cxnSpLocks/>
            <a:stCxn id="10" idx="3"/>
            <a:endCxn id="17" idx="1"/>
          </p:cNvCxnSpPr>
          <p:nvPr/>
        </p:nvCxnSpPr>
        <p:spPr>
          <a:xfrm>
            <a:off x="5884111" y="5123812"/>
            <a:ext cx="420713" cy="590213"/>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Rectangle 6">
            <a:extLst>
              <a:ext uri="{FF2B5EF4-FFF2-40B4-BE49-F238E27FC236}">
                <a16:creationId xmlns:a16="http://schemas.microsoft.com/office/drawing/2014/main" id="{BF4A5DAC-9497-592A-8245-5377404F0094}"/>
              </a:ext>
            </a:extLst>
          </p:cNvPr>
          <p:cNvSpPr>
            <a:spLocks noChangeArrowheads="1"/>
          </p:cNvSpPr>
          <p:nvPr/>
        </p:nvSpPr>
        <p:spPr bwMode="auto">
          <a:xfrm>
            <a:off x="8099848" y="4259482"/>
            <a:ext cx="1050925" cy="477838"/>
          </a:xfrm>
          <a:prstGeom prst="rect">
            <a:avLst/>
          </a:prstGeom>
          <a:solidFill>
            <a:schemeClr val="accent5">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200" kern="0" dirty="0">
                <a:solidFill>
                  <a:srgbClr val="0000FF"/>
                </a:solidFill>
                <a:latin typeface="Meiryo UI" panose="020B0604030504040204" pitchFamily="50" charset="-128"/>
                <a:ea typeface="Meiryo UI" panose="020B0604030504040204" pitchFamily="50" charset="-128"/>
                <a:cs typeface="Arial" charset="0"/>
              </a:rPr>
              <a:t>□□□</a:t>
            </a:r>
            <a:r>
              <a:rPr kumimoji="0" lang="en-US" altLang="ja-JP" sz="1200" kern="0" dirty="0">
                <a:solidFill>
                  <a:srgbClr val="0000FF"/>
                </a:solidFill>
                <a:latin typeface="Meiryo UI" panose="020B0604030504040204" pitchFamily="50" charset="-128"/>
                <a:ea typeface="Meiryo UI" panose="020B0604030504040204" pitchFamily="50" charset="-128"/>
                <a:cs typeface="Arial" charset="0"/>
              </a:rPr>
              <a:t>(</a:t>
            </a:r>
            <a:r>
              <a:rPr kumimoji="0" lang="ja-JP" altLang="en-US" sz="1200" kern="0" dirty="0">
                <a:solidFill>
                  <a:srgbClr val="0000FF"/>
                </a:solidFill>
                <a:latin typeface="Meiryo UI" panose="020B0604030504040204" pitchFamily="50" charset="-128"/>
                <a:ea typeface="Meiryo UI" panose="020B0604030504040204" pitchFamily="50" charset="-128"/>
                <a:cs typeface="Arial" charset="0"/>
              </a:rPr>
              <a:t>株</a:t>
            </a:r>
            <a:r>
              <a:rPr kumimoji="0" lang="en-US" altLang="ja-JP" sz="1200" kern="0" dirty="0">
                <a:solidFill>
                  <a:srgbClr val="0000FF"/>
                </a:solidFill>
                <a:latin typeface="Meiryo UI" panose="020B0604030504040204" pitchFamily="50" charset="-128"/>
                <a:ea typeface="Meiryo UI" panose="020B0604030504040204" pitchFamily="50" charset="-128"/>
                <a:cs typeface="Arial" charset="0"/>
              </a:rPr>
              <a:t>)</a:t>
            </a:r>
          </a:p>
        </p:txBody>
      </p:sp>
      <p:sp>
        <p:nvSpPr>
          <p:cNvPr id="28" name="テキスト ボックス 27">
            <a:extLst>
              <a:ext uri="{FF2B5EF4-FFF2-40B4-BE49-F238E27FC236}">
                <a16:creationId xmlns:a16="http://schemas.microsoft.com/office/drawing/2014/main" id="{47A31927-16BA-0882-7D35-734061F28179}"/>
              </a:ext>
            </a:extLst>
          </p:cNvPr>
          <p:cNvSpPr txBox="1"/>
          <p:nvPr/>
        </p:nvSpPr>
        <p:spPr>
          <a:xfrm>
            <a:off x="8085987" y="4764191"/>
            <a:ext cx="1050925" cy="123111"/>
          </a:xfrm>
          <a:prstGeom prst="rect">
            <a:avLst/>
          </a:prstGeom>
          <a:noFill/>
        </p:spPr>
        <p:txBody>
          <a:bodyPr wrap="square" lIns="0" tIns="0" rIns="0" bIns="0" rtlCol="0">
            <a:spAutoFit/>
          </a:bodyPr>
          <a:lstStyle/>
          <a:p>
            <a:pPr algn="r"/>
            <a:r>
              <a:rPr lang="en-US" altLang="ja-JP" sz="800" dirty="0">
                <a:solidFill>
                  <a:srgbClr val="0000FF"/>
                </a:solidFill>
                <a:latin typeface="Meiryo UI" panose="020B0604030504040204" pitchFamily="50" charset="-128"/>
                <a:ea typeface="Meiryo UI" panose="020B0604030504040204" pitchFamily="50" charset="-128"/>
              </a:rPr>
              <a:t>(</a:t>
            </a:r>
            <a:r>
              <a:rPr lang="ja-JP" altLang="en-US" sz="800" dirty="0">
                <a:solidFill>
                  <a:srgbClr val="0000FF"/>
                </a:solidFill>
                <a:latin typeface="Meiryo UI" panose="020B0604030504040204" pitchFamily="50" charset="-128"/>
                <a:ea typeface="Meiryo UI" panose="020B0604030504040204" pitchFamily="50" charset="-128"/>
              </a:rPr>
              <a:t>○○○を受託</a:t>
            </a:r>
            <a:r>
              <a:rPr lang="en-US" altLang="ja-JP" sz="800" dirty="0">
                <a:solidFill>
                  <a:srgbClr val="0000FF"/>
                </a:solidFill>
                <a:latin typeface="Meiryo UI" panose="020B0604030504040204" pitchFamily="50" charset="-128"/>
                <a:ea typeface="Meiryo UI" panose="020B0604030504040204" pitchFamily="50" charset="-128"/>
              </a:rPr>
              <a:t>)</a:t>
            </a:r>
            <a:endParaRPr lang="zh-TW" altLang="en-US" sz="800" dirty="0">
              <a:solidFill>
                <a:srgbClr val="0000FF"/>
              </a:solidFill>
              <a:latin typeface="Meiryo UI" panose="020B0604030504040204" pitchFamily="50" charset="-128"/>
              <a:ea typeface="Meiryo UI" panose="020B0604030504040204" pitchFamily="50" charset="-128"/>
            </a:endParaRPr>
          </a:p>
        </p:txBody>
      </p:sp>
      <p:cxnSp>
        <p:nvCxnSpPr>
          <p:cNvPr id="29" name="コネクタ: カギ線 28">
            <a:extLst>
              <a:ext uri="{FF2B5EF4-FFF2-40B4-BE49-F238E27FC236}">
                <a16:creationId xmlns:a16="http://schemas.microsoft.com/office/drawing/2014/main" id="{35EF2EEC-1310-B532-36B5-7FEB494AC47D}"/>
              </a:ext>
            </a:extLst>
          </p:cNvPr>
          <p:cNvCxnSpPr>
            <a:cxnSpLocks/>
            <a:stCxn id="11" idx="3"/>
            <a:endCxn id="27" idx="1"/>
          </p:cNvCxnSpPr>
          <p:nvPr/>
        </p:nvCxnSpPr>
        <p:spPr>
          <a:xfrm>
            <a:off x="7341889" y="4496274"/>
            <a:ext cx="757959" cy="2127"/>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1069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29623" y="551289"/>
            <a:ext cx="4726504" cy="6135838"/>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200" dirty="0">
                <a:solidFill>
                  <a:srgbClr val="0000FF"/>
                </a:solidFill>
                <a:latin typeface="Meiryo UI" panose="020B0604030504040204" pitchFamily="50" charset="-128"/>
                <a:ea typeface="Meiryo UI" panose="020B0604030504040204" pitchFamily="50" charset="-128"/>
              </a:rPr>
              <a:t>（実証システムに関する事業概要）＊＊＊＊＊</a:t>
            </a:r>
            <a:endParaRPr lang="en-US" altLang="ja-JP" sz="1200" dirty="0">
              <a:solidFill>
                <a:srgbClr val="0000FF"/>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200" dirty="0">
                <a:solidFill>
                  <a:srgbClr val="0000FF"/>
                </a:solidFill>
                <a:latin typeface="Meiryo UI" panose="020B0604030504040204" pitchFamily="50" charset="-128"/>
                <a:ea typeface="Meiryo UI" panose="020B0604030504040204" pitchFamily="50" charset="-128"/>
              </a:rPr>
              <a:t>（実証予定地における事業概要） ＊＊＊＊＊</a:t>
            </a:r>
            <a:endParaRPr lang="en-US" altLang="ja-JP" sz="1200" dirty="0">
              <a:solidFill>
                <a:srgbClr val="0000FF"/>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200" dirty="0">
                <a:solidFill>
                  <a:srgbClr val="0000FF"/>
                </a:solidFill>
                <a:latin typeface="Meiryo UI" panose="020B0604030504040204" pitchFamily="50" charset="-128"/>
                <a:ea typeface="Meiryo UI" panose="020B0604030504040204" pitchFamily="50" charset="-128"/>
              </a:rPr>
              <a:t>（事業環境における課題） ＊＊＊＊＊</a:t>
            </a:r>
            <a:endParaRPr lang="en-US" altLang="ja-JP" sz="1200" dirty="0">
              <a:solidFill>
                <a:srgbClr val="0000FF"/>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200" dirty="0">
              <a:solidFill>
                <a:srgbClr val="0000FF"/>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200" dirty="0">
              <a:solidFill>
                <a:srgbClr val="0000FF"/>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200" dirty="0">
                <a:solidFill>
                  <a:srgbClr val="0000FF"/>
                </a:solidFill>
                <a:latin typeface="Meiryo UI" panose="020B0604030504040204" pitchFamily="50" charset="-128"/>
                <a:ea typeface="Meiryo UI" panose="020B0604030504040204" pitchFamily="50" charset="-128"/>
              </a:rPr>
              <a:t>（課題に対する実証技術の強み）</a:t>
            </a:r>
            <a:endParaRPr lang="en-US" altLang="ja-JP" sz="1200" dirty="0">
              <a:solidFill>
                <a:srgbClr val="0000FF"/>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ja-JP" altLang="en-US" sz="1400" dirty="0">
              <a:solidFill>
                <a:srgbClr val="000000"/>
              </a:solidFill>
              <a:latin typeface="Meiryo UI" panose="020B0604030504040204" pitchFamily="50" charset="-128"/>
              <a:ea typeface="Meiryo UI" panose="020B0604030504040204" pitchFamily="50" charset="-128"/>
            </a:endParaRPr>
          </a:p>
        </p:txBody>
      </p:sp>
      <p:sp>
        <p:nvSpPr>
          <p:cNvPr id="58" name="Rectangle 7"/>
          <p:cNvSpPr>
            <a:spLocks noChangeArrowheads="1"/>
          </p:cNvSpPr>
          <p:nvPr/>
        </p:nvSpPr>
        <p:spPr bwMode="auto">
          <a:xfrm>
            <a:off x="126943" y="426011"/>
            <a:ext cx="2237566" cy="26764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8</a:t>
            </a:r>
            <a:r>
              <a:rPr lang="ja-JP" altLang="en-US" sz="1400" dirty="0">
                <a:solidFill>
                  <a:srgbClr val="000000"/>
                </a:solidFill>
                <a:latin typeface="Meiryo UI" panose="020B0604030504040204" pitchFamily="50" charset="-128"/>
                <a:ea typeface="Meiryo UI" panose="020B0604030504040204" pitchFamily="50" charset="-128"/>
              </a:rPr>
              <a:t>．事業環境（任意記入）</a:t>
            </a:r>
          </a:p>
        </p:txBody>
      </p:sp>
      <p:sp>
        <p:nvSpPr>
          <p:cNvPr id="77" name="Text Box 6">
            <a:extLst>
              <a:ext uri="{FF2B5EF4-FFF2-40B4-BE49-F238E27FC236}">
                <a16:creationId xmlns:a16="http://schemas.microsoft.com/office/drawing/2014/main" id="{8951378C-775F-47AF-8A3D-DA81F7214C80}"/>
              </a:ext>
            </a:extLst>
          </p:cNvPr>
          <p:cNvSpPr txBox="1">
            <a:spLocks noChangeArrowheads="1"/>
          </p:cNvSpPr>
          <p:nvPr/>
        </p:nvSpPr>
        <p:spPr bwMode="auto">
          <a:xfrm>
            <a:off x="5049874" y="549360"/>
            <a:ext cx="4757956" cy="6135837"/>
          </a:xfrm>
          <a:prstGeom prst="rect">
            <a:avLst/>
          </a:prstGeom>
          <a:noFill/>
          <a:ln w="19050">
            <a:solidFill>
              <a:schemeClr val="bg1">
                <a:lumMod val="65000"/>
              </a:schemeClr>
            </a:solidFill>
            <a:miter lim="800000"/>
            <a:headEnd/>
            <a:tailEnd/>
          </a:ln>
        </p:spPr>
        <p:txBody>
          <a:bodyPr/>
          <a:lstStyle/>
          <a:p>
            <a:pPr eaLnBrk="1" hangingPunct="1">
              <a:lnSpc>
                <a:spcPct val="120000"/>
              </a:lnSpc>
              <a:spcBef>
                <a:spcPct val="0"/>
              </a:spcBef>
              <a:buFont typeface="Wingdings" panose="05000000000000000000" pitchFamily="2" charset="2"/>
              <a:buChar char="u"/>
            </a:pPr>
            <a:endParaRPr lang="en-US" altLang="ja-JP" sz="1200" dirty="0">
              <a:solidFill>
                <a:srgbClr val="000000"/>
              </a:solidFill>
              <a:latin typeface="Meiryo UI" panose="020B0604030504040204" pitchFamily="50" charset="-128"/>
              <a:ea typeface="Meiryo UI" panose="020B0604030504040204" pitchFamily="50" charset="-128"/>
            </a:endParaRPr>
          </a:p>
          <a:p>
            <a:pPr marL="179388" indent="-179388" eaLnBrk="1" hangingPunct="1">
              <a:lnSpc>
                <a:spcPct val="120000"/>
              </a:lnSpc>
              <a:spcBef>
                <a:spcPct val="0"/>
              </a:spcBef>
              <a:buFont typeface="Wingdings" panose="05000000000000000000" pitchFamily="2" charset="2"/>
              <a:buChar char="u"/>
            </a:pPr>
            <a:r>
              <a:rPr lang="ja-JP" altLang="en-US" sz="1200" dirty="0">
                <a:solidFill>
                  <a:srgbClr val="0000FF"/>
                </a:solidFill>
                <a:latin typeface="Meiryo UI" panose="020B0604030504040204" pitchFamily="50" charset="-128"/>
                <a:ea typeface="Meiryo UI" panose="020B0604030504040204" pitchFamily="50" charset="-128"/>
              </a:rPr>
              <a:t>○○システムで○○との連携を図り、○○を第一段階、○○を第二段階として、全国展開を進める。</a:t>
            </a:r>
          </a:p>
          <a:p>
            <a:pPr marL="179388" indent="-179388" eaLnBrk="1" hangingPunct="1">
              <a:lnSpc>
                <a:spcPct val="120000"/>
              </a:lnSpc>
              <a:spcBef>
                <a:spcPct val="0"/>
              </a:spcBef>
              <a:buFont typeface="Wingdings" panose="05000000000000000000" pitchFamily="2" charset="2"/>
              <a:buChar char="u"/>
            </a:pPr>
            <a:r>
              <a:rPr lang="ja-JP" altLang="en-US" sz="1200" dirty="0">
                <a:solidFill>
                  <a:srgbClr val="0000FF"/>
                </a:solidFill>
                <a:latin typeface="Meiryo UI" panose="020B0604030504040204" pitchFamily="50" charset="-128"/>
                <a:ea typeface="Meiryo UI" panose="020B0604030504040204" pitchFamily="50" charset="-128"/>
              </a:rPr>
              <a:t>＊＊＊＊＊</a:t>
            </a:r>
          </a:p>
        </p:txBody>
      </p:sp>
      <p:sp>
        <p:nvSpPr>
          <p:cNvPr id="37" name="四角形吹き出し 67">
            <a:extLst>
              <a:ext uri="{FF2B5EF4-FFF2-40B4-BE49-F238E27FC236}">
                <a16:creationId xmlns:a16="http://schemas.microsoft.com/office/drawing/2014/main" id="{B815D555-F3ED-4E8B-A680-2AF24220DAB9}"/>
              </a:ext>
            </a:extLst>
          </p:cNvPr>
          <p:cNvSpPr/>
          <p:nvPr/>
        </p:nvSpPr>
        <p:spPr>
          <a:xfrm>
            <a:off x="418213" y="2429221"/>
            <a:ext cx="3796381" cy="1013938"/>
          </a:xfrm>
          <a:prstGeom prst="wedgeRectCallout">
            <a:avLst>
              <a:gd name="adj1" fmla="val 6393"/>
              <a:gd name="adj2" fmla="val -80581"/>
            </a:avLst>
          </a:prstGeom>
          <a:ln w="22225">
            <a:solidFill>
              <a:srgbClr val="C00000"/>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C00000"/>
                </a:solidFill>
                <a:latin typeface="Meiryo UI" panose="020B0604030504040204" pitchFamily="50" charset="-128"/>
                <a:ea typeface="Meiryo UI" panose="020B0604030504040204" pitchFamily="50" charset="-128"/>
              </a:rPr>
              <a:t>実証システム及び実証予定地における事業環境について箇条書きで記載。</a:t>
            </a:r>
            <a:endParaRPr lang="en-US" altLang="ja-JP" sz="1200" dirty="0">
              <a:solidFill>
                <a:srgbClr val="C00000"/>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C00000"/>
                </a:solidFill>
                <a:latin typeface="Meiryo UI" panose="020B0604030504040204" pitchFamily="50" charset="-128"/>
                <a:ea typeface="Meiryo UI" panose="020B0604030504040204" pitchFamily="50" charset="-128"/>
              </a:rPr>
              <a:t>事業環境における課題及びその課題に対する実証システムの強みを明記する。　</a:t>
            </a:r>
            <a:r>
              <a:rPr lang="ja-JP" altLang="en-US" sz="1200" dirty="0">
                <a:solidFill>
                  <a:srgbClr val="3366FF"/>
                </a:solidFill>
                <a:latin typeface="Meiryo UI" panose="020B0604030504040204" pitchFamily="50" charset="-128"/>
                <a:ea typeface="Meiryo UI" panose="020B0604030504040204" pitchFamily="50" charset="-128"/>
              </a:rPr>
              <a:t>　</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2" name="矢印: 下 1">
            <a:extLst>
              <a:ext uri="{FF2B5EF4-FFF2-40B4-BE49-F238E27FC236}">
                <a16:creationId xmlns:a16="http://schemas.microsoft.com/office/drawing/2014/main" id="{A31C1901-040F-44C3-BB47-29A9DBD13F44}"/>
              </a:ext>
            </a:extLst>
          </p:cNvPr>
          <p:cNvSpPr/>
          <p:nvPr/>
        </p:nvSpPr>
        <p:spPr>
          <a:xfrm>
            <a:off x="1408302" y="1557860"/>
            <a:ext cx="265393" cy="267640"/>
          </a:xfrm>
          <a:prstGeom prst="downArrow">
            <a:avLst/>
          </a:prstGeom>
          <a:solidFill>
            <a:schemeClr val="tx2">
              <a:lumMod val="40000"/>
              <a:lumOff val="60000"/>
            </a:schemeClr>
          </a:solidFill>
          <a:ln w="2222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39" name="テキスト ボックス 71">
            <a:extLst>
              <a:ext uri="{FF2B5EF4-FFF2-40B4-BE49-F238E27FC236}">
                <a16:creationId xmlns:a16="http://schemas.microsoft.com/office/drawing/2014/main" id="{A8E6E69F-820F-4D24-ABEA-DFB017238AF4}"/>
              </a:ext>
            </a:extLst>
          </p:cNvPr>
          <p:cNvSpPr txBox="1">
            <a:spLocks noChangeArrowheads="1"/>
          </p:cNvSpPr>
          <p:nvPr/>
        </p:nvSpPr>
        <p:spPr bwMode="auto">
          <a:xfrm>
            <a:off x="266701" y="4157311"/>
            <a:ext cx="4487740" cy="237279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dirty="0">
                <a:solidFill>
                  <a:srgbClr val="0000FF"/>
                </a:solidFill>
                <a:latin typeface="Meiryo UI" panose="020B0604030504040204" pitchFamily="50" charset="-128"/>
                <a:ea typeface="Meiryo UI" panose="020B0604030504040204" pitchFamily="50" charset="-128"/>
              </a:rPr>
              <a:t>事業環境を説明する図等</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40" name="四角形吹き出し 67">
            <a:extLst>
              <a:ext uri="{FF2B5EF4-FFF2-40B4-BE49-F238E27FC236}">
                <a16:creationId xmlns:a16="http://schemas.microsoft.com/office/drawing/2014/main" id="{C2FDC5BF-65EC-4230-BC7A-D000201F56EA}"/>
              </a:ext>
            </a:extLst>
          </p:cNvPr>
          <p:cNvSpPr/>
          <p:nvPr/>
        </p:nvSpPr>
        <p:spPr>
          <a:xfrm>
            <a:off x="5494428" y="2189393"/>
            <a:ext cx="3725183" cy="1253766"/>
          </a:xfrm>
          <a:prstGeom prst="wedgeRectCallout">
            <a:avLst>
              <a:gd name="adj1" fmla="val -35716"/>
              <a:gd name="adj2" fmla="val -108836"/>
            </a:avLst>
          </a:prstGeom>
          <a:ln w="22225">
            <a:solidFill>
              <a:srgbClr val="C00000"/>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C00000"/>
                </a:solidFill>
                <a:latin typeface="Meiryo UI" panose="020B0604030504040204" pitchFamily="50" charset="-128"/>
                <a:ea typeface="Meiryo UI" panose="020B0604030504040204" pitchFamily="50" charset="-128"/>
              </a:rPr>
              <a:t>市場や競合、事業モデルにかかる主要リスク、普及展開予定等を記載。</a:t>
            </a:r>
            <a:endParaRPr lang="en-US" altLang="ja-JP" sz="1200" dirty="0">
              <a:solidFill>
                <a:srgbClr val="C00000"/>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endParaRPr lang="en-US" altLang="ja-JP" sz="1200" dirty="0">
              <a:solidFill>
                <a:srgbClr val="C00000"/>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en-US" altLang="ja-JP" sz="1200" dirty="0">
                <a:solidFill>
                  <a:srgbClr val="C00000"/>
                </a:solidFill>
                <a:latin typeface="Meiryo UI" panose="020B0604030504040204" pitchFamily="50" charset="-128"/>
                <a:ea typeface="Meiryo UI" panose="020B0604030504040204" pitchFamily="50" charset="-128"/>
              </a:rPr>
              <a:t>※</a:t>
            </a:r>
            <a:r>
              <a:rPr lang="ja-JP" altLang="en-US" sz="1200" dirty="0">
                <a:solidFill>
                  <a:srgbClr val="C00000"/>
                </a:solidFill>
                <a:latin typeface="Meiryo UI" panose="020B0604030504040204" pitchFamily="50" charset="-128"/>
                <a:ea typeface="Meiryo UI" panose="020B0604030504040204" pitchFamily="50" charset="-128"/>
              </a:rPr>
              <a:t>現在想定なさっている内容でご記載ください。こちらの内容に関しましては、今後事業を進めていく中で修正・変更は可能です。</a:t>
            </a:r>
            <a:endParaRPr lang="en-US" altLang="ja-JP" sz="1200" dirty="0">
              <a:solidFill>
                <a:srgbClr val="C00000"/>
              </a:solidFill>
              <a:latin typeface="Meiryo UI" panose="020B0604030504040204" pitchFamily="50" charset="-128"/>
              <a:ea typeface="Meiryo UI" panose="020B0604030504040204" pitchFamily="50" charset="-128"/>
            </a:endParaRPr>
          </a:p>
        </p:txBody>
      </p:sp>
      <p:sp>
        <p:nvSpPr>
          <p:cNvPr id="4133" name="Rectangle 9"/>
          <p:cNvSpPr>
            <a:spLocks noChangeArrowheads="1"/>
          </p:cNvSpPr>
          <p:nvPr/>
        </p:nvSpPr>
        <p:spPr bwMode="auto">
          <a:xfrm>
            <a:off x="5052521" y="426011"/>
            <a:ext cx="2916947" cy="26764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solidFill>
                  <a:srgbClr val="000000"/>
                </a:solidFill>
                <a:latin typeface="Meiryo UI" panose="020B0604030504040204" pitchFamily="50" charset="-128"/>
                <a:ea typeface="Meiryo UI" panose="020B0604030504040204" pitchFamily="50" charset="-128"/>
              </a:rPr>
              <a:t>9</a:t>
            </a:r>
            <a:r>
              <a:rPr lang="ja-JP" altLang="en-US" sz="1400" dirty="0">
                <a:solidFill>
                  <a:srgbClr val="000000"/>
                </a:solidFill>
                <a:latin typeface="Meiryo UI" panose="020B0604030504040204" pitchFamily="50" charset="-128"/>
                <a:ea typeface="Meiryo UI" panose="020B0604030504040204" pitchFamily="50" charset="-128"/>
              </a:rPr>
              <a:t>．全国展開のストーリー（任意記入）</a:t>
            </a:r>
          </a:p>
        </p:txBody>
      </p:sp>
      <p:sp>
        <p:nvSpPr>
          <p:cNvPr id="3" name="テキスト ボックス 71">
            <a:extLst>
              <a:ext uri="{FF2B5EF4-FFF2-40B4-BE49-F238E27FC236}">
                <a16:creationId xmlns:a16="http://schemas.microsoft.com/office/drawing/2014/main" id="{E096ED3B-D628-C991-59EB-00432E47D54C}"/>
              </a:ext>
            </a:extLst>
          </p:cNvPr>
          <p:cNvSpPr txBox="1">
            <a:spLocks noChangeArrowheads="1"/>
          </p:cNvSpPr>
          <p:nvPr/>
        </p:nvSpPr>
        <p:spPr bwMode="auto">
          <a:xfrm>
            <a:off x="5189069" y="4158817"/>
            <a:ext cx="4487740" cy="237129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dirty="0">
                <a:solidFill>
                  <a:srgbClr val="0000FF"/>
                </a:solidFill>
                <a:latin typeface="Meiryo UI" panose="020B0604030504040204" pitchFamily="50" charset="-128"/>
                <a:ea typeface="Meiryo UI" panose="020B0604030504040204" pitchFamily="50" charset="-128"/>
              </a:rPr>
              <a:t>全国展開のストーリーを説明する図等</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1FF3B1CF-AE85-6269-A79F-8561D365242A}"/>
              </a:ext>
            </a:extLst>
          </p:cNvPr>
          <p:cNvSpPr/>
          <p:nvPr/>
        </p:nvSpPr>
        <p:spPr>
          <a:xfrm>
            <a:off x="129318" y="45584"/>
            <a:ext cx="2916947" cy="2676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en-US" altLang="ja-JP" sz="1400" b="1" dirty="0">
                <a:solidFill>
                  <a:srgbClr val="FFFF00"/>
                </a:solidFill>
                <a:latin typeface="Meiryo UI" panose="020B0604030504040204" pitchFamily="50" charset="-128"/>
                <a:ea typeface="Meiryo UI" panose="020B0604030504040204" pitchFamily="50" charset="-128"/>
              </a:rPr>
              <a:t>8</a:t>
            </a:r>
            <a:r>
              <a:rPr lang="ja-JP" altLang="en-US" sz="1400" b="1" dirty="0">
                <a:solidFill>
                  <a:srgbClr val="FFFF00"/>
                </a:solidFill>
                <a:latin typeface="Meiryo UI" panose="020B0604030504040204" pitchFamily="50" charset="-128"/>
                <a:ea typeface="Meiryo UI" panose="020B0604030504040204" pitchFamily="50" charset="-128"/>
              </a:rPr>
              <a:t>項・</a:t>
            </a:r>
            <a:r>
              <a:rPr lang="en-US" altLang="ja-JP" sz="1400" b="1" dirty="0">
                <a:solidFill>
                  <a:srgbClr val="FFFF00"/>
                </a:solidFill>
                <a:latin typeface="Meiryo UI" panose="020B0604030504040204" pitchFamily="50" charset="-128"/>
                <a:ea typeface="Meiryo UI" panose="020B0604030504040204" pitchFamily="50" charset="-128"/>
              </a:rPr>
              <a:t>9</a:t>
            </a:r>
            <a:r>
              <a:rPr lang="ja-JP" altLang="en-US" sz="1400" b="1" dirty="0">
                <a:solidFill>
                  <a:srgbClr val="FFFF00"/>
                </a:solidFill>
                <a:latin typeface="Meiryo UI" panose="020B0604030504040204" pitchFamily="50" charset="-128"/>
                <a:ea typeface="Meiryo UI" panose="020B0604030504040204" pitchFamily="50" charset="-128"/>
              </a:rPr>
              <a:t>項への記入は任意です</a:t>
            </a:r>
          </a:p>
        </p:txBody>
      </p:sp>
    </p:spTree>
    <p:extLst>
      <p:ext uri="{BB962C8B-B14F-4D97-AF65-F5344CB8AC3E}">
        <p14:creationId xmlns:p14="http://schemas.microsoft.com/office/powerpoint/2010/main" val="4093854702"/>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2225">
          <a:solidFill>
            <a:schemeClr val="tx1"/>
          </a:solidFill>
        </a:ln>
      </a:spPr>
      <a:bodyPr rtlCol="0" anchor="ct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2_Presentation_Maerial(4：3）　HCJ">
  <a:themeElements>
    <a:clrScheme name="hitachi Plette 2013">
      <a:dk1>
        <a:sysClr val="windowText" lastClr="000000"/>
      </a:dk1>
      <a:lt1>
        <a:sysClr val="window" lastClr="FFFFFF"/>
      </a:lt1>
      <a:dk2>
        <a:srgbClr val="B49246"/>
      </a:dk2>
      <a:lt2>
        <a:srgbClr val="99AC3C"/>
      </a:lt2>
      <a:accent1>
        <a:srgbClr val="5373C2"/>
      </a:accent1>
      <a:accent2>
        <a:srgbClr val="B1000E"/>
      </a:accent2>
      <a:accent3>
        <a:srgbClr val="5DAA87"/>
      </a:accent3>
      <a:accent4>
        <a:srgbClr val="B24691"/>
      </a:accent4>
      <a:accent5>
        <a:srgbClr val="8682B4"/>
      </a:accent5>
      <a:accent6>
        <a:srgbClr val="FF6600"/>
      </a:accent6>
      <a:hlink>
        <a:srgbClr val="0000FF"/>
      </a:hlink>
      <a:folHlink>
        <a:srgbClr val="800080"/>
      </a:folHlink>
    </a:clrScheme>
    <a:fontScheme name="ユーザー定義 28">
      <a:majorFont>
        <a:latin typeface="Arial"/>
        <a:ea typeface="HGP創英角ｺﾞｼｯｸUB"/>
        <a:cs typeface=""/>
      </a:majorFont>
      <a:minorFont>
        <a:latin typeface="Arial"/>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40000"/>
            <a:lumOff val="60000"/>
          </a:schemeClr>
        </a:solidFill>
        <a:ln w="9525">
          <a:noFill/>
        </a:ln>
      </a:spPr>
      <a:bodyPr rtlCol="0" anchor="ctr"/>
      <a:lstStyle>
        <a:defPPr algn="ctr">
          <a:defRPr kumimoji="1" sz="1200" dirty="0">
            <a:latin typeface="Times New Roman" panose="02020603050405020304" pitchFamily="18" charset="0"/>
            <a:cs typeface="Times New Roman" panose="02020603050405020304" pitchFamily="18" charset="0"/>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med" len="med"/>
        </a:ln>
        <a:effectLst/>
      </a:spPr>
      <a:bodyPr/>
      <a:lstStyle/>
    </a:lnDef>
    <a:txDef>
      <a:spPr>
        <a:noFill/>
        <a:ln>
          <a:noFill/>
        </a:ln>
      </a:spPr>
      <a:bodyPr wrap="none" rtlCol="0" anchor="ctr" anchorCtr="0">
        <a:spAutoFit/>
      </a:bodyPr>
      <a:lstStyle>
        <a:defPPr algn="l">
          <a:defRPr kumimoji="1" sz="900" dirty="0" smtClean="0">
            <a:solidFill>
              <a:schemeClr val="tx1"/>
            </a:solidFill>
            <a:latin typeface="Times New Roman" panose="02020603050405020304" pitchFamily="18" charset="0"/>
            <a:cs typeface="Times New Roman" panose="02020603050405020304" pitchFamily="18" charset="0"/>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1057</Words>
  <PresentationFormat>A4 210 x 297 mm</PresentationFormat>
  <Paragraphs>106</Paragraphs>
  <Slides>4</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4</vt:i4>
      </vt:variant>
    </vt:vector>
  </HeadingPairs>
  <TitlesOfParts>
    <vt:vector size="11" baseType="lpstr">
      <vt:lpstr>HGPｺﾞｼｯｸE</vt:lpstr>
      <vt:lpstr>Meiryo UI</vt:lpstr>
      <vt:lpstr>Arial</vt:lpstr>
      <vt:lpstr>Calibri</vt:lpstr>
      <vt:lpstr>Wingdings</vt:lpstr>
      <vt:lpstr>2_Office テーマ</vt:lpstr>
      <vt:lpstr>2_Presentation_Maerial(4：3）　HCJ</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