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x-wmf" Extension="wmf"/>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ms-powerpoint.authors+xml" PartName="/ppt/authors.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Layout+xml" PartName="/ppt/slideLayouts/slideLayout27.xml"/>
  <Override ContentType="application/vnd.openxmlformats-officedocument.presentationml.slideLayout+xml" PartName="/ppt/slideLayouts/slideLayout28.xml"/>
  <Override ContentType="application/vnd.openxmlformats-officedocument.presentationml.slideLayout+xml" PartName="/ppt/slideLayouts/slideLayout29.xml"/>
  <Override ContentType="application/vnd.openxmlformats-officedocument.presentationml.slideLayout+xml" PartName="/ppt/slideLayouts/slideLayout30.xml"/>
  <Override ContentType="application/vnd.openxmlformats-officedocument.presentationml.slideLayout+xml" PartName="/ppt/slideLayouts/slideLayout31.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3" r:id="rId1"/>
    <p:sldMasterId id="2147483685" r:id="rId2"/>
  </p:sldMasterIdLst>
  <p:notesMasterIdLst>
    <p:notesMasterId r:id="rId5"/>
  </p:notesMasterIdLst>
  <p:handoutMasterIdLst>
    <p:handoutMasterId r:id="rId6"/>
  </p:handoutMasterIdLst>
  <p:sldIdLst>
    <p:sldId id="289" r:id="rId3"/>
    <p:sldId id="291" r:id="rId4"/>
  </p:sldIdLst>
  <p:sldSz cx="9906000" cy="6858000" type="A4"/>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3366FF"/>
    <a:srgbClr val="FFFFCC"/>
    <a:srgbClr val="FFFF9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632" autoAdjust="0"/>
    <p:restoredTop sz="96477" autoAdjust="0"/>
  </p:normalViewPr>
  <p:slideViewPr>
    <p:cSldViewPr snapToGrid="0">
      <p:cViewPr varScale="1">
        <p:scale>
          <a:sx n="107" d="100"/>
          <a:sy n="107" d="100"/>
        </p:scale>
        <p:origin x="2112" y="126"/>
      </p:cViewPr>
      <p:guideLst>
        <p:guide orient="horz" pos="2160"/>
        <p:guide pos="3120"/>
      </p:guideLst>
    </p:cSldViewPr>
  </p:slideViewPr>
  <p:notesTextViewPr>
    <p:cViewPr>
      <p:scale>
        <a:sx n="100" d="100"/>
        <a:sy n="100" d="100"/>
      </p:scale>
      <p:origin x="0" y="0"/>
    </p:cViewPr>
  </p:notesTextViewPr>
  <p:gridSpacing cx="36004" cy="36004"/>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theme/theme1.xml" Type="http://schemas.openxmlformats.org/officeDocument/2006/relationships/theme"/><Relationship Id="rId11" Target="tableStyles.xml" Type="http://schemas.openxmlformats.org/officeDocument/2006/relationships/tableStyles"/><Relationship Id="rId12" Target="authors.xml" Type="http://schemas.microsoft.com/office/2018/10/relationships/authors"/><Relationship Id="rId2" Target="slideMasters/slideMaster2.xml" Type="http://schemas.openxmlformats.org/officeDocument/2006/relationships/slideMaster"/><Relationship Id="rId3" Target="slides/slide1.xml" Type="http://schemas.openxmlformats.org/officeDocument/2006/relationships/slide"/><Relationship Id="rId4" Target="slides/slide2.xml" Type="http://schemas.openxmlformats.org/officeDocument/2006/relationships/slide"/><Relationship Id="rId5" Target="notesMasters/notesMaster1.xml" Type="http://schemas.openxmlformats.org/officeDocument/2006/relationships/notesMaster"/><Relationship Id="rId6" Target="handoutMasters/handoutMaster1.xml" Type="http://schemas.openxmlformats.org/officeDocument/2006/relationships/handoutMaster"/><Relationship Id="rId7" Target="commentAuthors.xml" Type="http://schemas.openxmlformats.org/officeDocument/2006/relationships/commentAuthors"/><Relationship Id="rId8" Target="presProps.xml" Type="http://schemas.openxmlformats.org/officeDocument/2006/relationships/presProps"/><Relationship Id="rId9" Target="viewProps.xml" Type="http://schemas.openxmlformats.org/officeDocument/2006/relationships/viewProps"/></Relationships>
</file>

<file path=ppt/handoutMasters/_rels/handoutMaster1.xml.rels><?xml version="1.0" encoding="UTF-8" standalone="yes"?><Relationships xmlns="http://schemas.openxmlformats.org/package/2006/relationships"><Relationship Id="rId1" Target="../theme/theme4.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18621" cy="493237"/>
          </a:xfrm>
          <a:prstGeom prst="rect">
            <a:avLst/>
          </a:prstGeom>
        </p:spPr>
        <p:txBody>
          <a:bodyPr vert="horz" lIns="90644" tIns="45322" rIns="90644" bIns="45322"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sz="quarter" idx="1"/>
          </p:nvPr>
        </p:nvSpPr>
        <p:spPr>
          <a:xfrm>
            <a:off x="3815572" y="0"/>
            <a:ext cx="2918621" cy="493237"/>
          </a:xfrm>
          <a:prstGeom prst="rect">
            <a:avLst/>
          </a:prstGeom>
        </p:spPr>
        <p:txBody>
          <a:bodyPr vert="horz" lIns="90644" tIns="45322" rIns="90644" bIns="45322" rtlCol="0"/>
          <a:lstStyle>
            <a:lvl1pPr algn="r" eaLnBrk="1" fontAlgn="auto" hangingPunct="1">
              <a:spcBef>
                <a:spcPts val="0"/>
              </a:spcBef>
              <a:spcAft>
                <a:spcPts val="0"/>
              </a:spcAft>
              <a:defRPr sz="1200">
                <a:latin typeface="+mn-lt"/>
                <a:ea typeface="+mn-ea"/>
              </a:defRPr>
            </a:lvl1pPr>
          </a:lstStyle>
          <a:p>
            <a:pPr>
              <a:defRPr/>
            </a:pPr>
            <a:fld id="{339CAEF3-0BB4-4E2A-A70A-38C646E50E19}" type="datetimeFigureOut">
              <a:rPr lang="ja-JP" altLang="en-US"/>
              <a:pPr>
                <a:defRPr/>
              </a:pPr>
              <a:t>2025/3/27</a:t>
            </a:fld>
            <a:endParaRPr lang="ja-JP" altLang="en-US"/>
          </a:p>
        </p:txBody>
      </p:sp>
      <p:sp>
        <p:nvSpPr>
          <p:cNvPr id="4" name="フッター プレースホルダ 3"/>
          <p:cNvSpPr>
            <a:spLocks noGrp="1"/>
          </p:cNvSpPr>
          <p:nvPr>
            <p:ph type="ftr" sz="quarter" idx="2"/>
          </p:nvPr>
        </p:nvSpPr>
        <p:spPr>
          <a:xfrm>
            <a:off x="1" y="9371501"/>
            <a:ext cx="2918621" cy="493236"/>
          </a:xfrm>
          <a:prstGeom prst="rect">
            <a:avLst/>
          </a:prstGeom>
        </p:spPr>
        <p:txBody>
          <a:bodyPr vert="horz" lIns="90644" tIns="45322" rIns="90644" bIns="45322"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5" name="スライド番号プレースホルダ 4"/>
          <p:cNvSpPr>
            <a:spLocks noGrp="1"/>
          </p:cNvSpPr>
          <p:nvPr>
            <p:ph type="sldNum" sz="quarter" idx="3"/>
          </p:nvPr>
        </p:nvSpPr>
        <p:spPr>
          <a:xfrm>
            <a:off x="3815572" y="9371501"/>
            <a:ext cx="2918621" cy="493236"/>
          </a:xfrm>
          <a:prstGeom prst="rect">
            <a:avLst/>
          </a:prstGeom>
        </p:spPr>
        <p:txBody>
          <a:bodyPr vert="horz" wrap="square" lIns="90644" tIns="45322" rIns="90644" bIns="45322"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5D566FD8-1896-45E2-ABCE-8AA204C74C27}" type="slidenum">
              <a:rPr lang="ja-JP" altLang="en-US"/>
              <a:pPr>
                <a:defRPr/>
              </a:pPr>
              <a:t>‹#›</a:t>
            </a:fld>
            <a:endParaRPr lang="ja-JP" altLang="en-US"/>
          </a:p>
        </p:txBody>
      </p:sp>
    </p:spTree>
    <p:extLst>
      <p:ext uri="{BB962C8B-B14F-4D97-AF65-F5344CB8AC3E}">
        <p14:creationId xmlns:p14="http://schemas.microsoft.com/office/powerpoint/2010/main" val="2888080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18621" cy="493237"/>
          </a:xfrm>
          <a:prstGeom prst="rect">
            <a:avLst/>
          </a:prstGeom>
        </p:spPr>
        <p:txBody>
          <a:bodyPr vert="horz" lIns="90644" tIns="45322" rIns="90644" bIns="45322"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15572" y="0"/>
            <a:ext cx="2918621" cy="493237"/>
          </a:xfrm>
          <a:prstGeom prst="rect">
            <a:avLst/>
          </a:prstGeom>
        </p:spPr>
        <p:txBody>
          <a:bodyPr vert="horz" lIns="90644" tIns="45322" rIns="90644" bIns="45322" rtlCol="0"/>
          <a:lstStyle>
            <a:lvl1pPr algn="r" eaLnBrk="1" fontAlgn="auto" hangingPunct="1">
              <a:spcBef>
                <a:spcPts val="0"/>
              </a:spcBef>
              <a:spcAft>
                <a:spcPts val="0"/>
              </a:spcAft>
              <a:defRPr sz="1200">
                <a:latin typeface="+mn-lt"/>
                <a:ea typeface="+mn-ea"/>
              </a:defRPr>
            </a:lvl1pPr>
          </a:lstStyle>
          <a:p>
            <a:pPr>
              <a:defRPr/>
            </a:pPr>
            <a:fld id="{A705B5A2-48A5-4B4E-B698-24BACA657AFA}" type="datetimeFigureOut">
              <a:rPr lang="ja-JP" altLang="en-US"/>
              <a:pPr>
                <a:defRPr/>
              </a:pPr>
              <a:t>2025/3/27</a:t>
            </a:fld>
            <a:endParaRPr lang="ja-JP" altLang="en-US"/>
          </a:p>
        </p:txBody>
      </p:sp>
      <p:sp>
        <p:nvSpPr>
          <p:cNvPr id="4" name="スライド イメージ プレースホルダ 3"/>
          <p:cNvSpPr>
            <a:spLocks noGrp="1" noRot="1" noChangeAspect="1"/>
          </p:cNvSpPr>
          <p:nvPr>
            <p:ph type="sldImg" idx="2"/>
          </p:nvPr>
        </p:nvSpPr>
        <p:spPr>
          <a:xfrm>
            <a:off x="698500" y="741363"/>
            <a:ext cx="5338763" cy="3697287"/>
          </a:xfrm>
          <a:prstGeom prst="rect">
            <a:avLst/>
          </a:prstGeom>
          <a:noFill/>
          <a:ln w="12700">
            <a:solidFill>
              <a:prstClr val="black"/>
            </a:solidFill>
          </a:ln>
        </p:spPr>
        <p:txBody>
          <a:bodyPr vert="horz" lIns="90644" tIns="45322" rIns="90644" bIns="45322" rtlCol="0" anchor="ctr"/>
          <a:lstStyle/>
          <a:p>
            <a:pPr lvl="0"/>
            <a:endParaRPr lang="ja-JP" altLang="en-US" noProof="0"/>
          </a:p>
        </p:txBody>
      </p:sp>
      <p:sp>
        <p:nvSpPr>
          <p:cNvPr id="5" name="ノート プレースホルダ 4"/>
          <p:cNvSpPr>
            <a:spLocks noGrp="1"/>
          </p:cNvSpPr>
          <p:nvPr>
            <p:ph type="body" sz="quarter" idx="3"/>
          </p:nvPr>
        </p:nvSpPr>
        <p:spPr>
          <a:xfrm>
            <a:off x="673891" y="4686538"/>
            <a:ext cx="5387982" cy="4439132"/>
          </a:xfrm>
          <a:prstGeom prst="rect">
            <a:avLst/>
          </a:prstGeom>
        </p:spPr>
        <p:txBody>
          <a:bodyPr vert="horz" lIns="90644" tIns="45322" rIns="90644" bIns="45322"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1" y="9371501"/>
            <a:ext cx="2918621" cy="493236"/>
          </a:xfrm>
          <a:prstGeom prst="rect">
            <a:avLst/>
          </a:prstGeom>
        </p:spPr>
        <p:txBody>
          <a:bodyPr vert="horz" lIns="90644" tIns="45322" rIns="90644" bIns="45322"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15572" y="9371501"/>
            <a:ext cx="2918621" cy="493236"/>
          </a:xfrm>
          <a:prstGeom prst="rect">
            <a:avLst/>
          </a:prstGeom>
        </p:spPr>
        <p:txBody>
          <a:bodyPr vert="horz" wrap="square" lIns="90644" tIns="45322" rIns="90644" bIns="45322"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D0686E6B-5944-4F36-82A9-7F79B9974709}" type="slidenum">
              <a:rPr lang="ja-JP" altLang="en-US"/>
              <a:pPr>
                <a:defRPr/>
              </a:pPr>
              <a:t>‹#›</a:t>
            </a:fld>
            <a:endParaRPr lang="ja-JP" altLang="en-US"/>
          </a:p>
        </p:txBody>
      </p:sp>
    </p:spTree>
    <p:extLst>
      <p:ext uri="{BB962C8B-B14F-4D97-AF65-F5344CB8AC3E}">
        <p14:creationId xmlns:p14="http://schemas.microsoft.com/office/powerpoint/2010/main" val="31383388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spect="1" noTextEdit="1"/>
          </p:cNvSpPr>
          <p:nvPr>
            <p:ph type="sldImg"/>
          </p:nvPr>
        </p:nvSpPr>
        <p:spPr bwMode="auto">
          <a:xfrm>
            <a:off x="700088" y="742950"/>
            <a:ext cx="5335587" cy="36957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Tree>
    <p:extLst>
      <p:ext uri="{BB962C8B-B14F-4D97-AF65-F5344CB8AC3E}">
        <p14:creationId xmlns:p14="http://schemas.microsoft.com/office/powerpoint/2010/main" val="14593529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spect="1" noTextEdit="1"/>
          </p:cNvSpPr>
          <p:nvPr>
            <p:ph type="sldImg"/>
          </p:nvPr>
        </p:nvSpPr>
        <p:spPr bwMode="auto">
          <a:xfrm>
            <a:off x="714375" y="747713"/>
            <a:ext cx="5378450" cy="37242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Tree>
    <p:extLst>
      <p:ext uri="{BB962C8B-B14F-4D97-AF65-F5344CB8AC3E}">
        <p14:creationId xmlns:p14="http://schemas.microsoft.com/office/powerpoint/2010/main" val="3908686458"/>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3.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4.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5.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6.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7.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8.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2.png" Type="http://schemas.openxmlformats.org/officeDocument/2006/relationships/image"/><Relationship Id="rId3" Target="../media/image3.png" Type="http://schemas.openxmlformats.org/officeDocument/2006/relationships/image"/></Relationships>
</file>

<file path=ppt/slideLayouts/_rels/slideLayout29.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0.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4.wmf" Type="http://schemas.openxmlformats.org/officeDocument/2006/relationships/image"/></Relationships>
</file>

<file path=ppt/slideLayouts/_rels/slideLayout31.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40"/>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198" indent="0" algn="ctr">
              <a:buNone/>
              <a:defRPr>
                <a:solidFill>
                  <a:schemeClr val="tx1">
                    <a:tint val="75000"/>
                  </a:schemeClr>
                </a:solidFill>
              </a:defRPr>
            </a:lvl2pPr>
            <a:lvl3pPr marL="914395" indent="0" algn="ctr">
              <a:buNone/>
              <a:defRPr>
                <a:solidFill>
                  <a:schemeClr val="tx1">
                    <a:tint val="75000"/>
                  </a:schemeClr>
                </a:solidFill>
              </a:defRPr>
            </a:lvl3pPr>
            <a:lvl4pPr marL="1371592" indent="0" algn="ctr">
              <a:buNone/>
              <a:defRPr>
                <a:solidFill>
                  <a:schemeClr val="tx1">
                    <a:tint val="75000"/>
                  </a:schemeClr>
                </a:solidFill>
              </a:defRPr>
            </a:lvl4pPr>
            <a:lvl5pPr marL="1828789" indent="0" algn="ctr">
              <a:buNone/>
              <a:defRPr>
                <a:solidFill>
                  <a:schemeClr val="tx1">
                    <a:tint val="75000"/>
                  </a:schemeClr>
                </a:solidFill>
              </a:defRPr>
            </a:lvl5pPr>
            <a:lvl6pPr marL="2285987" indent="0" algn="ctr">
              <a:buNone/>
              <a:defRPr>
                <a:solidFill>
                  <a:schemeClr val="tx1">
                    <a:tint val="75000"/>
                  </a:schemeClr>
                </a:solidFill>
              </a:defRPr>
            </a:lvl6pPr>
            <a:lvl7pPr marL="2743185" indent="0" algn="ctr">
              <a:buNone/>
              <a:defRPr>
                <a:solidFill>
                  <a:schemeClr val="tx1">
                    <a:tint val="75000"/>
                  </a:schemeClr>
                </a:solidFill>
              </a:defRPr>
            </a:lvl7pPr>
            <a:lvl8pPr marL="3200381" indent="0" algn="ctr">
              <a:buNone/>
              <a:defRPr>
                <a:solidFill>
                  <a:schemeClr val="tx1">
                    <a:tint val="75000"/>
                  </a:schemeClr>
                </a:solidFill>
              </a:defRPr>
            </a:lvl8pPr>
            <a:lvl9pPr marL="3657579"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835BDE32-AE5A-4118-852E-7CBA08E17091}" type="datetimeFigureOut">
              <a:rPr lang="ja-JP" altLang="en-US"/>
              <a:pPr>
                <a:defRPr/>
              </a:pPr>
              <a:t>2025/3/27</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1B1B8E5-6939-4DAB-A8F6-3A51CA5630AE}" type="slidenum">
              <a:rPr lang="ja-JP" altLang="en-US"/>
              <a:pPr>
                <a:defRPr/>
              </a:pPr>
              <a:t>‹#›</a:t>
            </a:fld>
            <a:endParaRPr lang="ja-JP" altLang="en-US"/>
          </a:p>
        </p:txBody>
      </p:sp>
    </p:spTree>
    <p:extLst>
      <p:ext uri="{BB962C8B-B14F-4D97-AF65-F5344CB8AC3E}">
        <p14:creationId xmlns:p14="http://schemas.microsoft.com/office/powerpoint/2010/main" val="2259580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41C97727-6150-42B8-8E33-9495F3819F46}" type="datetimeFigureOut">
              <a:rPr lang="ja-JP" altLang="en-US"/>
              <a:pPr>
                <a:defRPr/>
              </a:pPr>
              <a:t>2025/3/27</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426E1042-7634-403F-B082-2760AA29C155}" type="slidenum">
              <a:rPr lang="ja-JP" altLang="en-US"/>
              <a:pPr>
                <a:defRPr/>
              </a:pPr>
              <a:t>‹#›</a:t>
            </a:fld>
            <a:endParaRPr lang="ja-JP" altLang="en-US"/>
          </a:p>
        </p:txBody>
      </p:sp>
    </p:spTree>
    <p:extLst>
      <p:ext uri="{BB962C8B-B14F-4D97-AF65-F5344CB8AC3E}">
        <p14:creationId xmlns:p14="http://schemas.microsoft.com/office/powerpoint/2010/main" val="1792346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53"/>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274653"/>
            <a:ext cx="65214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91385C37-E440-4E09-BC74-C1D2DBE1C535}" type="datetimeFigureOut">
              <a:rPr lang="ja-JP" altLang="en-US"/>
              <a:pPr>
                <a:defRPr/>
              </a:pPr>
              <a:t>2025/3/27</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27DE58B-8AC2-4CB1-BE75-EC7B130CF42C}" type="slidenum">
              <a:rPr lang="ja-JP" altLang="en-US"/>
              <a:pPr>
                <a:defRPr/>
              </a:pPr>
              <a:t>‹#›</a:t>
            </a:fld>
            <a:endParaRPr lang="ja-JP" altLang="en-US"/>
          </a:p>
        </p:txBody>
      </p:sp>
    </p:spTree>
    <p:extLst>
      <p:ext uri="{BB962C8B-B14F-4D97-AF65-F5344CB8AC3E}">
        <p14:creationId xmlns:p14="http://schemas.microsoft.com/office/powerpoint/2010/main" val="26069401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5"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4" name="テキスト プレースホルダー 3"/>
          <p:cNvSpPr>
            <a:spLocks noGrp="1"/>
          </p:cNvSpPr>
          <p:nvPr>
            <p:ph type="body" sz="quarter" idx="12"/>
          </p:nvPr>
        </p:nvSpPr>
        <p:spPr>
          <a:xfrm>
            <a:off x="194475" y="908720"/>
            <a:ext cx="9517057" cy="2592388"/>
          </a:xfrm>
          <a:prstGeom prst="rect">
            <a:avLst/>
          </a:prstGeom>
        </p:spPr>
        <p:txBody>
          <a:bodyPr/>
          <a:lstStyle>
            <a:lvl1pPr marL="0" indent="0" algn="l" rtl="0" fontAlgn="base">
              <a:spcBef>
                <a:spcPct val="0"/>
              </a:spcBef>
              <a:spcAft>
                <a:spcPct val="0"/>
              </a:spcAft>
              <a:buFontTx/>
              <a:buNone/>
              <a:defRPr kumimoji="0" lang="ja-JP" altLang="en-US" sz="2400" b="0" i="0" u="none" strike="noStrike" kern="0" cap="none" spc="0" normalizeH="0" baseline="0" noProof="0" smtClean="0">
                <a:ln>
                  <a:noFill/>
                </a:ln>
                <a:solidFill>
                  <a:srgbClr val="000000"/>
                </a:solidFill>
                <a:effectLst/>
                <a:uLnTx/>
                <a:uFillTx/>
                <a:latin typeface="+mn-ea"/>
              </a:defRPr>
            </a:lvl1pPr>
            <a:lvl2pPr marL="533397" marR="0" indent="-266698" algn="l" defTabSz="914395" rtl="0" eaLnBrk="1" fontAlgn="base" latinLnBrk="0" hangingPunct="1">
              <a:lnSpc>
                <a:spcPct val="100000"/>
              </a:lnSpc>
              <a:spcBef>
                <a:spcPct val="20000"/>
              </a:spcBef>
              <a:spcAft>
                <a:spcPct val="0"/>
              </a:spcAft>
              <a:buClrTx/>
              <a:buSzTx/>
              <a:buFont typeface="Wingdings" pitchFamily="2" charset="2"/>
              <a:buChar char="l"/>
              <a:tabLst/>
              <a:defRPr sz="2000"/>
            </a:lvl2pPr>
            <a:lvl3pPr marL="723896" indent="-190499">
              <a:buFont typeface="Wingdings" pitchFamily="2" charset="2"/>
              <a:buChar char="Ø"/>
              <a:defRPr sz="1800" baseline="0"/>
            </a:lvl3pPr>
            <a:lvl4pPr marL="901695" indent="-177799">
              <a:defRPr sz="1600" baseline="0"/>
            </a:lvl4pPr>
            <a:lvl5pPr marL="1079493" indent="-177799">
              <a:defRPr sz="140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
        <p:nvSpPr>
          <p:cNvPr id="11" name="テキスト ボックス 10"/>
          <p:cNvSpPr txBox="1"/>
          <p:nvPr userDrawn="1"/>
        </p:nvSpPr>
        <p:spPr>
          <a:xfrm>
            <a:off x="6903221" y="1"/>
            <a:ext cx="1343885" cy="261610"/>
          </a:xfrm>
          <a:prstGeom prst="rect">
            <a:avLst/>
          </a:prstGeom>
          <a:solidFill>
            <a:schemeClr val="bg1"/>
          </a:solidFill>
          <a:ln>
            <a:solidFill>
              <a:srgbClr val="FF0000"/>
            </a:solidFill>
          </a:ln>
        </p:spPr>
        <p:txBody>
          <a:bodyPr wrap="none" lIns="36000" rIns="36000" rtlCol="0">
            <a:spAutoFit/>
          </a:bodyPr>
          <a:lstStyle/>
          <a:p>
            <a:pPr eaLnBrk="1" fontAlgn="auto" hangingPunct="1">
              <a:spcBef>
                <a:spcPts val="0"/>
              </a:spcBef>
              <a:spcAft>
                <a:spcPts val="0"/>
              </a:spcAft>
            </a:pPr>
            <a:r>
              <a:rPr lang="en-US" altLang="ja-JP" sz="1100" dirty="0">
                <a:solidFill>
                  <a:srgbClr val="FF0000"/>
                </a:solidFill>
                <a:latin typeface="Arial"/>
                <a:ea typeface="HGPｺﾞｼｯｸE"/>
              </a:rPr>
              <a:t>Strongly confidential</a:t>
            </a:r>
            <a:endParaRPr lang="ja-JP" altLang="en-US" sz="1100" dirty="0">
              <a:solidFill>
                <a:srgbClr val="FF0000"/>
              </a:solidFill>
              <a:latin typeface="Arial"/>
              <a:ea typeface="HGPｺﾞｼｯｸE"/>
            </a:endParaRPr>
          </a:p>
        </p:txBody>
      </p:sp>
    </p:spTree>
    <p:extLst>
      <p:ext uri="{BB962C8B-B14F-4D97-AF65-F5344CB8AC3E}">
        <p14:creationId xmlns:p14="http://schemas.microsoft.com/office/powerpoint/2010/main" val="31852317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35247106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5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12831566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6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37024358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7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12338722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8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36568469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9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11253739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0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3184387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D3893CA2-8C39-42AF-A2A8-3F13680A498D}" type="datetimeFigureOut">
              <a:rPr lang="ja-JP" altLang="en-US"/>
              <a:pPr>
                <a:defRPr/>
              </a:pPr>
              <a:t>2025/3/27</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680287D-EB7A-4C30-A887-65745C014CF5}" type="slidenum">
              <a:rPr lang="ja-JP" altLang="en-US"/>
              <a:pPr>
                <a:defRPr/>
              </a:pPr>
              <a:t>‹#›</a:t>
            </a:fld>
            <a:endParaRPr lang="ja-JP" altLang="en-US"/>
          </a:p>
        </p:txBody>
      </p:sp>
    </p:spTree>
    <p:extLst>
      <p:ext uri="{BB962C8B-B14F-4D97-AF65-F5344CB8AC3E}">
        <p14:creationId xmlns:p14="http://schemas.microsoft.com/office/powerpoint/2010/main" val="42727705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1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22522605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2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40274996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3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5099113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4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152828075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5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5"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4" name="テキスト プレースホルダー 3"/>
          <p:cNvSpPr>
            <a:spLocks noGrp="1"/>
          </p:cNvSpPr>
          <p:nvPr>
            <p:ph type="body" sz="quarter" idx="12"/>
          </p:nvPr>
        </p:nvSpPr>
        <p:spPr>
          <a:xfrm>
            <a:off x="194475" y="908720"/>
            <a:ext cx="9517057" cy="2592388"/>
          </a:xfrm>
          <a:prstGeom prst="rect">
            <a:avLst/>
          </a:prstGeom>
        </p:spPr>
        <p:txBody>
          <a:bodyPr/>
          <a:lstStyle>
            <a:lvl1pPr marL="0" indent="0" algn="l" rtl="0" fontAlgn="base">
              <a:spcBef>
                <a:spcPct val="0"/>
              </a:spcBef>
              <a:spcAft>
                <a:spcPct val="0"/>
              </a:spcAft>
              <a:buFontTx/>
              <a:buNone/>
              <a:defRPr kumimoji="0" lang="ja-JP" altLang="en-US" sz="2400" b="0" i="0" u="none" strike="noStrike" kern="0" cap="none" spc="0" normalizeH="0" baseline="0" noProof="0" smtClean="0">
                <a:ln>
                  <a:noFill/>
                </a:ln>
                <a:solidFill>
                  <a:srgbClr val="000000"/>
                </a:solidFill>
                <a:effectLst/>
                <a:uLnTx/>
                <a:uFillTx/>
                <a:latin typeface="+mn-ea"/>
              </a:defRPr>
            </a:lvl1pPr>
            <a:lvl2pPr marL="533397" marR="0" indent="-266698" algn="l" defTabSz="914395" rtl="0" eaLnBrk="1" fontAlgn="base" latinLnBrk="0" hangingPunct="1">
              <a:lnSpc>
                <a:spcPct val="100000"/>
              </a:lnSpc>
              <a:spcBef>
                <a:spcPct val="20000"/>
              </a:spcBef>
              <a:spcAft>
                <a:spcPct val="0"/>
              </a:spcAft>
              <a:buClrTx/>
              <a:buSzTx/>
              <a:buFont typeface="Wingdings" pitchFamily="2" charset="2"/>
              <a:buChar char="l"/>
              <a:tabLst/>
              <a:defRPr sz="2000"/>
            </a:lvl2pPr>
            <a:lvl3pPr marL="723896" indent="-190499">
              <a:buFont typeface="Wingdings" pitchFamily="2" charset="2"/>
              <a:buChar char="Ø"/>
              <a:defRPr sz="1800" baseline="0"/>
            </a:lvl3pPr>
            <a:lvl4pPr marL="901695" indent="-177799">
              <a:defRPr sz="1600" baseline="0"/>
            </a:lvl4pPr>
            <a:lvl5pPr marL="1079493" indent="-177799">
              <a:defRPr sz="140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211982334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6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5"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4" name="テキスト プレースホルダー 3"/>
          <p:cNvSpPr>
            <a:spLocks noGrp="1"/>
          </p:cNvSpPr>
          <p:nvPr>
            <p:ph type="body" sz="quarter" idx="12"/>
          </p:nvPr>
        </p:nvSpPr>
        <p:spPr>
          <a:xfrm>
            <a:off x="194475" y="908720"/>
            <a:ext cx="9517057" cy="2592388"/>
          </a:xfrm>
          <a:prstGeom prst="rect">
            <a:avLst/>
          </a:prstGeom>
        </p:spPr>
        <p:txBody>
          <a:bodyPr/>
          <a:lstStyle>
            <a:lvl1pPr marL="0" indent="0" algn="l" rtl="0" fontAlgn="base">
              <a:spcBef>
                <a:spcPct val="0"/>
              </a:spcBef>
              <a:spcAft>
                <a:spcPct val="0"/>
              </a:spcAft>
              <a:buFontTx/>
              <a:buNone/>
              <a:defRPr kumimoji="0" lang="ja-JP" altLang="en-US" sz="2400" b="0" i="0" u="none" strike="noStrike" kern="0" cap="none" spc="0" normalizeH="0" baseline="0" noProof="0" smtClean="0">
                <a:ln>
                  <a:noFill/>
                </a:ln>
                <a:solidFill>
                  <a:srgbClr val="000000"/>
                </a:solidFill>
                <a:effectLst/>
                <a:uLnTx/>
                <a:uFillTx/>
                <a:latin typeface="+mn-ea"/>
              </a:defRPr>
            </a:lvl1pPr>
            <a:lvl2pPr marL="533397" marR="0" indent="-266698" algn="l" defTabSz="914395" rtl="0" eaLnBrk="1" fontAlgn="base" latinLnBrk="0" hangingPunct="1">
              <a:lnSpc>
                <a:spcPct val="100000"/>
              </a:lnSpc>
              <a:spcBef>
                <a:spcPct val="20000"/>
              </a:spcBef>
              <a:spcAft>
                <a:spcPct val="0"/>
              </a:spcAft>
              <a:buClrTx/>
              <a:buSzTx/>
              <a:buFont typeface="Wingdings" pitchFamily="2" charset="2"/>
              <a:buChar char="l"/>
              <a:tabLst/>
              <a:defRPr sz="2000"/>
            </a:lvl2pPr>
            <a:lvl3pPr marL="723896" indent="-190499">
              <a:buFont typeface="Wingdings" pitchFamily="2" charset="2"/>
              <a:buChar char="Ø"/>
              <a:defRPr sz="1800" baseline="0"/>
            </a:lvl3pPr>
            <a:lvl4pPr marL="901695" indent="-177799">
              <a:defRPr sz="1600" baseline="0"/>
            </a:lvl4pPr>
            <a:lvl5pPr marL="1079493" indent="-177799">
              <a:defRPr sz="140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320021197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7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5"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4" name="テキスト プレースホルダー 3"/>
          <p:cNvSpPr>
            <a:spLocks noGrp="1"/>
          </p:cNvSpPr>
          <p:nvPr>
            <p:ph type="body" sz="quarter" idx="12"/>
          </p:nvPr>
        </p:nvSpPr>
        <p:spPr>
          <a:xfrm>
            <a:off x="194475" y="908720"/>
            <a:ext cx="9517057" cy="2592388"/>
          </a:xfrm>
          <a:prstGeom prst="rect">
            <a:avLst/>
          </a:prstGeom>
        </p:spPr>
        <p:txBody>
          <a:bodyPr/>
          <a:lstStyle>
            <a:lvl1pPr marL="0" indent="0" algn="l" rtl="0" fontAlgn="base">
              <a:spcBef>
                <a:spcPct val="0"/>
              </a:spcBef>
              <a:spcAft>
                <a:spcPct val="0"/>
              </a:spcAft>
              <a:buFontTx/>
              <a:buNone/>
              <a:defRPr kumimoji="0" lang="ja-JP" altLang="en-US" sz="2400" b="0" i="0" u="none" strike="noStrike" kern="0" cap="none" spc="0" normalizeH="0" baseline="0" noProof="0" smtClean="0">
                <a:ln>
                  <a:noFill/>
                </a:ln>
                <a:solidFill>
                  <a:srgbClr val="000000"/>
                </a:solidFill>
                <a:effectLst/>
                <a:uLnTx/>
                <a:uFillTx/>
                <a:latin typeface="+mn-ea"/>
              </a:defRPr>
            </a:lvl1pPr>
            <a:lvl2pPr marL="533397" marR="0" indent="-266698" algn="l" defTabSz="914395" rtl="0" eaLnBrk="1" fontAlgn="base" latinLnBrk="0" hangingPunct="1">
              <a:lnSpc>
                <a:spcPct val="100000"/>
              </a:lnSpc>
              <a:spcBef>
                <a:spcPct val="20000"/>
              </a:spcBef>
              <a:spcAft>
                <a:spcPct val="0"/>
              </a:spcAft>
              <a:buClrTx/>
              <a:buSzTx/>
              <a:buFont typeface="Wingdings" pitchFamily="2" charset="2"/>
              <a:buChar char="l"/>
              <a:tabLst/>
              <a:defRPr sz="2000"/>
            </a:lvl2pPr>
            <a:lvl3pPr marL="723896" indent="-190499">
              <a:buFont typeface="Wingdings" pitchFamily="2" charset="2"/>
              <a:buChar char="Ø"/>
              <a:defRPr sz="1800" baseline="0"/>
            </a:lvl3pPr>
            <a:lvl4pPr marL="901695" indent="-177799">
              <a:defRPr sz="1600" baseline="0"/>
            </a:lvl4pPr>
            <a:lvl5pPr marL="1079493" indent="-177799">
              <a:defRPr sz="140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369345992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8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5"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4" name="テキスト プレースホルダー 3"/>
          <p:cNvSpPr>
            <a:spLocks noGrp="1"/>
          </p:cNvSpPr>
          <p:nvPr>
            <p:ph type="body" sz="quarter" idx="12"/>
          </p:nvPr>
        </p:nvSpPr>
        <p:spPr>
          <a:xfrm>
            <a:off x="194475" y="908720"/>
            <a:ext cx="9517057" cy="2592388"/>
          </a:xfrm>
          <a:prstGeom prst="rect">
            <a:avLst/>
          </a:prstGeom>
        </p:spPr>
        <p:txBody>
          <a:bodyPr/>
          <a:lstStyle>
            <a:lvl1pPr marL="0" indent="0" algn="l" rtl="0" fontAlgn="base">
              <a:spcBef>
                <a:spcPct val="0"/>
              </a:spcBef>
              <a:spcAft>
                <a:spcPct val="0"/>
              </a:spcAft>
              <a:buFontTx/>
              <a:buNone/>
              <a:defRPr kumimoji="0" lang="ja-JP" altLang="en-US" sz="2400" b="0" i="0" u="none" strike="noStrike" kern="0" cap="none" spc="0" normalizeH="0" baseline="0" noProof="0" smtClean="0">
                <a:ln>
                  <a:noFill/>
                </a:ln>
                <a:solidFill>
                  <a:srgbClr val="000000"/>
                </a:solidFill>
                <a:effectLst/>
                <a:uLnTx/>
                <a:uFillTx/>
                <a:latin typeface="+mn-ea"/>
              </a:defRPr>
            </a:lvl1pPr>
            <a:lvl2pPr marL="533397" marR="0" indent="-266698" algn="l" defTabSz="914395" rtl="0" eaLnBrk="1" fontAlgn="base" latinLnBrk="0" hangingPunct="1">
              <a:lnSpc>
                <a:spcPct val="100000"/>
              </a:lnSpc>
              <a:spcBef>
                <a:spcPct val="20000"/>
              </a:spcBef>
              <a:spcAft>
                <a:spcPct val="0"/>
              </a:spcAft>
              <a:buClrTx/>
              <a:buSzTx/>
              <a:buFont typeface="Wingdings" pitchFamily="2" charset="2"/>
              <a:buChar char="l"/>
              <a:tabLst/>
              <a:defRPr sz="2000"/>
            </a:lvl2pPr>
            <a:lvl3pPr marL="723896" indent="-190499">
              <a:buFont typeface="Wingdings" pitchFamily="2" charset="2"/>
              <a:buChar char="Ø"/>
              <a:defRPr sz="1800" baseline="0"/>
            </a:lvl3pPr>
            <a:lvl4pPr marL="901695" indent="-177799">
              <a:defRPr sz="1600" baseline="0"/>
            </a:lvl4pPr>
            <a:lvl5pPr marL="1079493" indent="-177799">
              <a:defRPr sz="140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268070117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章扉">
    <p:spTree>
      <p:nvGrpSpPr>
        <p:cNvPr id="1" name=""/>
        <p:cNvGrpSpPr/>
        <p:nvPr/>
      </p:nvGrpSpPr>
      <p:grpSpPr>
        <a:xfrm>
          <a:off x="0" y="0"/>
          <a:ext cx="0" cy="0"/>
          <a:chOff x="0" y="0"/>
          <a:chExt cx="0" cy="0"/>
        </a:xfrm>
      </p:grpSpPr>
      <p:grpSp>
        <p:nvGrpSpPr>
          <p:cNvPr id="3" name="グループ化 3"/>
          <p:cNvGrpSpPr>
            <a:grpSpLocks/>
          </p:cNvGrpSpPr>
          <p:nvPr userDrawn="1"/>
        </p:nvGrpSpPr>
        <p:grpSpPr bwMode="auto">
          <a:xfrm>
            <a:off x="7594600" y="503245"/>
            <a:ext cx="1969162" cy="522287"/>
            <a:chOff x="6642100" y="547566"/>
            <a:chExt cx="1982788" cy="569913"/>
          </a:xfrm>
        </p:grpSpPr>
        <p:sp>
          <p:nvSpPr>
            <p:cNvPr id="5" name="Freeform 5"/>
            <p:cNvSpPr>
              <a:spLocks/>
            </p:cNvSpPr>
            <p:nvPr/>
          </p:nvSpPr>
          <p:spPr bwMode="auto">
            <a:xfrm>
              <a:off x="8100185" y="556227"/>
              <a:ext cx="285730" cy="266768"/>
            </a:xfrm>
            <a:custGeom>
              <a:avLst/>
              <a:gdLst>
                <a:gd name="T0" fmla="*/ 2147483647 w 781"/>
                <a:gd name="T1" fmla="*/ 0 h 734"/>
                <a:gd name="T2" fmla="*/ 2147483647 w 781"/>
                <a:gd name="T3" fmla="*/ 0 h 734"/>
                <a:gd name="T4" fmla="*/ 2147483647 w 781"/>
                <a:gd name="T5" fmla="*/ 2147483647 h 734"/>
                <a:gd name="T6" fmla="*/ 2147483647 w 781"/>
                <a:gd name="T7" fmla="*/ 2147483647 h 734"/>
                <a:gd name="T8" fmla="*/ 2147483647 w 781"/>
                <a:gd name="T9" fmla="*/ 2147483647 h 734"/>
                <a:gd name="T10" fmla="*/ 2147483647 w 781"/>
                <a:gd name="T11" fmla="*/ 0 h 734"/>
                <a:gd name="T12" fmla="*/ 2147483647 w 781"/>
                <a:gd name="T13" fmla="*/ 0 h 734"/>
                <a:gd name="T14" fmla="*/ 2147483647 w 781"/>
                <a:gd name="T15" fmla="*/ 0 h 734"/>
                <a:gd name="T16" fmla="*/ 2147483647 w 781"/>
                <a:gd name="T17" fmla="*/ 0 h 734"/>
                <a:gd name="T18" fmla="*/ 2147483647 w 781"/>
                <a:gd name="T19" fmla="*/ 2147483647 h 734"/>
                <a:gd name="T20" fmla="*/ 2147483647 w 781"/>
                <a:gd name="T21" fmla="*/ 2147483647 h 734"/>
                <a:gd name="T22" fmla="*/ 2147483647 w 781"/>
                <a:gd name="T23" fmla="*/ 2147483647 h 734"/>
                <a:gd name="T24" fmla="*/ 2147483647 w 781"/>
                <a:gd name="T25" fmla="*/ 2147483647 h 734"/>
                <a:gd name="T26" fmla="*/ 2147483647 w 781"/>
                <a:gd name="T27" fmla="*/ 2147483647 h 734"/>
                <a:gd name="T28" fmla="*/ 2147483647 w 781"/>
                <a:gd name="T29" fmla="*/ 2147483647 h 734"/>
                <a:gd name="T30" fmla="*/ 2147483647 w 781"/>
                <a:gd name="T31" fmla="*/ 2147483647 h 734"/>
                <a:gd name="T32" fmla="*/ 2147483647 w 781"/>
                <a:gd name="T33" fmla="*/ 2147483647 h 734"/>
                <a:gd name="T34" fmla="*/ 2147483647 w 781"/>
                <a:gd name="T35" fmla="*/ 2147483647 h 734"/>
                <a:gd name="T36" fmla="*/ 2147483647 w 781"/>
                <a:gd name="T37" fmla="*/ 2147483647 h 734"/>
                <a:gd name="T38" fmla="*/ 2147483647 w 781"/>
                <a:gd name="T39" fmla="*/ 2147483647 h 734"/>
                <a:gd name="T40" fmla="*/ 2147483647 w 781"/>
                <a:gd name="T41" fmla="*/ 2147483647 h 734"/>
                <a:gd name="T42" fmla="*/ 0 w 781"/>
                <a:gd name="T43" fmla="*/ 2147483647 h 734"/>
                <a:gd name="T44" fmla="*/ 0 w 781"/>
                <a:gd name="T45" fmla="*/ 2147483647 h 734"/>
                <a:gd name="T46" fmla="*/ 2147483647 w 781"/>
                <a:gd name="T47" fmla="*/ 2147483647 h 734"/>
                <a:gd name="T48" fmla="*/ 2147483647 w 781"/>
                <a:gd name="T49" fmla="*/ 2147483647 h 734"/>
                <a:gd name="T50" fmla="*/ 0 w 781"/>
                <a:gd name="T51" fmla="*/ 0 h 734"/>
                <a:gd name="T52" fmla="*/ 2147483647 w 781"/>
                <a:gd name="T53" fmla="*/ 0 h 73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781"/>
                <a:gd name="T82" fmla="*/ 0 h 734"/>
                <a:gd name="T83" fmla="*/ 781 w 781"/>
                <a:gd name="T84" fmla="*/ 734 h 734"/>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781" h="734">
                  <a:moveTo>
                    <a:pt x="194" y="0"/>
                  </a:moveTo>
                  <a:lnTo>
                    <a:pt x="194" y="0"/>
                  </a:lnTo>
                  <a:lnTo>
                    <a:pt x="194" y="293"/>
                  </a:lnTo>
                  <a:lnTo>
                    <a:pt x="586" y="293"/>
                  </a:lnTo>
                  <a:lnTo>
                    <a:pt x="586" y="0"/>
                  </a:lnTo>
                  <a:lnTo>
                    <a:pt x="781" y="0"/>
                  </a:lnTo>
                  <a:lnTo>
                    <a:pt x="781" y="367"/>
                  </a:lnTo>
                  <a:lnTo>
                    <a:pt x="781" y="734"/>
                  </a:lnTo>
                  <a:lnTo>
                    <a:pt x="586" y="734"/>
                  </a:lnTo>
                  <a:lnTo>
                    <a:pt x="586" y="411"/>
                  </a:lnTo>
                  <a:lnTo>
                    <a:pt x="526" y="411"/>
                  </a:lnTo>
                  <a:lnTo>
                    <a:pt x="390" y="411"/>
                  </a:lnTo>
                  <a:lnTo>
                    <a:pt x="194" y="411"/>
                  </a:lnTo>
                  <a:lnTo>
                    <a:pt x="194" y="734"/>
                  </a:lnTo>
                  <a:lnTo>
                    <a:pt x="0" y="734"/>
                  </a:lnTo>
                  <a:lnTo>
                    <a:pt x="1" y="367"/>
                  </a:lnTo>
                  <a:lnTo>
                    <a:pt x="1" y="115"/>
                  </a:lnTo>
                  <a:lnTo>
                    <a:pt x="0" y="0"/>
                  </a:lnTo>
                  <a:lnTo>
                    <a:pt x="194" y="0"/>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6" name="Freeform 7"/>
            <p:cNvSpPr>
              <a:spLocks/>
            </p:cNvSpPr>
            <p:nvPr/>
          </p:nvSpPr>
          <p:spPr bwMode="auto">
            <a:xfrm>
              <a:off x="7206632" y="556227"/>
              <a:ext cx="289193" cy="266768"/>
            </a:xfrm>
            <a:custGeom>
              <a:avLst/>
              <a:gdLst>
                <a:gd name="T0" fmla="*/ 2147483647 w 788"/>
                <a:gd name="T1" fmla="*/ 0 h 734"/>
                <a:gd name="T2" fmla="*/ 2147483647 w 788"/>
                <a:gd name="T3" fmla="*/ 0 h 734"/>
                <a:gd name="T4" fmla="*/ 2147483647 w 788"/>
                <a:gd name="T5" fmla="*/ 2147483647 h 734"/>
                <a:gd name="T6" fmla="*/ 2147483647 w 788"/>
                <a:gd name="T7" fmla="*/ 2147483647 h 734"/>
                <a:gd name="T8" fmla="*/ 2147483647 w 788"/>
                <a:gd name="T9" fmla="*/ 2147483647 h 734"/>
                <a:gd name="T10" fmla="*/ 2147483647 w 788"/>
                <a:gd name="T11" fmla="*/ 2147483647 h 734"/>
                <a:gd name="T12" fmla="*/ 2147483647 w 788"/>
                <a:gd name="T13" fmla="*/ 2147483647 h 734"/>
                <a:gd name="T14" fmla="*/ 0 w 788"/>
                <a:gd name="T15" fmla="*/ 2147483647 h 734"/>
                <a:gd name="T16" fmla="*/ 0 w 788"/>
                <a:gd name="T17" fmla="*/ 2147483647 h 734"/>
                <a:gd name="T18" fmla="*/ 0 w 788"/>
                <a:gd name="T19" fmla="*/ 0 h 734"/>
                <a:gd name="T20" fmla="*/ 0 w 788"/>
                <a:gd name="T21" fmla="*/ 0 h 734"/>
                <a:gd name="T22" fmla="*/ 2147483647 w 788"/>
                <a:gd name="T23" fmla="*/ 0 h 73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88"/>
                <a:gd name="T37" fmla="*/ 0 h 734"/>
                <a:gd name="T38" fmla="*/ 788 w 788"/>
                <a:gd name="T39" fmla="*/ 734 h 73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88" h="734">
                  <a:moveTo>
                    <a:pt x="788" y="0"/>
                  </a:moveTo>
                  <a:lnTo>
                    <a:pt x="788" y="0"/>
                  </a:lnTo>
                  <a:lnTo>
                    <a:pt x="788" y="124"/>
                  </a:lnTo>
                  <a:lnTo>
                    <a:pt x="491" y="124"/>
                  </a:lnTo>
                  <a:lnTo>
                    <a:pt x="491" y="734"/>
                  </a:lnTo>
                  <a:lnTo>
                    <a:pt x="297" y="734"/>
                  </a:lnTo>
                  <a:lnTo>
                    <a:pt x="297" y="124"/>
                  </a:lnTo>
                  <a:lnTo>
                    <a:pt x="0" y="124"/>
                  </a:lnTo>
                  <a:lnTo>
                    <a:pt x="0" y="0"/>
                  </a:lnTo>
                  <a:lnTo>
                    <a:pt x="788" y="0"/>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7" name="Freeform 9"/>
            <p:cNvSpPr>
              <a:spLocks noEditPoints="1"/>
            </p:cNvSpPr>
            <p:nvPr/>
          </p:nvSpPr>
          <p:spPr bwMode="auto">
            <a:xfrm>
              <a:off x="7433484" y="556227"/>
              <a:ext cx="339412" cy="266768"/>
            </a:xfrm>
            <a:custGeom>
              <a:avLst/>
              <a:gdLst>
                <a:gd name="T0" fmla="*/ 2147483647 w 924"/>
                <a:gd name="T1" fmla="*/ 2147483647 h 734"/>
                <a:gd name="T2" fmla="*/ 2147483647 w 924"/>
                <a:gd name="T3" fmla="*/ 2147483647 h 734"/>
                <a:gd name="T4" fmla="*/ 2147483647 w 924"/>
                <a:gd name="T5" fmla="*/ 2147483647 h 734"/>
                <a:gd name="T6" fmla="*/ 2147483647 w 924"/>
                <a:gd name="T7" fmla="*/ 2147483647 h 734"/>
                <a:gd name="T8" fmla="*/ 2147483647 w 924"/>
                <a:gd name="T9" fmla="*/ 2147483647 h 734"/>
                <a:gd name="T10" fmla="*/ 2147483647 w 924"/>
                <a:gd name="T11" fmla="*/ 2147483647 h 734"/>
                <a:gd name="T12" fmla="*/ 2147483647 w 924"/>
                <a:gd name="T13" fmla="*/ 2147483647 h 734"/>
                <a:gd name="T14" fmla="*/ 2147483647 w 924"/>
                <a:gd name="T15" fmla="*/ 2147483647 h 734"/>
                <a:gd name="T16" fmla="*/ 2147483647 w 924"/>
                <a:gd name="T17" fmla="*/ 2147483647 h 734"/>
                <a:gd name="T18" fmla="*/ 2147483647 w 924"/>
                <a:gd name="T19" fmla="*/ 2147483647 h 734"/>
                <a:gd name="T20" fmla="*/ 2147483647 w 924"/>
                <a:gd name="T21" fmla="*/ 2147483647 h 734"/>
                <a:gd name="T22" fmla="*/ 2147483647 w 924"/>
                <a:gd name="T23" fmla="*/ 2147483647 h 734"/>
                <a:gd name="T24" fmla="*/ 2147483647 w 924"/>
                <a:gd name="T25" fmla="*/ 2147483647 h 734"/>
                <a:gd name="T26" fmla="*/ 2147483647 w 924"/>
                <a:gd name="T27" fmla="*/ 2147483647 h 734"/>
                <a:gd name="T28" fmla="*/ 2147483647 w 924"/>
                <a:gd name="T29" fmla="*/ 2147483647 h 734"/>
                <a:gd name="T30" fmla="*/ 0 w 924"/>
                <a:gd name="T31" fmla="*/ 2147483647 h 734"/>
                <a:gd name="T32" fmla="*/ 2147483647 w 924"/>
                <a:gd name="T33" fmla="*/ 0 h 734"/>
                <a:gd name="T34" fmla="*/ 2147483647 w 924"/>
                <a:gd name="T35" fmla="*/ 0 h 734"/>
                <a:gd name="T36" fmla="*/ 2147483647 w 924"/>
                <a:gd name="T37" fmla="*/ 0 h 734"/>
                <a:gd name="T38" fmla="*/ 2147483647 w 924"/>
                <a:gd name="T39" fmla="*/ 0 h 734"/>
                <a:gd name="T40" fmla="*/ 2147483647 w 924"/>
                <a:gd name="T41" fmla="*/ 2147483647 h 73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924"/>
                <a:gd name="T64" fmla="*/ 0 h 734"/>
                <a:gd name="T65" fmla="*/ 924 w 924"/>
                <a:gd name="T66" fmla="*/ 734 h 73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924" h="734">
                  <a:moveTo>
                    <a:pt x="463" y="124"/>
                  </a:moveTo>
                  <a:lnTo>
                    <a:pt x="327" y="459"/>
                  </a:lnTo>
                  <a:lnTo>
                    <a:pt x="597" y="459"/>
                  </a:lnTo>
                  <a:lnTo>
                    <a:pt x="463" y="124"/>
                  </a:lnTo>
                  <a:close/>
                  <a:moveTo>
                    <a:pt x="924" y="734"/>
                  </a:moveTo>
                  <a:lnTo>
                    <a:pt x="924" y="734"/>
                  </a:lnTo>
                  <a:lnTo>
                    <a:pt x="708" y="734"/>
                  </a:lnTo>
                  <a:lnTo>
                    <a:pt x="644" y="576"/>
                  </a:lnTo>
                  <a:lnTo>
                    <a:pt x="280" y="576"/>
                  </a:lnTo>
                  <a:lnTo>
                    <a:pt x="249" y="655"/>
                  </a:lnTo>
                  <a:lnTo>
                    <a:pt x="228" y="709"/>
                  </a:lnTo>
                  <a:lnTo>
                    <a:pt x="217" y="734"/>
                  </a:lnTo>
                  <a:lnTo>
                    <a:pt x="0" y="734"/>
                  </a:lnTo>
                  <a:lnTo>
                    <a:pt x="343" y="0"/>
                  </a:lnTo>
                  <a:lnTo>
                    <a:pt x="463" y="0"/>
                  </a:lnTo>
                  <a:lnTo>
                    <a:pt x="581" y="0"/>
                  </a:lnTo>
                  <a:lnTo>
                    <a:pt x="924" y="734"/>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8" name="Rectangle 12"/>
            <p:cNvSpPr>
              <a:spLocks noChangeArrowheads="1"/>
            </p:cNvSpPr>
            <p:nvPr/>
          </p:nvSpPr>
          <p:spPr bwMode="auto">
            <a:xfrm>
              <a:off x="8441329" y="556227"/>
              <a:ext cx="70999" cy="266768"/>
            </a:xfrm>
            <a:prstGeom prst="rect">
              <a:avLst/>
            </a:prstGeom>
            <a:solidFill>
              <a:srgbClr val="1A1A1A"/>
            </a:solidFill>
            <a:ln>
              <a:noFill/>
            </a:ln>
          </p:spPr>
          <p:txBody>
            <a:bodyPr wrap="none" lIns="90000" tIns="46800" rIns="90000" bIns="46800"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lnSpc>
                  <a:spcPct val="90000"/>
                </a:lnSpc>
                <a:defRPr/>
              </a:pPr>
              <a:endParaRPr kumimoji="0" lang="ja-JP" altLang="en-US" dirty="0">
                <a:solidFill>
                  <a:srgbClr val="000000"/>
                </a:solidFill>
                <a:latin typeface="HGPｺﾞｼｯｸE" pitchFamily="50" charset="-128"/>
                <a:ea typeface="HGPｺﾞｼｯｸE" pitchFamily="50" charset="-128"/>
              </a:endParaRPr>
            </a:p>
          </p:txBody>
        </p:sp>
        <p:sp>
          <p:nvSpPr>
            <p:cNvPr id="9" name="Freeform 13"/>
            <p:cNvSpPr>
              <a:spLocks/>
            </p:cNvSpPr>
            <p:nvPr/>
          </p:nvSpPr>
          <p:spPr bwMode="auto">
            <a:xfrm>
              <a:off x="6768514" y="556227"/>
              <a:ext cx="285729" cy="266768"/>
            </a:xfrm>
            <a:custGeom>
              <a:avLst/>
              <a:gdLst>
                <a:gd name="T0" fmla="*/ 2147483647 w 781"/>
                <a:gd name="T1" fmla="*/ 0 h 734"/>
                <a:gd name="T2" fmla="*/ 2147483647 w 781"/>
                <a:gd name="T3" fmla="*/ 0 h 734"/>
                <a:gd name="T4" fmla="*/ 2147483647 w 781"/>
                <a:gd name="T5" fmla="*/ 2147483647 h 734"/>
                <a:gd name="T6" fmla="*/ 2147483647 w 781"/>
                <a:gd name="T7" fmla="*/ 2147483647 h 734"/>
                <a:gd name="T8" fmla="*/ 2147483647 w 781"/>
                <a:gd name="T9" fmla="*/ 2147483647 h 734"/>
                <a:gd name="T10" fmla="*/ 2147483647 w 781"/>
                <a:gd name="T11" fmla="*/ 0 h 734"/>
                <a:gd name="T12" fmla="*/ 2147483647 w 781"/>
                <a:gd name="T13" fmla="*/ 0 h 734"/>
                <a:gd name="T14" fmla="*/ 2147483647 w 781"/>
                <a:gd name="T15" fmla="*/ 0 h 734"/>
                <a:gd name="T16" fmla="*/ 2147483647 w 781"/>
                <a:gd name="T17" fmla="*/ 0 h 734"/>
                <a:gd name="T18" fmla="*/ 2147483647 w 781"/>
                <a:gd name="T19" fmla="*/ 2147483647 h 734"/>
                <a:gd name="T20" fmla="*/ 2147483647 w 781"/>
                <a:gd name="T21" fmla="*/ 2147483647 h 734"/>
                <a:gd name="T22" fmla="*/ 2147483647 w 781"/>
                <a:gd name="T23" fmla="*/ 2147483647 h 734"/>
                <a:gd name="T24" fmla="*/ 2147483647 w 781"/>
                <a:gd name="T25" fmla="*/ 2147483647 h 734"/>
                <a:gd name="T26" fmla="*/ 2147483647 w 781"/>
                <a:gd name="T27" fmla="*/ 2147483647 h 734"/>
                <a:gd name="T28" fmla="*/ 2147483647 w 781"/>
                <a:gd name="T29" fmla="*/ 2147483647 h 734"/>
                <a:gd name="T30" fmla="*/ 2147483647 w 781"/>
                <a:gd name="T31" fmla="*/ 2147483647 h 734"/>
                <a:gd name="T32" fmla="*/ 2147483647 w 781"/>
                <a:gd name="T33" fmla="*/ 2147483647 h 734"/>
                <a:gd name="T34" fmla="*/ 2147483647 w 781"/>
                <a:gd name="T35" fmla="*/ 2147483647 h 734"/>
                <a:gd name="T36" fmla="*/ 2147483647 w 781"/>
                <a:gd name="T37" fmla="*/ 2147483647 h 734"/>
                <a:gd name="T38" fmla="*/ 2147483647 w 781"/>
                <a:gd name="T39" fmla="*/ 2147483647 h 734"/>
                <a:gd name="T40" fmla="*/ 2147483647 w 781"/>
                <a:gd name="T41" fmla="*/ 2147483647 h 734"/>
                <a:gd name="T42" fmla="*/ 0 w 781"/>
                <a:gd name="T43" fmla="*/ 2147483647 h 734"/>
                <a:gd name="T44" fmla="*/ 0 w 781"/>
                <a:gd name="T45" fmla="*/ 2147483647 h 734"/>
                <a:gd name="T46" fmla="*/ 0 w 781"/>
                <a:gd name="T47" fmla="*/ 2147483647 h 734"/>
                <a:gd name="T48" fmla="*/ 0 w 781"/>
                <a:gd name="T49" fmla="*/ 2147483647 h 734"/>
                <a:gd name="T50" fmla="*/ 0 w 781"/>
                <a:gd name="T51" fmla="*/ 0 h 734"/>
                <a:gd name="T52" fmla="*/ 2147483647 w 781"/>
                <a:gd name="T53" fmla="*/ 0 h 73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781"/>
                <a:gd name="T82" fmla="*/ 0 h 734"/>
                <a:gd name="T83" fmla="*/ 781 w 781"/>
                <a:gd name="T84" fmla="*/ 734 h 734"/>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781" h="734">
                  <a:moveTo>
                    <a:pt x="195" y="0"/>
                  </a:moveTo>
                  <a:lnTo>
                    <a:pt x="195" y="0"/>
                  </a:lnTo>
                  <a:lnTo>
                    <a:pt x="195" y="293"/>
                  </a:lnTo>
                  <a:lnTo>
                    <a:pt x="587" y="293"/>
                  </a:lnTo>
                  <a:lnTo>
                    <a:pt x="587" y="0"/>
                  </a:lnTo>
                  <a:lnTo>
                    <a:pt x="781" y="0"/>
                  </a:lnTo>
                  <a:lnTo>
                    <a:pt x="781" y="367"/>
                  </a:lnTo>
                  <a:lnTo>
                    <a:pt x="781" y="734"/>
                  </a:lnTo>
                  <a:lnTo>
                    <a:pt x="587" y="734"/>
                  </a:lnTo>
                  <a:lnTo>
                    <a:pt x="587" y="411"/>
                  </a:lnTo>
                  <a:lnTo>
                    <a:pt x="525" y="411"/>
                  </a:lnTo>
                  <a:lnTo>
                    <a:pt x="390" y="411"/>
                  </a:lnTo>
                  <a:lnTo>
                    <a:pt x="195" y="411"/>
                  </a:lnTo>
                  <a:lnTo>
                    <a:pt x="195" y="734"/>
                  </a:lnTo>
                  <a:lnTo>
                    <a:pt x="0" y="734"/>
                  </a:lnTo>
                  <a:lnTo>
                    <a:pt x="0" y="367"/>
                  </a:lnTo>
                  <a:lnTo>
                    <a:pt x="0" y="115"/>
                  </a:lnTo>
                  <a:lnTo>
                    <a:pt x="0" y="0"/>
                  </a:lnTo>
                  <a:lnTo>
                    <a:pt x="195" y="0"/>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0" name="Rectangle 15"/>
            <p:cNvSpPr>
              <a:spLocks noChangeArrowheads="1"/>
            </p:cNvSpPr>
            <p:nvPr/>
          </p:nvSpPr>
          <p:spPr bwMode="auto">
            <a:xfrm>
              <a:off x="7109657" y="556227"/>
              <a:ext cx="71000" cy="266768"/>
            </a:xfrm>
            <a:prstGeom prst="rect">
              <a:avLst/>
            </a:prstGeom>
            <a:solidFill>
              <a:srgbClr val="1A1A1A"/>
            </a:solidFill>
            <a:ln>
              <a:noFill/>
            </a:ln>
          </p:spPr>
          <p:txBody>
            <a:bodyPr wrap="none" lIns="90000" tIns="46800" rIns="90000" bIns="46800"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lnSpc>
                  <a:spcPct val="90000"/>
                </a:lnSpc>
                <a:defRPr/>
              </a:pPr>
              <a:endParaRPr kumimoji="0" lang="ja-JP" altLang="en-US" dirty="0">
                <a:solidFill>
                  <a:srgbClr val="000000"/>
                </a:solidFill>
                <a:latin typeface="HGPｺﾞｼｯｸE" pitchFamily="50" charset="-128"/>
                <a:ea typeface="HGPｺﾞｼｯｸE" pitchFamily="50" charset="-128"/>
              </a:endParaRPr>
            </a:p>
          </p:txBody>
        </p:sp>
        <p:sp>
          <p:nvSpPr>
            <p:cNvPr id="11" name="Freeform 16"/>
            <p:cNvSpPr>
              <a:spLocks/>
            </p:cNvSpPr>
            <p:nvPr/>
          </p:nvSpPr>
          <p:spPr bwMode="auto">
            <a:xfrm>
              <a:off x="7759042" y="547566"/>
              <a:ext cx="303046" cy="282358"/>
            </a:xfrm>
            <a:custGeom>
              <a:avLst/>
              <a:gdLst>
                <a:gd name="T0" fmla="*/ 2147483647 w 828"/>
                <a:gd name="T1" fmla="*/ 2147483647 h 771"/>
                <a:gd name="T2" fmla="*/ 2147483647 w 828"/>
                <a:gd name="T3" fmla="*/ 2147483647 h 771"/>
                <a:gd name="T4" fmla="*/ 2147483647 w 828"/>
                <a:gd name="T5" fmla="*/ 2147483647 h 771"/>
                <a:gd name="T6" fmla="*/ 2147483647 w 828"/>
                <a:gd name="T7" fmla="*/ 2147483647 h 771"/>
                <a:gd name="T8" fmla="*/ 2147483647 w 828"/>
                <a:gd name="T9" fmla="*/ 2147483647 h 771"/>
                <a:gd name="T10" fmla="*/ 2147483647 w 828"/>
                <a:gd name="T11" fmla="*/ 2147483647 h 771"/>
                <a:gd name="T12" fmla="*/ 2147483647 w 828"/>
                <a:gd name="T13" fmla="*/ 2147483647 h 771"/>
                <a:gd name="T14" fmla="*/ 2147483647 w 828"/>
                <a:gd name="T15" fmla="*/ 2147483647 h 771"/>
                <a:gd name="T16" fmla="*/ 2147483647 w 828"/>
                <a:gd name="T17" fmla="*/ 2147483647 h 771"/>
                <a:gd name="T18" fmla="*/ 2147483647 w 828"/>
                <a:gd name="T19" fmla="*/ 2147483647 h 771"/>
                <a:gd name="T20" fmla="*/ 2147483647 w 828"/>
                <a:gd name="T21" fmla="*/ 2147483647 h 771"/>
                <a:gd name="T22" fmla="*/ 2147483647 w 828"/>
                <a:gd name="T23" fmla="*/ 2147483647 h 771"/>
                <a:gd name="T24" fmla="*/ 2147483647 w 828"/>
                <a:gd name="T25" fmla="*/ 2147483647 h 771"/>
                <a:gd name="T26" fmla="*/ 2147483647 w 828"/>
                <a:gd name="T27" fmla="*/ 2147483647 h 771"/>
                <a:gd name="T28" fmla="*/ 2147483647 w 828"/>
                <a:gd name="T29" fmla="*/ 2147483647 h 771"/>
                <a:gd name="T30" fmla="*/ 2147483647 w 828"/>
                <a:gd name="T31" fmla="*/ 2147483647 h 771"/>
                <a:gd name="T32" fmla="*/ 2147483647 w 828"/>
                <a:gd name="T33" fmla="*/ 2147483647 h 771"/>
                <a:gd name="T34" fmla="*/ 2147483647 w 828"/>
                <a:gd name="T35" fmla="*/ 2147483647 h 771"/>
                <a:gd name="T36" fmla="*/ 2147483647 w 828"/>
                <a:gd name="T37" fmla="*/ 2147483647 h 771"/>
                <a:gd name="T38" fmla="*/ 2147483647 w 828"/>
                <a:gd name="T39" fmla="*/ 2147483647 h 771"/>
                <a:gd name="T40" fmla="*/ 2147483647 w 828"/>
                <a:gd name="T41" fmla="*/ 2147483647 h 771"/>
                <a:gd name="T42" fmla="*/ 2147483647 w 828"/>
                <a:gd name="T43" fmla="*/ 2147483647 h 771"/>
                <a:gd name="T44" fmla="*/ 2147483647 w 828"/>
                <a:gd name="T45" fmla="*/ 2147483647 h 771"/>
                <a:gd name="T46" fmla="*/ 2147483647 w 828"/>
                <a:gd name="T47" fmla="*/ 2147483647 h 771"/>
                <a:gd name="T48" fmla="*/ 2147483647 w 828"/>
                <a:gd name="T49" fmla="*/ 2147483647 h 771"/>
                <a:gd name="T50" fmla="*/ 2147483647 w 828"/>
                <a:gd name="T51" fmla="*/ 2147483647 h 771"/>
                <a:gd name="T52" fmla="*/ 2147483647 w 828"/>
                <a:gd name="T53" fmla="*/ 2147483647 h 771"/>
                <a:gd name="T54" fmla="*/ 2147483647 w 828"/>
                <a:gd name="T55" fmla="*/ 2147483647 h 771"/>
                <a:gd name="T56" fmla="*/ 2147483647 w 828"/>
                <a:gd name="T57" fmla="*/ 2147483647 h 771"/>
                <a:gd name="T58" fmla="*/ 2147483647 w 828"/>
                <a:gd name="T59" fmla="*/ 2147483647 h 771"/>
                <a:gd name="T60" fmla="*/ 2147483647 w 828"/>
                <a:gd name="T61" fmla="*/ 2147483647 h 771"/>
                <a:gd name="T62" fmla="*/ 2147483647 w 828"/>
                <a:gd name="T63" fmla="*/ 2147483647 h 771"/>
                <a:gd name="T64" fmla="*/ 2147483647 w 828"/>
                <a:gd name="T65" fmla="*/ 2147483647 h 771"/>
                <a:gd name="T66" fmla="*/ 2147483647 w 828"/>
                <a:gd name="T67" fmla="*/ 2147483647 h 771"/>
                <a:gd name="T68" fmla="*/ 2147483647 w 828"/>
                <a:gd name="T69" fmla="*/ 2147483647 h 771"/>
                <a:gd name="T70" fmla="*/ 2147483647 w 828"/>
                <a:gd name="T71" fmla="*/ 2147483647 h 771"/>
                <a:gd name="T72" fmla="*/ 2147483647 w 828"/>
                <a:gd name="T73" fmla="*/ 2147483647 h 771"/>
                <a:gd name="T74" fmla="*/ 2147483647 w 828"/>
                <a:gd name="T75" fmla="*/ 2147483647 h 771"/>
                <a:gd name="T76" fmla="*/ 2147483647 w 828"/>
                <a:gd name="T77" fmla="*/ 2147483647 h 771"/>
                <a:gd name="T78" fmla="*/ 2147483647 w 828"/>
                <a:gd name="T79" fmla="*/ 2147483647 h 771"/>
                <a:gd name="T80" fmla="*/ 2147483647 w 828"/>
                <a:gd name="T81" fmla="*/ 2147483647 h 771"/>
                <a:gd name="T82" fmla="*/ 2147483647 w 828"/>
                <a:gd name="T83" fmla="*/ 2147483647 h 771"/>
                <a:gd name="T84" fmla="*/ 2147483647 w 828"/>
                <a:gd name="T85" fmla="*/ 2147483647 h 771"/>
                <a:gd name="T86" fmla="*/ 2147483647 w 828"/>
                <a:gd name="T87" fmla="*/ 2147483647 h 771"/>
                <a:gd name="T88" fmla="*/ 2147483647 w 828"/>
                <a:gd name="T89" fmla="*/ 2147483647 h 771"/>
                <a:gd name="T90" fmla="*/ 2147483647 w 828"/>
                <a:gd name="T91" fmla="*/ 2147483647 h 771"/>
                <a:gd name="T92" fmla="*/ 2147483647 w 828"/>
                <a:gd name="T93" fmla="*/ 2147483647 h 771"/>
                <a:gd name="T94" fmla="*/ 2147483647 w 828"/>
                <a:gd name="T95" fmla="*/ 2147483647 h 771"/>
                <a:gd name="T96" fmla="*/ 2147483647 w 828"/>
                <a:gd name="T97" fmla="*/ 2147483647 h 771"/>
                <a:gd name="T98" fmla="*/ 2147483647 w 828"/>
                <a:gd name="T99" fmla="*/ 2147483647 h 771"/>
                <a:gd name="T100" fmla="*/ 2147483647 w 828"/>
                <a:gd name="T101" fmla="*/ 2147483647 h 77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828"/>
                <a:gd name="T154" fmla="*/ 0 h 771"/>
                <a:gd name="T155" fmla="*/ 828 w 828"/>
                <a:gd name="T156" fmla="*/ 771 h 771"/>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828" h="771">
                  <a:moveTo>
                    <a:pt x="27" y="550"/>
                  </a:moveTo>
                  <a:lnTo>
                    <a:pt x="27" y="550"/>
                  </a:lnTo>
                  <a:lnTo>
                    <a:pt x="21" y="530"/>
                  </a:lnTo>
                  <a:lnTo>
                    <a:pt x="15" y="512"/>
                  </a:lnTo>
                  <a:lnTo>
                    <a:pt x="11" y="493"/>
                  </a:lnTo>
                  <a:lnTo>
                    <a:pt x="7" y="474"/>
                  </a:lnTo>
                  <a:lnTo>
                    <a:pt x="5" y="453"/>
                  </a:lnTo>
                  <a:lnTo>
                    <a:pt x="2" y="434"/>
                  </a:lnTo>
                  <a:lnTo>
                    <a:pt x="1" y="414"/>
                  </a:lnTo>
                  <a:lnTo>
                    <a:pt x="0" y="394"/>
                  </a:lnTo>
                  <a:lnTo>
                    <a:pt x="1" y="365"/>
                  </a:lnTo>
                  <a:lnTo>
                    <a:pt x="3" y="336"/>
                  </a:lnTo>
                  <a:lnTo>
                    <a:pt x="7" y="308"/>
                  </a:lnTo>
                  <a:lnTo>
                    <a:pt x="12" y="280"/>
                  </a:lnTo>
                  <a:lnTo>
                    <a:pt x="18" y="253"/>
                  </a:lnTo>
                  <a:lnTo>
                    <a:pt x="27" y="228"/>
                  </a:lnTo>
                  <a:lnTo>
                    <a:pt x="38" y="203"/>
                  </a:lnTo>
                  <a:lnTo>
                    <a:pt x="50" y="180"/>
                  </a:lnTo>
                  <a:lnTo>
                    <a:pt x="66" y="156"/>
                  </a:lnTo>
                  <a:lnTo>
                    <a:pt x="84" y="135"/>
                  </a:lnTo>
                  <a:lnTo>
                    <a:pt x="102" y="114"/>
                  </a:lnTo>
                  <a:lnTo>
                    <a:pt x="122" y="95"/>
                  </a:lnTo>
                  <a:lnTo>
                    <a:pt x="143" y="78"/>
                  </a:lnTo>
                  <a:lnTo>
                    <a:pt x="167" y="63"/>
                  </a:lnTo>
                  <a:lnTo>
                    <a:pt x="192" y="50"/>
                  </a:lnTo>
                  <a:lnTo>
                    <a:pt x="217" y="40"/>
                  </a:lnTo>
                  <a:lnTo>
                    <a:pt x="243" y="31"/>
                  </a:lnTo>
                  <a:lnTo>
                    <a:pt x="268" y="22"/>
                  </a:lnTo>
                  <a:lnTo>
                    <a:pt x="295" y="16"/>
                  </a:lnTo>
                  <a:lnTo>
                    <a:pt x="322" y="11"/>
                  </a:lnTo>
                  <a:lnTo>
                    <a:pt x="350" y="6"/>
                  </a:lnTo>
                  <a:lnTo>
                    <a:pt x="376" y="3"/>
                  </a:lnTo>
                  <a:lnTo>
                    <a:pt x="405" y="1"/>
                  </a:lnTo>
                  <a:lnTo>
                    <a:pt x="433" y="0"/>
                  </a:lnTo>
                  <a:lnTo>
                    <a:pt x="465" y="1"/>
                  </a:lnTo>
                  <a:lnTo>
                    <a:pt x="497" y="4"/>
                  </a:lnTo>
                  <a:lnTo>
                    <a:pt x="529" y="9"/>
                  </a:lnTo>
                  <a:lnTo>
                    <a:pt x="560" y="14"/>
                  </a:lnTo>
                  <a:lnTo>
                    <a:pt x="590" y="21"/>
                  </a:lnTo>
                  <a:lnTo>
                    <a:pt x="620" y="30"/>
                  </a:lnTo>
                  <a:lnTo>
                    <a:pt x="650" y="41"/>
                  </a:lnTo>
                  <a:lnTo>
                    <a:pt x="678" y="52"/>
                  </a:lnTo>
                  <a:lnTo>
                    <a:pt x="691" y="59"/>
                  </a:lnTo>
                  <a:lnTo>
                    <a:pt x="703" y="65"/>
                  </a:lnTo>
                  <a:lnTo>
                    <a:pt x="715" y="73"/>
                  </a:lnTo>
                  <a:lnTo>
                    <a:pt x="727" y="81"/>
                  </a:lnTo>
                  <a:lnTo>
                    <a:pt x="739" y="90"/>
                  </a:lnTo>
                  <a:lnTo>
                    <a:pt x="748" y="99"/>
                  </a:lnTo>
                  <a:lnTo>
                    <a:pt x="759" y="109"/>
                  </a:lnTo>
                  <a:lnTo>
                    <a:pt x="767" y="120"/>
                  </a:lnTo>
                  <a:lnTo>
                    <a:pt x="776" y="130"/>
                  </a:lnTo>
                  <a:lnTo>
                    <a:pt x="785" y="142"/>
                  </a:lnTo>
                  <a:lnTo>
                    <a:pt x="792" y="155"/>
                  </a:lnTo>
                  <a:lnTo>
                    <a:pt x="798" y="168"/>
                  </a:lnTo>
                  <a:lnTo>
                    <a:pt x="804" y="181"/>
                  </a:lnTo>
                  <a:lnTo>
                    <a:pt x="809" y="194"/>
                  </a:lnTo>
                  <a:lnTo>
                    <a:pt x="813" y="207"/>
                  </a:lnTo>
                  <a:lnTo>
                    <a:pt x="817" y="221"/>
                  </a:lnTo>
                  <a:lnTo>
                    <a:pt x="821" y="245"/>
                  </a:lnTo>
                  <a:lnTo>
                    <a:pt x="824" y="268"/>
                  </a:lnTo>
                  <a:lnTo>
                    <a:pt x="620" y="268"/>
                  </a:lnTo>
                  <a:lnTo>
                    <a:pt x="619" y="253"/>
                  </a:lnTo>
                  <a:lnTo>
                    <a:pt x="617" y="240"/>
                  </a:lnTo>
                  <a:lnTo>
                    <a:pt x="614" y="226"/>
                  </a:lnTo>
                  <a:lnTo>
                    <a:pt x="609" y="212"/>
                  </a:lnTo>
                  <a:lnTo>
                    <a:pt x="603" y="197"/>
                  </a:lnTo>
                  <a:lnTo>
                    <a:pt x="594" y="183"/>
                  </a:lnTo>
                  <a:lnTo>
                    <a:pt x="585" y="170"/>
                  </a:lnTo>
                  <a:lnTo>
                    <a:pt x="574" y="159"/>
                  </a:lnTo>
                  <a:lnTo>
                    <a:pt x="561" y="149"/>
                  </a:lnTo>
                  <a:lnTo>
                    <a:pt x="547" y="140"/>
                  </a:lnTo>
                  <a:lnTo>
                    <a:pt x="533" y="133"/>
                  </a:lnTo>
                  <a:lnTo>
                    <a:pt x="519" y="127"/>
                  </a:lnTo>
                  <a:lnTo>
                    <a:pt x="497" y="122"/>
                  </a:lnTo>
                  <a:lnTo>
                    <a:pt x="477" y="118"/>
                  </a:lnTo>
                  <a:lnTo>
                    <a:pt x="455" y="115"/>
                  </a:lnTo>
                  <a:lnTo>
                    <a:pt x="433" y="114"/>
                  </a:lnTo>
                  <a:lnTo>
                    <a:pt x="408" y="115"/>
                  </a:lnTo>
                  <a:lnTo>
                    <a:pt x="384" y="119"/>
                  </a:lnTo>
                  <a:lnTo>
                    <a:pt x="359" y="124"/>
                  </a:lnTo>
                  <a:lnTo>
                    <a:pt x="337" y="130"/>
                  </a:lnTo>
                  <a:lnTo>
                    <a:pt x="319" y="139"/>
                  </a:lnTo>
                  <a:lnTo>
                    <a:pt x="302" y="149"/>
                  </a:lnTo>
                  <a:lnTo>
                    <a:pt x="286" y="159"/>
                  </a:lnTo>
                  <a:lnTo>
                    <a:pt x="272" y="172"/>
                  </a:lnTo>
                  <a:lnTo>
                    <a:pt x="259" y="187"/>
                  </a:lnTo>
                  <a:lnTo>
                    <a:pt x="248" y="203"/>
                  </a:lnTo>
                  <a:lnTo>
                    <a:pt x="239" y="220"/>
                  </a:lnTo>
                  <a:lnTo>
                    <a:pt x="231" y="238"/>
                  </a:lnTo>
                  <a:lnTo>
                    <a:pt x="225" y="257"/>
                  </a:lnTo>
                  <a:lnTo>
                    <a:pt x="219" y="276"/>
                  </a:lnTo>
                  <a:lnTo>
                    <a:pt x="215" y="294"/>
                  </a:lnTo>
                  <a:lnTo>
                    <a:pt x="211" y="313"/>
                  </a:lnTo>
                  <a:lnTo>
                    <a:pt x="208" y="334"/>
                  </a:lnTo>
                  <a:lnTo>
                    <a:pt x="205" y="353"/>
                  </a:lnTo>
                  <a:lnTo>
                    <a:pt x="204" y="373"/>
                  </a:lnTo>
                  <a:lnTo>
                    <a:pt x="204" y="394"/>
                  </a:lnTo>
                  <a:lnTo>
                    <a:pt x="204" y="410"/>
                  </a:lnTo>
                  <a:lnTo>
                    <a:pt x="205" y="427"/>
                  </a:lnTo>
                  <a:lnTo>
                    <a:pt x="209" y="459"/>
                  </a:lnTo>
                  <a:lnTo>
                    <a:pt x="215" y="491"/>
                  </a:lnTo>
                  <a:lnTo>
                    <a:pt x="223" y="522"/>
                  </a:lnTo>
                  <a:lnTo>
                    <a:pt x="229" y="541"/>
                  </a:lnTo>
                  <a:lnTo>
                    <a:pt x="239" y="560"/>
                  </a:lnTo>
                  <a:lnTo>
                    <a:pt x="249" y="577"/>
                  </a:lnTo>
                  <a:lnTo>
                    <a:pt x="262" y="592"/>
                  </a:lnTo>
                  <a:lnTo>
                    <a:pt x="277" y="606"/>
                  </a:lnTo>
                  <a:lnTo>
                    <a:pt x="293" y="619"/>
                  </a:lnTo>
                  <a:lnTo>
                    <a:pt x="310" y="630"/>
                  </a:lnTo>
                  <a:lnTo>
                    <a:pt x="328" y="638"/>
                  </a:lnTo>
                  <a:lnTo>
                    <a:pt x="354" y="646"/>
                  </a:lnTo>
                  <a:lnTo>
                    <a:pt x="380" y="652"/>
                  </a:lnTo>
                  <a:lnTo>
                    <a:pt x="405" y="656"/>
                  </a:lnTo>
                  <a:lnTo>
                    <a:pt x="419" y="657"/>
                  </a:lnTo>
                  <a:lnTo>
                    <a:pt x="433" y="658"/>
                  </a:lnTo>
                  <a:lnTo>
                    <a:pt x="457" y="657"/>
                  </a:lnTo>
                  <a:lnTo>
                    <a:pt x="479" y="653"/>
                  </a:lnTo>
                  <a:lnTo>
                    <a:pt x="501" y="649"/>
                  </a:lnTo>
                  <a:lnTo>
                    <a:pt x="523" y="644"/>
                  </a:lnTo>
                  <a:lnTo>
                    <a:pt x="537" y="638"/>
                  </a:lnTo>
                  <a:lnTo>
                    <a:pt x="549" y="631"/>
                  </a:lnTo>
                  <a:lnTo>
                    <a:pt x="562" y="623"/>
                  </a:lnTo>
                  <a:lnTo>
                    <a:pt x="573" y="614"/>
                  </a:lnTo>
                  <a:lnTo>
                    <a:pt x="584" y="604"/>
                  </a:lnTo>
                  <a:lnTo>
                    <a:pt x="593" y="592"/>
                  </a:lnTo>
                  <a:lnTo>
                    <a:pt x="601" y="581"/>
                  </a:lnTo>
                  <a:lnTo>
                    <a:pt x="607" y="567"/>
                  </a:lnTo>
                  <a:lnTo>
                    <a:pt x="615" y="549"/>
                  </a:lnTo>
                  <a:lnTo>
                    <a:pt x="620" y="529"/>
                  </a:lnTo>
                  <a:lnTo>
                    <a:pt x="622" y="509"/>
                  </a:lnTo>
                  <a:lnTo>
                    <a:pt x="623" y="489"/>
                  </a:lnTo>
                  <a:lnTo>
                    <a:pt x="828" y="489"/>
                  </a:lnTo>
                  <a:lnTo>
                    <a:pt x="827" y="506"/>
                  </a:lnTo>
                  <a:lnTo>
                    <a:pt x="825" y="524"/>
                  </a:lnTo>
                  <a:lnTo>
                    <a:pt x="822" y="541"/>
                  </a:lnTo>
                  <a:lnTo>
                    <a:pt x="819" y="558"/>
                  </a:lnTo>
                  <a:lnTo>
                    <a:pt x="815" y="571"/>
                  </a:lnTo>
                  <a:lnTo>
                    <a:pt x="810" y="585"/>
                  </a:lnTo>
                  <a:lnTo>
                    <a:pt x="805" y="598"/>
                  </a:lnTo>
                  <a:lnTo>
                    <a:pt x="800" y="610"/>
                  </a:lnTo>
                  <a:lnTo>
                    <a:pt x="793" y="622"/>
                  </a:lnTo>
                  <a:lnTo>
                    <a:pt x="786" y="634"/>
                  </a:lnTo>
                  <a:lnTo>
                    <a:pt x="778" y="645"/>
                  </a:lnTo>
                  <a:lnTo>
                    <a:pt x="770" y="656"/>
                  </a:lnTo>
                  <a:lnTo>
                    <a:pt x="760" y="666"/>
                  </a:lnTo>
                  <a:lnTo>
                    <a:pt x="750" y="676"/>
                  </a:lnTo>
                  <a:lnTo>
                    <a:pt x="741" y="684"/>
                  </a:lnTo>
                  <a:lnTo>
                    <a:pt x="730" y="693"/>
                  </a:lnTo>
                  <a:lnTo>
                    <a:pt x="718" y="700"/>
                  </a:lnTo>
                  <a:lnTo>
                    <a:pt x="708" y="708"/>
                  </a:lnTo>
                  <a:lnTo>
                    <a:pt x="695" y="714"/>
                  </a:lnTo>
                  <a:lnTo>
                    <a:pt x="683" y="720"/>
                  </a:lnTo>
                  <a:lnTo>
                    <a:pt x="653" y="731"/>
                  </a:lnTo>
                  <a:lnTo>
                    <a:pt x="623" y="741"/>
                  </a:lnTo>
                  <a:lnTo>
                    <a:pt x="593" y="751"/>
                  </a:lnTo>
                  <a:lnTo>
                    <a:pt x="562" y="757"/>
                  </a:lnTo>
                  <a:lnTo>
                    <a:pt x="530" y="764"/>
                  </a:lnTo>
                  <a:lnTo>
                    <a:pt x="498" y="768"/>
                  </a:lnTo>
                  <a:lnTo>
                    <a:pt x="466" y="770"/>
                  </a:lnTo>
                  <a:lnTo>
                    <a:pt x="433" y="771"/>
                  </a:lnTo>
                  <a:lnTo>
                    <a:pt x="407" y="770"/>
                  </a:lnTo>
                  <a:lnTo>
                    <a:pt x="382" y="769"/>
                  </a:lnTo>
                  <a:lnTo>
                    <a:pt x="357" y="767"/>
                  </a:lnTo>
                  <a:lnTo>
                    <a:pt x="332" y="764"/>
                  </a:lnTo>
                  <a:lnTo>
                    <a:pt x="307" y="759"/>
                  </a:lnTo>
                  <a:lnTo>
                    <a:pt x="283" y="754"/>
                  </a:lnTo>
                  <a:lnTo>
                    <a:pt x="259" y="748"/>
                  </a:lnTo>
                  <a:lnTo>
                    <a:pt x="235" y="741"/>
                  </a:lnTo>
                  <a:lnTo>
                    <a:pt x="218" y="735"/>
                  </a:lnTo>
                  <a:lnTo>
                    <a:pt x="201" y="727"/>
                  </a:lnTo>
                  <a:lnTo>
                    <a:pt x="184" y="720"/>
                  </a:lnTo>
                  <a:lnTo>
                    <a:pt x="168" y="711"/>
                  </a:lnTo>
                  <a:lnTo>
                    <a:pt x="152" y="702"/>
                  </a:lnTo>
                  <a:lnTo>
                    <a:pt x="137" y="692"/>
                  </a:lnTo>
                  <a:lnTo>
                    <a:pt x="122" y="680"/>
                  </a:lnTo>
                  <a:lnTo>
                    <a:pt x="108" y="668"/>
                  </a:lnTo>
                  <a:lnTo>
                    <a:pt x="94" y="657"/>
                  </a:lnTo>
                  <a:lnTo>
                    <a:pt x="83" y="643"/>
                  </a:lnTo>
                  <a:lnTo>
                    <a:pt x="71" y="629"/>
                  </a:lnTo>
                  <a:lnTo>
                    <a:pt x="60" y="614"/>
                  </a:lnTo>
                  <a:lnTo>
                    <a:pt x="49" y="599"/>
                  </a:lnTo>
                  <a:lnTo>
                    <a:pt x="41" y="583"/>
                  </a:lnTo>
                  <a:lnTo>
                    <a:pt x="33" y="567"/>
                  </a:lnTo>
                  <a:lnTo>
                    <a:pt x="27" y="550"/>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2" name="Freeform 18"/>
            <p:cNvSpPr>
              <a:spLocks/>
            </p:cNvSpPr>
            <p:nvPr/>
          </p:nvSpPr>
          <p:spPr bwMode="auto">
            <a:xfrm>
              <a:off x="6642100" y="899214"/>
              <a:ext cx="65804" cy="169761"/>
            </a:xfrm>
            <a:custGeom>
              <a:avLst/>
              <a:gdLst>
                <a:gd name="T0" fmla="*/ 2147483647 w 180"/>
                <a:gd name="T1" fmla="*/ 2147483647 h 464"/>
                <a:gd name="T2" fmla="*/ 0 w 180"/>
                <a:gd name="T3" fmla="*/ 2147483647 h 464"/>
                <a:gd name="T4" fmla="*/ 0 w 180"/>
                <a:gd name="T5" fmla="*/ 2147483647 h 464"/>
                <a:gd name="T6" fmla="*/ 2147483647 w 180"/>
                <a:gd name="T7" fmla="*/ 2147483647 h 464"/>
                <a:gd name="T8" fmla="*/ 2147483647 w 180"/>
                <a:gd name="T9" fmla="*/ 2147483647 h 464"/>
                <a:gd name="T10" fmla="*/ 2147483647 w 180"/>
                <a:gd name="T11" fmla="*/ 2147483647 h 464"/>
                <a:gd name="T12" fmla="*/ 2147483647 w 180"/>
                <a:gd name="T13" fmla="*/ 2147483647 h 464"/>
                <a:gd name="T14" fmla="*/ 2147483647 w 180"/>
                <a:gd name="T15" fmla="*/ 2147483647 h 464"/>
                <a:gd name="T16" fmla="*/ 2147483647 w 180"/>
                <a:gd name="T17" fmla="*/ 2147483647 h 464"/>
                <a:gd name="T18" fmla="*/ 2147483647 w 180"/>
                <a:gd name="T19" fmla="*/ 2147483647 h 464"/>
                <a:gd name="T20" fmla="*/ 2147483647 w 180"/>
                <a:gd name="T21" fmla="*/ 2147483647 h 464"/>
                <a:gd name="T22" fmla="*/ 2147483647 w 180"/>
                <a:gd name="T23" fmla="*/ 2147483647 h 464"/>
                <a:gd name="T24" fmla="*/ 2147483647 w 180"/>
                <a:gd name="T25" fmla="*/ 2147483647 h 464"/>
                <a:gd name="T26" fmla="*/ 2147483647 w 180"/>
                <a:gd name="T27" fmla="*/ 2147483647 h 464"/>
                <a:gd name="T28" fmla="*/ 2147483647 w 180"/>
                <a:gd name="T29" fmla="*/ 2147483647 h 464"/>
                <a:gd name="T30" fmla="*/ 2147483647 w 180"/>
                <a:gd name="T31" fmla="*/ 2147483647 h 464"/>
                <a:gd name="T32" fmla="*/ 2147483647 w 180"/>
                <a:gd name="T33" fmla="*/ 2147483647 h 464"/>
                <a:gd name="T34" fmla="*/ 2147483647 w 180"/>
                <a:gd name="T35" fmla="*/ 2147483647 h 464"/>
                <a:gd name="T36" fmla="*/ 2147483647 w 180"/>
                <a:gd name="T37" fmla="*/ 0 h 464"/>
                <a:gd name="T38" fmla="*/ 2147483647 w 180"/>
                <a:gd name="T39" fmla="*/ 2147483647 h 46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80"/>
                <a:gd name="T61" fmla="*/ 0 h 464"/>
                <a:gd name="T62" fmla="*/ 180 w 180"/>
                <a:gd name="T63" fmla="*/ 464 h 46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80" h="464">
                  <a:moveTo>
                    <a:pt x="173" y="1"/>
                  </a:moveTo>
                  <a:lnTo>
                    <a:pt x="0" y="17"/>
                  </a:lnTo>
                  <a:lnTo>
                    <a:pt x="0" y="43"/>
                  </a:lnTo>
                  <a:lnTo>
                    <a:pt x="5" y="43"/>
                  </a:lnTo>
                  <a:lnTo>
                    <a:pt x="29" y="46"/>
                  </a:lnTo>
                  <a:lnTo>
                    <a:pt x="46" y="48"/>
                  </a:lnTo>
                  <a:lnTo>
                    <a:pt x="58" y="53"/>
                  </a:lnTo>
                  <a:lnTo>
                    <a:pt x="63" y="55"/>
                  </a:lnTo>
                  <a:lnTo>
                    <a:pt x="66" y="57"/>
                  </a:lnTo>
                  <a:lnTo>
                    <a:pt x="69" y="60"/>
                  </a:lnTo>
                  <a:lnTo>
                    <a:pt x="72" y="63"/>
                  </a:lnTo>
                  <a:lnTo>
                    <a:pt x="73" y="68"/>
                  </a:lnTo>
                  <a:lnTo>
                    <a:pt x="74" y="73"/>
                  </a:lnTo>
                  <a:lnTo>
                    <a:pt x="75" y="85"/>
                  </a:lnTo>
                  <a:lnTo>
                    <a:pt x="75" y="102"/>
                  </a:lnTo>
                  <a:lnTo>
                    <a:pt x="75" y="464"/>
                  </a:lnTo>
                  <a:lnTo>
                    <a:pt x="180" y="464"/>
                  </a:lnTo>
                  <a:lnTo>
                    <a:pt x="180" y="0"/>
                  </a:lnTo>
                  <a:lnTo>
                    <a:pt x="173" y="1"/>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3" name="Freeform 20"/>
            <p:cNvSpPr>
              <a:spLocks/>
            </p:cNvSpPr>
            <p:nvPr/>
          </p:nvSpPr>
          <p:spPr bwMode="auto">
            <a:xfrm>
              <a:off x="6742538" y="947718"/>
              <a:ext cx="133341" cy="121258"/>
            </a:xfrm>
            <a:custGeom>
              <a:avLst/>
              <a:gdLst>
                <a:gd name="T0" fmla="*/ 2147483647 w 366"/>
                <a:gd name="T1" fmla="*/ 2147483647 h 327"/>
                <a:gd name="T2" fmla="*/ 2147483647 w 366"/>
                <a:gd name="T3" fmla="*/ 2147483647 h 327"/>
                <a:gd name="T4" fmla="*/ 2147483647 w 366"/>
                <a:gd name="T5" fmla="*/ 2147483647 h 327"/>
                <a:gd name="T6" fmla="*/ 2147483647 w 366"/>
                <a:gd name="T7" fmla="*/ 2147483647 h 327"/>
                <a:gd name="T8" fmla="*/ 2147483647 w 366"/>
                <a:gd name="T9" fmla="*/ 2147483647 h 327"/>
                <a:gd name="T10" fmla="*/ 2147483647 w 366"/>
                <a:gd name="T11" fmla="*/ 2147483647 h 327"/>
                <a:gd name="T12" fmla="*/ 2147483647 w 366"/>
                <a:gd name="T13" fmla="*/ 2147483647 h 327"/>
                <a:gd name="T14" fmla="*/ 2147483647 w 366"/>
                <a:gd name="T15" fmla="*/ 0 h 327"/>
                <a:gd name="T16" fmla="*/ 0 w 366"/>
                <a:gd name="T17" fmla="*/ 2147483647 h 327"/>
                <a:gd name="T18" fmla="*/ 2147483647 w 366"/>
                <a:gd name="T19" fmla="*/ 2147483647 h 327"/>
                <a:gd name="T20" fmla="*/ 2147483647 w 366"/>
                <a:gd name="T21" fmla="*/ 2147483647 h 327"/>
                <a:gd name="T22" fmla="*/ 2147483647 w 366"/>
                <a:gd name="T23" fmla="*/ 2147483647 h 327"/>
                <a:gd name="T24" fmla="*/ 2147483647 w 366"/>
                <a:gd name="T25" fmla="*/ 2147483647 h 327"/>
                <a:gd name="T26" fmla="*/ 2147483647 w 366"/>
                <a:gd name="T27" fmla="*/ 2147483647 h 327"/>
                <a:gd name="T28" fmla="*/ 2147483647 w 366"/>
                <a:gd name="T29" fmla="*/ 2147483647 h 327"/>
                <a:gd name="T30" fmla="*/ 2147483647 w 366"/>
                <a:gd name="T31" fmla="*/ 2147483647 h 327"/>
                <a:gd name="T32" fmla="*/ 2147483647 w 366"/>
                <a:gd name="T33" fmla="*/ 2147483647 h 327"/>
                <a:gd name="T34" fmla="*/ 2147483647 w 366"/>
                <a:gd name="T35" fmla="*/ 2147483647 h 327"/>
                <a:gd name="T36" fmla="*/ 2147483647 w 366"/>
                <a:gd name="T37" fmla="*/ 2147483647 h 327"/>
                <a:gd name="T38" fmla="*/ 2147483647 w 366"/>
                <a:gd name="T39" fmla="*/ 2147483647 h 327"/>
                <a:gd name="T40" fmla="*/ 2147483647 w 366"/>
                <a:gd name="T41" fmla="*/ 2147483647 h 327"/>
                <a:gd name="T42" fmla="*/ 2147483647 w 366"/>
                <a:gd name="T43" fmla="*/ 2147483647 h 327"/>
                <a:gd name="T44" fmla="*/ 2147483647 w 366"/>
                <a:gd name="T45" fmla="*/ 2147483647 h 327"/>
                <a:gd name="T46" fmla="*/ 2147483647 w 366"/>
                <a:gd name="T47" fmla="*/ 2147483647 h 327"/>
                <a:gd name="T48" fmla="*/ 2147483647 w 366"/>
                <a:gd name="T49" fmla="*/ 2147483647 h 327"/>
                <a:gd name="T50" fmla="*/ 2147483647 w 366"/>
                <a:gd name="T51" fmla="*/ 2147483647 h 327"/>
                <a:gd name="T52" fmla="*/ 2147483647 w 366"/>
                <a:gd name="T53" fmla="*/ 2147483647 h 327"/>
                <a:gd name="T54" fmla="*/ 2147483647 w 366"/>
                <a:gd name="T55" fmla="*/ 2147483647 h 327"/>
                <a:gd name="T56" fmla="*/ 2147483647 w 366"/>
                <a:gd name="T57" fmla="*/ 2147483647 h 327"/>
                <a:gd name="T58" fmla="*/ 2147483647 w 366"/>
                <a:gd name="T59" fmla="*/ 2147483647 h 327"/>
                <a:gd name="T60" fmla="*/ 2147483647 w 366"/>
                <a:gd name="T61" fmla="*/ 2147483647 h 327"/>
                <a:gd name="T62" fmla="*/ 2147483647 w 366"/>
                <a:gd name="T63" fmla="*/ 2147483647 h 327"/>
                <a:gd name="T64" fmla="*/ 2147483647 w 366"/>
                <a:gd name="T65" fmla="*/ 2147483647 h 327"/>
                <a:gd name="T66" fmla="*/ 2147483647 w 366"/>
                <a:gd name="T67" fmla="*/ 2147483647 h 327"/>
                <a:gd name="T68" fmla="*/ 2147483647 w 366"/>
                <a:gd name="T69" fmla="*/ 2147483647 h 327"/>
                <a:gd name="T70" fmla="*/ 2147483647 w 366"/>
                <a:gd name="T71" fmla="*/ 2147483647 h 327"/>
                <a:gd name="T72" fmla="*/ 2147483647 w 366"/>
                <a:gd name="T73" fmla="*/ 2147483647 h 327"/>
                <a:gd name="T74" fmla="*/ 2147483647 w 366"/>
                <a:gd name="T75" fmla="*/ 2147483647 h 327"/>
                <a:gd name="T76" fmla="*/ 2147483647 w 366"/>
                <a:gd name="T77" fmla="*/ 2147483647 h 327"/>
                <a:gd name="T78" fmla="*/ 2147483647 w 366"/>
                <a:gd name="T79" fmla="*/ 2147483647 h 327"/>
                <a:gd name="T80" fmla="*/ 2147483647 w 366"/>
                <a:gd name="T81" fmla="*/ 2147483647 h 32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66"/>
                <a:gd name="T124" fmla="*/ 0 h 327"/>
                <a:gd name="T125" fmla="*/ 366 w 366"/>
                <a:gd name="T126" fmla="*/ 327 h 327"/>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66" h="327">
                  <a:moveTo>
                    <a:pt x="269" y="1"/>
                  </a:moveTo>
                  <a:lnTo>
                    <a:pt x="269" y="1"/>
                  </a:lnTo>
                  <a:lnTo>
                    <a:pt x="257" y="2"/>
                  </a:lnTo>
                  <a:lnTo>
                    <a:pt x="246" y="3"/>
                  </a:lnTo>
                  <a:lnTo>
                    <a:pt x="236" y="5"/>
                  </a:lnTo>
                  <a:lnTo>
                    <a:pt x="226" y="9"/>
                  </a:lnTo>
                  <a:lnTo>
                    <a:pt x="216" y="12"/>
                  </a:lnTo>
                  <a:lnTo>
                    <a:pt x="207" y="16"/>
                  </a:lnTo>
                  <a:lnTo>
                    <a:pt x="199" y="21"/>
                  </a:lnTo>
                  <a:lnTo>
                    <a:pt x="191" y="27"/>
                  </a:lnTo>
                  <a:lnTo>
                    <a:pt x="177" y="37"/>
                  </a:lnTo>
                  <a:lnTo>
                    <a:pt x="166" y="49"/>
                  </a:lnTo>
                  <a:lnTo>
                    <a:pt x="156" y="61"/>
                  </a:lnTo>
                  <a:lnTo>
                    <a:pt x="148" y="72"/>
                  </a:lnTo>
                  <a:lnTo>
                    <a:pt x="148" y="0"/>
                  </a:lnTo>
                  <a:lnTo>
                    <a:pt x="0" y="24"/>
                  </a:lnTo>
                  <a:lnTo>
                    <a:pt x="0" y="48"/>
                  </a:lnTo>
                  <a:lnTo>
                    <a:pt x="7" y="48"/>
                  </a:lnTo>
                  <a:lnTo>
                    <a:pt x="22" y="49"/>
                  </a:lnTo>
                  <a:lnTo>
                    <a:pt x="34" y="51"/>
                  </a:lnTo>
                  <a:lnTo>
                    <a:pt x="43" y="55"/>
                  </a:lnTo>
                  <a:lnTo>
                    <a:pt x="47" y="57"/>
                  </a:lnTo>
                  <a:lnTo>
                    <a:pt x="51" y="59"/>
                  </a:lnTo>
                  <a:lnTo>
                    <a:pt x="53" y="62"/>
                  </a:lnTo>
                  <a:lnTo>
                    <a:pt x="56" y="66"/>
                  </a:lnTo>
                  <a:lnTo>
                    <a:pt x="59" y="75"/>
                  </a:lnTo>
                  <a:lnTo>
                    <a:pt x="60" y="87"/>
                  </a:lnTo>
                  <a:lnTo>
                    <a:pt x="61" y="101"/>
                  </a:lnTo>
                  <a:lnTo>
                    <a:pt x="61" y="327"/>
                  </a:lnTo>
                  <a:lnTo>
                    <a:pt x="148" y="327"/>
                  </a:lnTo>
                  <a:lnTo>
                    <a:pt x="148" y="160"/>
                  </a:lnTo>
                  <a:lnTo>
                    <a:pt x="149" y="152"/>
                  </a:lnTo>
                  <a:lnTo>
                    <a:pt x="150" y="143"/>
                  </a:lnTo>
                  <a:lnTo>
                    <a:pt x="152" y="135"/>
                  </a:lnTo>
                  <a:lnTo>
                    <a:pt x="155" y="126"/>
                  </a:lnTo>
                  <a:lnTo>
                    <a:pt x="160" y="118"/>
                  </a:lnTo>
                  <a:lnTo>
                    <a:pt x="164" y="109"/>
                  </a:lnTo>
                  <a:lnTo>
                    <a:pt x="169" y="101"/>
                  </a:lnTo>
                  <a:lnTo>
                    <a:pt x="175" y="93"/>
                  </a:lnTo>
                  <a:lnTo>
                    <a:pt x="181" y="86"/>
                  </a:lnTo>
                  <a:lnTo>
                    <a:pt x="187" y="79"/>
                  </a:lnTo>
                  <a:lnTo>
                    <a:pt x="195" y="74"/>
                  </a:lnTo>
                  <a:lnTo>
                    <a:pt x="202" y="68"/>
                  </a:lnTo>
                  <a:lnTo>
                    <a:pt x="210" y="64"/>
                  </a:lnTo>
                  <a:lnTo>
                    <a:pt x="218" y="61"/>
                  </a:lnTo>
                  <a:lnTo>
                    <a:pt x="226" y="59"/>
                  </a:lnTo>
                  <a:lnTo>
                    <a:pt x="234" y="59"/>
                  </a:lnTo>
                  <a:lnTo>
                    <a:pt x="242" y="59"/>
                  </a:lnTo>
                  <a:lnTo>
                    <a:pt x="248" y="60"/>
                  </a:lnTo>
                  <a:lnTo>
                    <a:pt x="255" y="62"/>
                  </a:lnTo>
                  <a:lnTo>
                    <a:pt x="259" y="65"/>
                  </a:lnTo>
                  <a:lnTo>
                    <a:pt x="263" y="68"/>
                  </a:lnTo>
                  <a:lnTo>
                    <a:pt x="267" y="73"/>
                  </a:lnTo>
                  <a:lnTo>
                    <a:pt x="270" y="78"/>
                  </a:lnTo>
                  <a:lnTo>
                    <a:pt x="272" y="83"/>
                  </a:lnTo>
                  <a:lnTo>
                    <a:pt x="276" y="96"/>
                  </a:lnTo>
                  <a:lnTo>
                    <a:pt x="277" y="112"/>
                  </a:lnTo>
                  <a:lnTo>
                    <a:pt x="278" y="130"/>
                  </a:lnTo>
                  <a:lnTo>
                    <a:pt x="278" y="151"/>
                  </a:lnTo>
                  <a:lnTo>
                    <a:pt x="278" y="327"/>
                  </a:lnTo>
                  <a:lnTo>
                    <a:pt x="366" y="327"/>
                  </a:lnTo>
                  <a:lnTo>
                    <a:pt x="366" y="101"/>
                  </a:lnTo>
                  <a:lnTo>
                    <a:pt x="366" y="89"/>
                  </a:lnTo>
                  <a:lnTo>
                    <a:pt x="365" y="78"/>
                  </a:lnTo>
                  <a:lnTo>
                    <a:pt x="363" y="67"/>
                  </a:lnTo>
                  <a:lnTo>
                    <a:pt x="359" y="58"/>
                  </a:lnTo>
                  <a:lnTo>
                    <a:pt x="356" y="49"/>
                  </a:lnTo>
                  <a:lnTo>
                    <a:pt x="352" y="41"/>
                  </a:lnTo>
                  <a:lnTo>
                    <a:pt x="347" y="33"/>
                  </a:lnTo>
                  <a:lnTo>
                    <a:pt x="341" y="27"/>
                  </a:lnTo>
                  <a:lnTo>
                    <a:pt x="335" y="21"/>
                  </a:lnTo>
                  <a:lnTo>
                    <a:pt x="327" y="16"/>
                  </a:lnTo>
                  <a:lnTo>
                    <a:pt x="320" y="12"/>
                  </a:lnTo>
                  <a:lnTo>
                    <a:pt x="310" y="7"/>
                  </a:lnTo>
                  <a:lnTo>
                    <a:pt x="302" y="5"/>
                  </a:lnTo>
                  <a:lnTo>
                    <a:pt x="291" y="3"/>
                  </a:lnTo>
                  <a:lnTo>
                    <a:pt x="280" y="2"/>
                  </a:lnTo>
                  <a:lnTo>
                    <a:pt x="269" y="1"/>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4" name="Freeform 22"/>
            <p:cNvSpPr>
              <a:spLocks/>
            </p:cNvSpPr>
            <p:nvPr/>
          </p:nvSpPr>
          <p:spPr bwMode="auto">
            <a:xfrm>
              <a:off x="6912244" y="949450"/>
              <a:ext cx="90048" cy="121258"/>
            </a:xfrm>
            <a:custGeom>
              <a:avLst/>
              <a:gdLst>
                <a:gd name="T0" fmla="*/ 2147483647 w 245"/>
                <a:gd name="T1" fmla="*/ 2147483647 h 334"/>
                <a:gd name="T2" fmla="*/ 2147483647 w 245"/>
                <a:gd name="T3" fmla="*/ 2147483647 h 334"/>
                <a:gd name="T4" fmla="*/ 2147483647 w 245"/>
                <a:gd name="T5" fmla="*/ 2147483647 h 334"/>
                <a:gd name="T6" fmla="*/ 2147483647 w 245"/>
                <a:gd name="T7" fmla="*/ 2147483647 h 334"/>
                <a:gd name="T8" fmla="*/ 2147483647 w 245"/>
                <a:gd name="T9" fmla="*/ 2147483647 h 334"/>
                <a:gd name="T10" fmla="*/ 2147483647 w 245"/>
                <a:gd name="T11" fmla="*/ 2147483647 h 334"/>
                <a:gd name="T12" fmla="*/ 2147483647 w 245"/>
                <a:gd name="T13" fmla="*/ 2147483647 h 334"/>
                <a:gd name="T14" fmla="*/ 2147483647 w 245"/>
                <a:gd name="T15" fmla="*/ 2147483647 h 334"/>
                <a:gd name="T16" fmla="*/ 2147483647 w 245"/>
                <a:gd name="T17" fmla="*/ 2147483647 h 334"/>
                <a:gd name="T18" fmla="*/ 2147483647 w 245"/>
                <a:gd name="T19" fmla="*/ 2147483647 h 334"/>
                <a:gd name="T20" fmla="*/ 2147483647 w 245"/>
                <a:gd name="T21" fmla="*/ 2147483647 h 334"/>
                <a:gd name="T22" fmla="*/ 2147483647 w 245"/>
                <a:gd name="T23" fmla="*/ 2147483647 h 334"/>
                <a:gd name="T24" fmla="*/ 2147483647 w 245"/>
                <a:gd name="T25" fmla="*/ 2147483647 h 334"/>
                <a:gd name="T26" fmla="*/ 2147483647 w 245"/>
                <a:gd name="T27" fmla="*/ 2147483647 h 334"/>
                <a:gd name="T28" fmla="*/ 2147483647 w 245"/>
                <a:gd name="T29" fmla="*/ 2147483647 h 334"/>
                <a:gd name="T30" fmla="*/ 2147483647 w 245"/>
                <a:gd name="T31" fmla="*/ 2147483647 h 334"/>
                <a:gd name="T32" fmla="*/ 2147483647 w 245"/>
                <a:gd name="T33" fmla="*/ 2147483647 h 334"/>
                <a:gd name="T34" fmla="*/ 0 w 245"/>
                <a:gd name="T35" fmla="*/ 2147483647 h 334"/>
                <a:gd name="T36" fmla="*/ 2147483647 w 245"/>
                <a:gd name="T37" fmla="*/ 2147483647 h 334"/>
                <a:gd name="T38" fmla="*/ 2147483647 w 245"/>
                <a:gd name="T39" fmla="*/ 2147483647 h 334"/>
                <a:gd name="T40" fmla="*/ 2147483647 w 245"/>
                <a:gd name="T41" fmla="*/ 2147483647 h 334"/>
                <a:gd name="T42" fmla="*/ 2147483647 w 245"/>
                <a:gd name="T43" fmla="*/ 2147483647 h 334"/>
                <a:gd name="T44" fmla="*/ 2147483647 w 245"/>
                <a:gd name="T45" fmla="*/ 2147483647 h 334"/>
                <a:gd name="T46" fmla="*/ 2147483647 w 245"/>
                <a:gd name="T47" fmla="*/ 2147483647 h 334"/>
                <a:gd name="T48" fmla="*/ 2147483647 w 245"/>
                <a:gd name="T49" fmla="*/ 2147483647 h 334"/>
                <a:gd name="T50" fmla="*/ 2147483647 w 245"/>
                <a:gd name="T51" fmla="*/ 2147483647 h 334"/>
                <a:gd name="T52" fmla="*/ 2147483647 w 245"/>
                <a:gd name="T53" fmla="*/ 2147483647 h 334"/>
                <a:gd name="T54" fmla="*/ 2147483647 w 245"/>
                <a:gd name="T55" fmla="*/ 2147483647 h 334"/>
                <a:gd name="T56" fmla="*/ 2147483647 w 245"/>
                <a:gd name="T57" fmla="*/ 2147483647 h 334"/>
                <a:gd name="T58" fmla="*/ 2147483647 w 245"/>
                <a:gd name="T59" fmla="*/ 2147483647 h 334"/>
                <a:gd name="T60" fmla="*/ 2147483647 w 245"/>
                <a:gd name="T61" fmla="*/ 2147483647 h 334"/>
                <a:gd name="T62" fmla="*/ 2147483647 w 245"/>
                <a:gd name="T63" fmla="*/ 2147483647 h 334"/>
                <a:gd name="T64" fmla="*/ 2147483647 w 245"/>
                <a:gd name="T65" fmla="*/ 2147483647 h 334"/>
                <a:gd name="T66" fmla="*/ 2147483647 w 245"/>
                <a:gd name="T67" fmla="*/ 2147483647 h 334"/>
                <a:gd name="T68" fmla="*/ 2147483647 w 245"/>
                <a:gd name="T69" fmla="*/ 2147483647 h 334"/>
                <a:gd name="T70" fmla="*/ 2147483647 w 245"/>
                <a:gd name="T71" fmla="*/ 2147483647 h 334"/>
                <a:gd name="T72" fmla="*/ 2147483647 w 245"/>
                <a:gd name="T73" fmla="*/ 2147483647 h 334"/>
                <a:gd name="T74" fmla="*/ 2147483647 w 245"/>
                <a:gd name="T75" fmla="*/ 2147483647 h 334"/>
                <a:gd name="T76" fmla="*/ 2147483647 w 245"/>
                <a:gd name="T77" fmla="*/ 2147483647 h 334"/>
                <a:gd name="T78" fmla="*/ 2147483647 w 245"/>
                <a:gd name="T79" fmla="*/ 2147483647 h 334"/>
                <a:gd name="T80" fmla="*/ 2147483647 w 245"/>
                <a:gd name="T81" fmla="*/ 2147483647 h 334"/>
                <a:gd name="T82" fmla="*/ 2147483647 w 245"/>
                <a:gd name="T83" fmla="*/ 2147483647 h 334"/>
                <a:gd name="T84" fmla="*/ 2147483647 w 245"/>
                <a:gd name="T85" fmla="*/ 2147483647 h 334"/>
                <a:gd name="T86" fmla="*/ 2147483647 w 245"/>
                <a:gd name="T87" fmla="*/ 2147483647 h 33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245"/>
                <a:gd name="T133" fmla="*/ 0 h 334"/>
                <a:gd name="T134" fmla="*/ 245 w 245"/>
                <a:gd name="T135" fmla="*/ 334 h 334"/>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245" h="334">
                  <a:moveTo>
                    <a:pt x="145" y="127"/>
                  </a:moveTo>
                  <a:lnTo>
                    <a:pt x="145" y="127"/>
                  </a:lnTo>
                  <a:lnTo>
                    <a:pt x="120" y="115"/>
                  </a:lnTo>
                  <a:lnTo>
                    <a:pt x="109" y="108"/>
                  </a:lnTo>
                  <a:lnTo>
                    <a:pt x="100" y="102"/>
                  </a:lnTo>
                  <a:lnTo>
                    <a:pt x="91" y="95"/>
                  </a:lnTo>
                  <a:lnTo>
                    <a:pt x="86" y="88"/>
                  </a:lnTo>
                  <a:lnTo>
                    <a:pt x="82" y="80"/>
                  </a:lnTo>
                  <a:lnTo>
                    <a:pt x="81" y="76"/>
                  </a:lnTo>
                  <a:lnTo>
                    <a:pt x="81" y="72"/>
                  </a:lnTo>
                  <a:lnTo>
                    <a:pt x="81" y="67"/>
                  </a:lnTo>
                  <a:lnTo>
                    <a:pt x="82" y="63"/>
                  </a:lnTo>
                  <a:lnTo>
                    <a:pt x="84" y="59"/>
                  </a:lnTo>
                  <a:lnTo>
                    <a:pt x="86" y="56"/>
                  </a:lnTo>
                  <a:lnTo>
                    <a:pt x="91" y="50"/>
                  </a:lnTo>
                  <a:lnTo>
                    <a:pt x="99" y="47"/>
                  </a:lnTo>
                  <a:lnTo>
                    <a:pt x="106" y="44"/>
                  </a:lnTo>
                  <a:lnTo>
                    <a:pt x="114" y="43"/>
                  </a:lnTo>
                  <a:lnTo>
                    <a:pt x="127" y="42"/>
                  </a:lnTo>
                  <a:lnTo>
                    <a:pt x="140" y="43"/>
                  </a:lnTo>
                  <a:lnTo>
                    <a:pt x="153" y="45"/>
                  </a:lnTo>
                  <a:lnTo>
                    <a:pt x="165" y="48"/>
                  </a:lnTo>
                  <a:lnTo>
                    <a:pt x="176" y="52"/>
                  </a:lnTo>
                  <a:lnTo>
                    <a:pt x="186" y="58"/>
                  </a:lnTo>
                  <a:lnTo>
                    <a:pt x="195" y="62"/>
                  </a:lnTo>
                  <a:lnTo>
                    <a:pt x="209" y="70"/>
                  </a:lnTo>
                  <a:lnTo>
                    <a:pt x="223" y="78"/>
                  </a:lnTo>
                  <a:lnTo>
                    <a:pt x="223" y="67"/>
                  </a:lnTo>
                  <a:lnTo>
                    <a:pt x="223" y="13"/>
                  </a:lnTo>
                  <a:lnTo>
                    <a:pt x="211" y="11"/>
                  </a:lnTo>
                  <a:lnTo>
                    <a:pt x="197" y="8"/>
                  </a:lnTo>
                  <a:lnTo>
                    <a:pt x="179" y="4"/>
                  </a:lnTo>
                  <a:lnTo>
                    <a:pt x="156" y="1"/>
                  </a:lnTo>
                  <a:lnTo>
                    <a:pt x="132" y="0"/>
                  </a:lnTo>
                  <a:lnTo>
                    <a:pt x="117" y="1"/>
                  </a:lnTo>
                  <a:lnTo>
                    <a:pt x="103" y="2"/>
                  </a:lnTo>
                  <a:lnTo>
                    <a:pt x="89" y="4"/>
                  </a:lnTo>
                  <a:lnTo>
                    <a:pt x="76" y="6"/>
                  </a:lnTo>
                  <a:lnTo>
                    <a:pt x="65" y="11"/>
                  </a:lnTo>
                  <a:lnTo>
                    <a:pt x="54" y="15"/>
                  </a:lnTo>
                  <a:lnTo>
                    <a:pt x="44" y="19"/>
                  </a:lnTo>
                  <a:lnTo>
                    <a:pt x="35" y="26"/>
                  </a:lnTo>
                  <a:lnTo>
                    <a:pt x="27" y="32"/>
                  </a:lnTo>
                  <a:lnTo>
                    <a:pt x="20" y="39"/>
                  </a:lnTo>
                  <a:lnTo>
                    <a:pt x="14" y="47"/>
                  </a:lnTo>
                  <a:lnTo>
                    <a:pt x="9" y="56"/>
                  </a:lnTo>
                  <a:lnTo>
                    <a:pt x="6" y="64"/>
                  </a:lnTo>
                  <a:lnTo>
                    <a:pt x="3" y="74"/>
                  </a:lnTo>
                  <a:lnTo>
                    <a:pt x="0" y="85"/>
                  </a:lnTo>
                  <a:lnTo>
                    <a:pt x="0" y="95"/>
                  </a:lnTo>
                  <a:lnTo>
                    <a:pt x="0" y="105"/>
                  </a:lnTo>
                  <a:lnTo>
                    <a:pt x="3" y="113"/>
                  </a:lnTo>
                  <a:lnTo>
                    <a:pt x="6" y="122"/>
                  </a:lnTo>
                  <a:lnTo>
                    <a:pt x="9" y="131"/>
                  </a:lnTo>
                  <a:lnTo>
                    <a:pt x="13" y="137"/>
                  </a:lnTo>
                  <a:lnTo>
                    <a:pt x="19" y="144"/>
                  </a:lnTo>
                  <a:lnTo>
                    <a:pt x="25" y="151"/>
                  </a:lnTo>
                  <a:lnTo>
                    <a:pt x="31" y="157"/>
                  </a:lnTo>
                  <a:lnTo>
                    <a:pt x="46" y="168"/>
                  </a:lnTo>
                  <a:lnTo>
                    <a:pt x="62" y="178"/>
                  </a:lnTo>
                  <a:lnTo>
                    <a:pt x="79" y="187"/>
                  </a:lnTo>
                  <a:lnTo>
                    <a:pt x="97" y="196"/>
                  </a:lnTo>
                  <a:lnTo>
                    <a:pt x="122" y="209"/>
                  </a:lnTo>
                  <a:lnTo>
                    <a:pt x="134" y="215"/>
                  </a:lnTo>
                  <a:lnTo>
                    <a:pt x="144" y="221"/>
                  </a:lnTo>
                  <a:lnTo>
                    <a:pt x="152" y="229"/>
                  </a:lnTo>
                  <a:lnTo>
                    <a:pt x="159" y="236"/>
                  </a:lnTo>
                  <a:lnTo>
                    <a:pt x="162" y="241"/>
                  </a:lnTo>
                  <a:lnTo>
                    <a:pt x="163" y="245"/>
                  </a:lnTo>
                  <a:lnTo>
                    <a:pt x="164" y="249"/>
                  </a:lnTo>
                  <a:lnTo>
                    <a:pt x="165" y="255"/>
                  </a:lnTo>
                  <a:lnTo>
                    <a:pt x="164" y="263"/>
                  </a:lnTo>
                  <a:lnTo>
                    <a:pt x="161" y="271"/>
                  </a:lnTo>
                  <a:lnTo>
                    <a:pt x="156" y="277"/>
                  </a:lnTo>
                  <a:lnTo>
                    <a:pt x="149" y="282"/>
                  </a:lnTo>
                  <a:lnTo>
                    <a:pt x="141" y="287"/>
                  </a:lnTo>
                  <a:lnTo>
                    <a:pt x="131" y="290"/>
                  </a:lnTo>
                  <a:lnTo>
                    <a:pt x="119" y="292"/>
                  </a:lnTo>
                  <a:lnTo>
                    <a:pt x="106" y="292"/>
                  </a:lnTo>
                  <a:lnTo>
                    <a:pt x="91" y="292"/>
                  </a:lnTo>
                  <a:lnTo>
                    <a:pt x="77" y="289"/>
                  </a:lnTo>
                  <a:lnTo>
                    <a:pt x="63" y="286"/>
                  </a:lnTo>
                  <a:lnTo>
                    <a:pt x="51" y="280"/>
                  </a:lnTo>
                  <a:lnTo>
                    <a:pt x="39" y="275"/>
                  </a:lnTo>
                  <a:lnTo>
                    <a:pt x="28" y="270"/>
                  </a:lnTo>
                  <a:lnTo>
                    <a:pt x="10" y="259"/>
                  </a:lnTo>
                  <a:lnTo>
                    <a:pt x="1" y="254"/>
                  </a:lnTo>
                  <a:lnTo>
                    <a:pt x="1" y="321"/>
                  </a:lnTo>
                  <a:lnTo>
                    <a:pt x="8" y="322"/>
                  </a:lnTo>
                  <a:lnTo>
                    <a:pt x="24" y="326"/>
                  </a:lnTo>
                  <a:lnTo>
                    <a:pt x="45" y="329"/>
                  </a:lnTo>
                  <a:lnTo>
                    <a:pt x="72" y="333"/>
                  </a:lnTo>
                  <a:lnTo>
                    <a:pt x="87" y="334"/>
                  </a:lnTo>
                  <a:lnTo>
                    <a:pt x="103" y="334"/>
                  </a:lnTo>
                  <a:lnTo>
                    <a:pt x="119" y="334"/>
                  </a:lnTo>
                  <a:lnTo>
                    <a:pt x="135" y="333"/>
                  </a:lnTo>
                  <a:lnTo>
                    <a:pt x="149" y="331"/>
                  </a:lnTo>
                  <a:lnTo>
                    <a:pt x="163" y="327"/>
                  </a:lnTo>
                  <a:lnTo>
                    <a:pt x="176" y="324"/>
                  </a:lnTo>
                  <a:lnTo>
                    <a:pt x="187" y="319"/>
                  </a:lnTo>
                  <a:lnTo>
                    <a:pt x="198" y="314"/>
                  </a:lnTo>
                  <a:lnTo>
                    <a:pt x="208" y="308"/>
                  </a:lnTo>
                  <a:lnTo>
                    <a:pt x="216" y="302"/>
                  </a:lnTo>
                  <a:lnTo>
                    <a:pt x="224" y="294"/>
                  </a:lnTo>
                  <a:lnTo>
                    <a:pt x="230" y="287"/>
                  </a:lnTo>
                  <a:lnTo>
                    <a:pt x="236" y="278"/>
                  </a:lnTo>
                  <a:lnTo>
                    <a:pt x="240" y="269"/>
                  </a:lnTo>
                  <a:lnTo>
                    <a:pt x="242" y="259"/>
                  </a:lnTo>
                  <a:lnTo>
                    <a:pt x="244" y="248"/>
                  </a:lnTo>
                  <a:lnTo>
                    <a:pt x="245" y="236"/>
                  </a:lnTo>
                  <a:lnTo>
                    <a:pt x="244" y="226"/>
                  </a:lnTo>
                  <a:lnTo>
                    <a:pt x="242" y="216"/>
                  </a:lnTo>
                  <a:lnTo>
                    <a:pt x="240" y="206"/>
                  </a:lnTo>
                  <a:lnTo>
                    <a:pt x="236" y="198"/>
                  </a:lnTo>
                  <a:lnTo>
                    <a:pt x="231" y="189"/>
                  </a:lnTo>
                  <a:lnTo>
                    <a:pt x="226" y="182"/>
                  </a:lnTo>
                  <a:lnTo>
                    <a:pt x="219" y="174"/>
                  </a:lnTo>
                  <a:lnTo>
                    <a:pt x="212" y="168"/>
                  </a:lnTo>
                  <a:lnTo>
                    <a:pt x="197" y="156"/>
                  </a:lnTo>
                  <a:lnTo>
                    <a:pt x="180" y="146"/>
                  </a:lnTo>
                  <a:lnTo>
                    <a:pt x="162" y="136"/>
                  </a:lnTo>
                  <a:lnTo>
                    <a:pt x="145" y="127"/>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5" name="Freeform 24"/>
            <p:cNvSpPr>
              <a:spLocks noEditPoints="1"/>
            </p:cNvSpPr>
            <p:nvPr/>
          </p:nvSpPr>
          <p:spPr bwMode="auto">
            <a:xfrm>
              <a:off x="7017878" y="947718"/>
              <a:ext cx="138535" cy="169761"/>
            </a:xfrm>
            <a:custGeom>
              <a:avLst/>
              <a:gdLst>
                <a:gd name="T0" fmla="*/ 2147483647 w 376"/>
                <a:gd name="T1" fmla="*/ 2147483647 h 462"/>
                <a:gd name="T2" fmla="*/ 2147483647 w 376"/>
                <a:gd name="T3" fmla="*/ 2147483647 h 462"/>
                <a:gd name="T4" fmla="*/ 2147483647 w 376"/>
                <a:gd name="T5" fmla="*/ 2147483647 h 462"/>
                <a:gd name="T6" fmla="*/ 2147483647 w 376"/>
                <a:gd name="T7" fmla="*/ 2147483647 h 462"/>
                <a:gd name="T8" fmla="*/ 2147483647 w 376"/>
                <a:gd name="T9" fmla="*/ 2147483647 h 462"/>
                <a:gd name="T10" fmla="*/ 2147483647 w 376"/>
                <a:gd name="T11" fmla="*/ 2147483647 h 462"/>
                <a:gd name="T12" fmla="*/ 2147483647 w 376"/>
                <a:gd name="T13" fmla="*/ 2147483647 h 462"/>
                <a:gd name="T14" fmla="*/ 2147483647 w 376"/>
                <a:gd name="T15" fmla="*/ 2147483647 h 462"/>
                <a:gd name="T16" fmla="*/ 2147483647 w 376"/>
                <a:gd name="T17" fmla="*/ 2147483647 h 462"/>
                <a:gd name="T18" fmla="*/ 2147483647 w 376"/>
                <a:gd name="T19" fmla="*/ 2147483647 h 462"/>
                <a:gd name="T20" fmla="*/ 2147483647 w 376"/>
                <a:gd name="T21" fmla="*/ 2147483647 h 462"/>
                <a:gd name="T22" fmla="*/ 2147483647 w 376"/>
                <a:gd name="T23" fmla="*/ 2147483647 h 462"/>
                <a:gd name="T24" fmla="*/ 2147483647 w 376"/>
                <a:gd name="T25" fmla="*/ 2147483647 h 462"/>
                <a:gd name="T26" fmla="*/ 2147483647 w 376"/>
                <a:gd name="T27" fmla="*/ 2147483647 h 462"/>
                <a:gd name="T28" fmla="*/ 2147483647 w 376"/>
                <a:gd name="T29" fmla="*/ 2147483647 h 462"/>
                <a:gd name="T30" fmla="*/ 2147483647 w 376"/>
                <a:gd name="T31" fmla="*/ 2147483647 h 462"/>
                <a:gd name="T32" fmla="*/ 2147483647 w 376"/>
                <a:gd name="T33" fmla="*/ 2147483647 h 462"/>
                <a:gd name="T34" fmla="*/ 2147483647 w 376"/>
                <a:gd name="T35" fmla="*/ 2147483647 h 462"/>
                <a:gd name="T36" fmla="*/ 2147483647 w 376"/>
                <a:gd name="T37" fmla="*/ 2147483647 h 462"/>
                <a:gd name="T38" fmla="*/ 2147483647 w 376"/>
                <a:gd name="T39" fmla="*/ 2147483647 h 462"/>
                <a:gd name="T40" fmla="*/ 2147483647 w 376"/>
                <a:gd name="T41" fmla="*/ 2147483647 h 462"/>
                <a:gd name="T42" fmla="*/ 2147483647 w 376"/>
                <a:gd name="T43" fmla="*/ 2147483647 h 462"/>
                <a:gd name="T44" fmla="*/ 2147483647 w 376"/>
                <a:gd name="T45" fmla="*/ 2147483647 h 462"/>
                <a:gd name="T46" fmla="*/ 2147483647 w 376"/>
                <a:gd name="T47" fmla="*/ 2147483647 h 462"/>
                <a:gd name="T48" fmla="*/ 2147483647 w 376"/>
                <a:gd name="T49" fmla="*/ 2147483647 h 462"/>
                <a:gd name="T50" fmla="*/ 2147483647 w 376"/>
                <a:gd name="T51" fmla="*/ 2147483647 h 462"/>
                <a:gd name="T52" fmla="*/ 2147483647 w 376"/>
                <a:gd name="T53" fmla="*/ 2147483647 h 462"/>
                <a:gd name="T54" fmla="*/ 2147483647 w 376"/>
                <a:gd name="T55" fmla="*/ 2147483647 h 462"/>
                <a:gd name="T56" fmla="*/ 2147483647 w 376"/>
                <a:gd name="T57" fmla="*/ 2147483647 h 462"/>
                <a:gd name="T58" fmla="*/ 2147483647 w 376"/>
                <a:gd name="T59" fmla="*/ 2147483647 h 462"/>
                <a:gd name="T60" fmla="*/ 2147483647 w 376"/>
                <a:gd name="T61" fmla="*/ 2147483647 h 462"/>
                <a:gd name="T62" fmla="*/ 2147483647 w 376"/>
                <a:gd name="T63" fmla="*/ 2147483647 h 462"/>
                <a:gd name="T64" fmla="*/ 2147483647 w 376"/>
                <a:gd name="T65" fmla="*/ 2147483647 h 462"/>
                <a:gd name="T66" fmla="*/ 2147483647 w 376"/>
                <a:gd name="T67" fmla="*/ 2147483647 h 462"/>
                <a:gd name="T68" fmla="*/ 2147483647 w 376"/>
                <a:gd name="T69" fmla="*/ 2147483647 h 462"/>
                <a:gd name="T70" fmla="*/ 2147483647 w 376"/>
                <a:gd name="T71" fmla="*/ 2147483647 h 462"/>
                <a:gd name="T72" fmla="*/ 2147483647 w 376"/>
                <a:gd name="T73" fmla="*/ 2147483647 h 462"/>
                <a:gd name="T74" fmla="*/ 2147483647 w 376"/>
                <a:gd name="T75" fmla="*/ 2147483647 h 462"/>
                <a:gd name="T76" fmla="*/ 2147483647 w 376"/>
                <a:gd name="T77" fmla="*/ 2147483647 h 462"/>
                <a:gd name="T78" fmla="*/ 2147483647 w 376"/>
                <a:gd name="T79" fmla="*/ 2147483647 h 462"/>
                <a:gd name="T80" fmla="*/ 2147483647 w 376"/>
                <a:gd name="T81" fmla="*/ 2147483647 h 462"/>
                <a:gd name="T82" fmla="*/ 2147483647 w 376"/>
                <a:gd name="T83" fmla="*/ 2147483647 h 462"/>
                <a:gd name="T84" fmla="*/ 2147483647 w 376"/>
                <a:gd name="T85" fmla="*/ 2147483647 h 462"/>
                <a:gd name="T86" fmla="*/ 2147483647 w 376"/>
                <a:gd name="T87" fmla="*/ 2147483647 h 46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376"/>
                <a:gd name="T133" fmla="*/ 0 h 462"/>
                <a:gd name="T134" fmla="*/ 376 w 376"/>
                <a:gd name="T135" fmla="*/ 462 h 462"/>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376" h="462">
                  <a:moveTo>
                    <a:pt x="215" y="49"/>
                  </a:moveTo>
                  <a:lnTo>
                    <a:pt x="215" y="49"/>
                  </a:lnTo>
                  <a:lnTo>
                    <a:pt x="225" y="50"/>
                  </a:lnTo>
                  <a:lnTo>
                    <a:pt x="234" y="52"/>
                  </a:lnTo>
                  <a:lnTo>
                    <a:pt x="243" y="56"/>
                  </a:lnTo>
                  <a:lnTo>
                    <a:pt x="250" y="60"/>
                  </a:lnTo>
                  <a:lnTo>
                    <a:pt x="256" y="66"/>
                  </a:lnTo>
                  <a:lnTo>
                    <a:pt x="262" y="73"/>
                  </a:lnTo>
                  <a:lnTo>
                    <a:pt x="266" y="80"/>
                  </a:lnTo>
                  <a:lnTo>
                    <a:pt x="270" y="88"/>
                  </a:lnTo>
                  <a:lnTo>
                    <a:pt x="274" y="96"/>
                  </a:lnTo>
                  <a:lnTo>
                    <a:pt x="276" y="106"/>
                  </a:lnTo>
                  <a:lnTo>
                    <a:pt x="279" y="125"/>
                  </a:lnTo>
                  <a:lnTo>
                    <a:pt x="281" y="144"/>
                  </a:lnTo>
                  <a:lnTo>
                    <a:pt x="281" y="164"/>
                  </a:lnTo>
                  <a:lnTo>
                    <a:pt x="280" y="193"/>
                  </a:lnTo>
                  <a:lnTo>
                    <a:pt x="277" y="218"/>
                  </a:lnTo>
                  <a:lnTo>
                    <a:pt x="275" y="229"/>
                  </a:lnTo>
                  <a:lnTo>
                    <a:pt x="271" y="238"/>
                  </a:lnTo>
                  <a:lnTo>
                    <a:pt x="268" y="248"/>
                  </a:lnTo>
                  <a:lnTo>
                    <a:pt x="265" y="257"/>
                  </a:lnTo>
                  <a:lnTo>
                    <a:pt x="261" y="263"/>
                  </a:lnTo>
                  <a:lnTo>
                    <a:pt x="255" y="270"/>
                  </a:lnTo>
                  <a:lnTo>
                    <a:pt x="250" y="275"/>
                  </a:lnTo>
                  <a:lnTo>
                    <a:pt x="245" y="279"/>
                  </a:lnTo>
                  <a:lnTo>
                    <a:pt x="237" y="282"/>
                  </a:lnTo>
                  <a:lnTo>
                    <a:pt x="231" y="284"/>
                  </a:lnTo>
                  <a:lnTo>
                    <a:pt x="223" y="287"/>
                  </a:lnTo>
                  <a:lnTo>
                    <a:pt x="215" y="287"/>
                  </a:lnTo>
                  <a:lnTo>
                    <a:pt x="205" y="287"/>
                  </a:lnTo>
                  <a:lnTo>
                    <a:pt x="196" y="284"/>
                  </a:lnTo>
                  <a:lnTo>
                    <a:pt x="188" y="281"/>
                  </a:lnTo>
                  <a:lnTo>
                    <a:pt x="181" y="278"/>
                  </a:lnTo>
                  <a:lnTo>
                    <a:pt x="174" y="273"/>
                  </a:lnTo>
                  <a:lnTo>
                    <a:pt x="169" y="267"/>
                  </a:lnTo>
                  <a:lnTo>
                    <a:pt x="164" y="261"/>
                  </a:lnTo>
                  <a:lnTo>
                    <a:pt x="159" y="255"/>
                  </a:lnTo>
                  <a:lnTo>
                    <a:pt x="156" y="247"/>
                  </a:lnTo>
                  <a:lnTo>
                    <a:pt x="153" y="240"/>
                  </a:lnTo>
                  <a:lnTo>
                    <a:pt x="149" y="224"/>
                  </a:lnTo>
                  <a:lnTo>
                    <a:pt x="146" y="206"/>
                  </a:lnTo>
                  <a:lnTo>
                    <a:pt x="146" y="189"/>
                  </a:lnTo>
                  <a:lnTo>
                    <a:pt x="146" y="161"/>
                  </a:lnTo>
                  <a:lnTo>
                    <a:pt x="146" y="148"/>
                  </a:lnTo>
                  <a:lnTo>
                    <a:pt x="149" y="130"/>
                  </a:lnTo>
                  <a:lnTo>
                    <a:pt x="152" y="111"/>
                  </a:lnTo>
                  <a:lnTo>
                    <a:pt x="154" y="102"/>
                  </a:lnTo>
                  <a:lnTo>
                    <a:pt x="157" y="93"/>
                  </a:lnTo>
                  <a:lnTo>
                    <a:pt x="161" y="84"/>
                  </a:lnTo>
                  <a:lnTo>
                    <a:pt x="166" y="76"/>
                  </a:lnTo>
                  <a:lnTo>
                    <a:pt x="171" y="68"/>
                  </a:lnTo>
                  <a:lnTo>
                    <a:pt x="177" y="62"/>
                  </a:lnTo>
                  <a:lnTo>
                    <a:pt x="185" y="57"/>
                  </a:lnTo>
                  <a:lnTo>
                    <a:pt x="193" y="52"/>
                  </a:lnTo>
                  <a:lnTo>
                    <a:pt x="203" y="50"/>
                  </a:lnTo>
                  <a:lnTo>
                    <a:pt x="215" y="49"/>
                  </a:lnTo>
                  <a:close/>
                  <a:moveTo>
                    <a:pt x="239" y="1"/>
                  </a:moveTo>
                  <a:lnTo>
                    <a:pt x="239" y="1"/>
                  </a:lnTo>
                  <a:lnTo>
                    <a:pt x="228" y="2"/>
                  </a:lnTo>
                  <a:lnTo>
                    <a:pt x="215" y="4"/>
                  </a:lnTo>
                  <a:lnTo>
                    <a:pt x="203" y="7"/>
                  </a:lnTo>
                  <a:lnTo>
                    <a:pt x="191" y="13"/>
                  </a:lnTo>
                  <a:lnTo>
                    <a:pt x="180" y="19"/>
                  </a:lnTo>
                  <a:lnTo>
                    <a:pt x="169" y="27"/>
                  </a:lnTo>
                  <a:lnTo>
                    <a:pt x="158" y="36"/>
                  </a:lnTo>
                  <a:lnTo>
                    <a:pt x="147" y="46"/>
                  </a:lnTo>
                  <a:lnTo>
                    <a:pt x="147" y="0"/>
                  </a:lnTo>
                  <a:lnTo>
                    <a:pt x="140" y="1"/>
                  </a:lnTo>
                  <a:lnTo>
                    <a:pt x="0" y="24"/>
                  </a:lnTo>
                  <a:lnTo>
                    <a:pt x="0" y="48"/>
                  </a:lnTo>
                  <a:lnTo>
                    <a:pt x="6" y="48"/>
                  </a:lnTo>
                  <a:lnTo>
                    <a:pt x="21" y="49"/>
                  </a:lnTo>
                  <a:lnTo>
                    <a:pt x="33" y="51"/>
                  </a:lnTo>
                  <a:lnTo>
                    <a:pt x="42" y="55"/>
                  </a:lnTo>
                  <a:lnTo>
                    <a:pt x="46" y="57"/>
                  </a:lnTo>
                  <a:lnTo>
                    <a:pt x="49" y="59"/>
                  </a:lnTo>
                  <a:lnTo>
                    <a:pt x="51" y="62"/>
                  </a:lnTo>
                  <a:lnTo>
                    <a:pt x="53" y="65"/>
                  </a:lnTo>
                  <a:lnTo>
                    <a:pt x="57" y="75"/>
                  </a:lnTo>
                  <a:lnTo>
                    <a:pt x="59" y="87"/>
                  </a:lnTo>
                  <a:lnTo>
                    <a:pt x="59" y="101"/>
                  </a:lnTo>
                  <a:lnTo>
                    <a:pt x="59" y="462"/>
                  </a:lnTo>
                  <a:lnTo>
                    <a:pt x="146" y="462"/>
                  </a:lnTo>
                  <a:lnTo>
                    <a:pt x="146" y="297"/>
                  </a:lnTo>
                  <a:lnTo>
                    <a:pt x="153" y="305"/>
                  </a:lnTo>
                  <a:lnTo>
                    <a:pt x="160" y="311"/>
                  </a:lnTo>
                  <a:lnTo>
                    <a:pt x="169" y="318"/>
                  </a:lnTo>
                  <a:lnTo>
                    <a:pt x="180" y="324"/>
                  </a:lnTo>
                  <a:lnTo>
                    <a:pt x="190" y="328"/>
                  </a:lnTo>
                  <a:lnTo>
                    <a:pt x="204" y="332"/>
                  </a:lnTo>
                  <a:lnTo>
                    <a:pt x="219" y="334"/>
                  </a:lnTo>
                  <a:lnTo>
                    <a:pt x="236" y="335"/>
                  </a:lnTo>
                  <a:lnTo>
                    <a:pt x="253" y="335"/>
                  </a:lnTo>
                  <a:lnTo>
                    <a:pt x="268" y="333"/>
                  </a:lnTo>
                  <a:lnTo>
                    <a:pt x="283" y="328"/>
                  </a:lnTo>
                  <a:lnTo>
                    <a:pt x="297" y="324"/>
                  </a:lnTo>
                  <a:lnTo>
                    <a:pt x="309" y="318"/>
                  </a:lnTo>
                  <a:lnTo>
                    <a:pt x="321" y="310"/>
                  </a:lnTo>
                  <a:lnTo>
                    <a:pt x="331" y="302"/>
                  </a:lnTo>
                  <a:lnTo>
                    <a:pt x="341" y="291"/>
                  </a:lnTo>
                  <a:lnTo>
                    <a:pt x="348" y="280"/>
                  </a:lnTo>
                  <a:lnTo>
                    <a:pt x="356" y="267"/>
                  </a:lnTo>
                  <a:lnTo>
                    <a:pt x="362" y="252"/>
                  </a:lnTo>
                  <a:lnTo>
                    <a:pt x="368" y="237"/>
                  </a:lnTo>
                  <a:lnTo>
                    <a:pt x="371" y="220"/>
                  </a:lnTo>
                  <a:lnTo>
                    <a:pt x="374" y="203"/>
                  </a:lnTo>
                  <a:lnTo>
                    <a:pt x="375" y="184"/>
                  </a:lnTo>
                  <a:lnTo>
                    <a:pt x="376" y="164"/>
                  </a:lnTo>
                  <a:lnTo>
                    <a:pt x="375" y="144"/>
                  </a:lnTo>
                  <a:lnTo>
                    <a:pt x="374" y="127"/>
                  </a:lnTo>
                  <a:lnTo>
                    <a:pt x="371" y="110"/>
                  </a:lnTo>
                  <a:lnTo>
                    <a:pt x="367" y="94"/>
                  </a:lnTo>
                  <a:lnTo>
                    <a:pt x="362" y="80"/>
                  </a:lnTo>
                  <a:lnTo>
                    <a:pt x="356" y="66"/>
                  </a:lnTo>
                  <a:lnTo>
                    <a:pt x="348" y="55"/>
                  </a:lnTo>
                  <a:lnTo>
                    <a:pt x="340" y="44"/>
                  </a:lnTo>
                  <a:lnTo>
                    <a:pt x="331" y="34"/>
                  </a:lnTo>
                  <a:lnTo>
                    <a:pt x="321" y="26"/>
                  </a:lnTo>
                  <a:lnTo>
                    <a:pt x="310" y="18"/>
                  </a:lnTo>
                  <a:lnTo>
                    <a:pt x="297" y="12"/>
                  </a:lnTo>
                  <a:lnTo>
                    <a:pt x="284" y="7"/>
                  </a:lnTo>
                  <a:lnTo>
                    <a:pt x="270" y="4"/>
                  </a:lnTo>
                  <a:lnTo>
                    <a:pt x="255" y="2"/>
                  </a:lnTo>
                  <a:lnTo>
                    <a:pt x="239" y="1"/>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6" name="Freeform 27"/>
            <p:cNvSpPr>
              <a:spLocks/>
            </p:cNvSpPr>
            <p:nvPr/>
          </p:nvSpPr>
          <p:spPr bwMode="auto">
            <a:xfrm>
              <a:off x="7178925" y="947718"/>
              <a:ext cx="51951" cy="121258"/>
            </a:xfrm>
            <a:custGeom>
              <a:avLst/>
              <a:gdLst>
                <a:gd name="T0" fmla="*/ 0 w 145"/>
                <a:gd name="T1" fmla="*/ 2147483647 h 327"/>
                <a:gd name="T2" fmla="*/ 0 w 145"/>
                <a:gd name="T3" fmla="*/ 2147483647 h 327"/>
                <a:gd name="T4" fmla="*/ 2147483647 w 145"/>
                <a:gd name="T5" fmla="*/ 2147483647 h 327"/>
                <a:gd name="T6" fmla="*/ 2147483647 w 145"/>
                <a:gd name="T7" fmla="*/ 2147483647 h 327"/>
                <a:gd name="T8" fmla="*/ 2147483647 w 145"/>
                <a:gd name="T9" fmla="*/ 2147483647 h 327"/>
                <a:gd name="T10" fmla="*/ 2147483647 w 145"/>
                <a:gd name="T11" fmla="*/ 2147483647 h 327"/>
                <a:gd name="T12" fmla="*/ 2147483647 w 145"/>
                <a:gd name="T13" fmla="*/ 2147483647 h 327"/>
                <a:gd name="T14" fmla="*/ 2147483647 w 145"/>
                <a:gd name="T15" fmla="*/ 2147483647 h 327"/>
                <a:gd name="T16" fmla="*/ 2147483647 w 145"/>
                <a:gd name="T17" fmla="*/ 2147483647 h 327"/>
                <a:gd name="T18" fmla="*/ 2147483647 w 145"/>
                <a:gd name="T19" fmla="*/ 2147483647 h 327"/>
                <a:gd name="T20" fmla="*/ 2147483647 w 145"/>
                <a:gd name="T21" fmla="*/ 2147483647 h 327"/>
                <a:gd name="T22" fmla="*/ 2147483647 w 145"/>
                <a:gd name="T23" fmla="*/ 2147483647 h 327"/>
                <a:gd name="T24" fmla="*/ 2147483647 w 145"/>
                <a:gd name="T25" fmla="*/ 2147483647 h 327"/>
                <a:gd name="T26" fmla="*/ 2147483647 w 145"/>
                <a:gd name="T27" fmla="*/ 2147483647 h 327"/>
                <a:gd name="T28" fmla="*/ 2147483647 w 145"/>
                <a:gd name="T29" fmla="*/ 2147483647 h 327"/>
                <a:gd name="T30" fmla="*/ 2147483647 w 145"/>
                <a:gd name="T31" fmla="*/ 2147483647 h 327"/>
                <a:gd name="T32" fmla="*/ 2147483647 w 145"/>
                <a:gd name="T33" fmla="*/ 0 h 327"/>
                <a:gd name="T34" fmla="*/ 2147483647 w 145"/>
                <a:gd name="T35" fmla="*/ 2147483647 h 327"/>
                <a:gd name="T36" fmla="*/ 0 w 145"/>
                <a:gd name="T37" fmla="*/ 2147483647 h 32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5"/>
                <a:gd name="T58" fmla="*/ 0 h 327"/>
                <a:gd name="T59" fmla="*/ 145 w 145"/>
                <a:gd name="T60" fmla="*/ 327 h 32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5" h="327">
                  <a:moveTo>
                    <a:pt x="0" y="24"/>
                  </a:moveTo>
                  <a:lnTo>
                    <a:pt x="0" y="48"/>
                  </a:lnTo>
                  <a:lnTo>
                    <a:pt x="6" y="48"/>
                  </a:lnTo>
                  <a:lnTo>
                    <a:pt x="21" y="49"/>
                  </a:lnTo>
                  <a:lnTo>
                    <a:pt x="32" y="51"/>
                  </a:lnTo>
                  <a:lnTo>
                    <a:pt x="42" y="55"/>
                  </a:lnTo>
                  <a:lnTo>
                    <a:pt x="45" y="57"/>
                  </a:lnTo>
                  <a:lnTo>
                    <a:pt x="48" y="59"/>
                  </a:lnTo>
                  <a:lnTo>
                    <a:pt x="51" y="62"/>
                  </a:lnTo>
                  <a:lnTo>
                    <a:pt x="53" y="65"/>
                  </a:lnTo>
                  <a:lnTo>
                    <a:pt x="57" y="75"/>
                  </a:lnTo>
                  <a:lnTo>
                    <a:pt x="58" y="87"/>
                  </a:lnTo>
                  <a:lnTo>
                    <a:pt x="58" y="101"/>
                  </a:lnTo>
                  <a:lnTo>
                    <a:pt x="58" y="327"/>
                  </a:lnTo>
                  <a:lnTo>
                    <a:pt x="145" y="327"/>
                  </a:lnTo>
                  <a:lnTo>
                    <a:pt x="145" y="0"/>
                  </a:lnTo>
                  <a:lnTo>
                    <a:pt x="139" y="1"/>
                  </a:lnTo>
                  <a:lnTo>
                    <a:pt x="0" y="24"/>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7" name="Freeform 29"/>
            <p:cNvSpPr>
              <a:spLocks/>
            </p:cNvSpPr>
            <p:nvPr/>
          </p:nvSpPr>
          <p:spPr bwMode="auto">
            <a:xfrm>
              <a:off x="7196241" y="899214"/>
              <a:ext cx="39829" cy="36378"/>
            </a:xfrm>
            <a:custGeom>
              <a:avLst/>
              <a:gdLst>
                <a:gd name="T0" fmla="*/ 2147483647 w 108"/>
                <a:gd name="T1" fmla="*/ 2147483647 h 96"/>
                <a:gd name="T2" fmla="*/ 2147483647 w 108"/>
                <a:gd name="T3" fmla="*/ 2147483647 h 96"/>
                <a:gd name="T4" fmla="*/ 2147483647 w 108"/>
                <a:gd name="T5" fmla="*/ 2147483647 h 96"/>
                <a:gd name="T6" fmla="*/ 2147483647 w 108"/>
                <a:gd name="T7" fmla="*/ 2147483647 h 96"/>
                <a:gd name="T8" fmla="*/ 2147483647 w 108"/>
                <a:gd name="T9" fmla="*/ 2147483647 h 96"/>
                <a:gd name="T10" fmla="*/ 2147483647 w 108"/>
                <a:gd name="T11" fmla="*/ 2147483647 h 96"/>
                <a:gd name="T12" fmla="*/ 2147483647 w 108"/>
                <a:gd name="T13" fmla="*/ 2147483647 h 96"/>
                <a:gd name="T14" fmla="*/ 2147483647 w 108"/>
                <a:gd name="T15" fmla="*/ 2147483647 h 96"/>
                <a:gd name="T16" fmla="*/ 2147483647 w 108"/>
                <a:gd name="T17" fmla="*/ 2147483647 h 96"/>
                <a:gd name="T18" fmla="*/ 2147483647 w 108"/>
                <a:gd name="T19" fmla="*/ 2147483647 h 96"/>
                <a:gd name="T20" fmla="*/ 2147483647 w 108"/>
                <a:gd name="T21" fmla="*/ 2147483647 h 96"/>
                <a:gd name="T22" fmla="*/ 2147483647 w 108"/>
                <a:gd name="T23" fmla="*/ 2147483647 h 96"/>
                <a:gd name="T24" fmla="*/ 2147483647 w 108"/>
                <a:gd name="T25" fmla="*/ 2147483647 h 96"/>
                <a:gd name="T26" fmla="*/ 2147483647 w 108"/>
                <a:gd name="T27" fmla="*/ 2147483647 h 96"/>
                <a:gd name="T28" fmla="*/ 2147483647 w 108"/>
                <a:gd name="T29" fmla="*/ 2147483647 h 96"/>
                <a:gd name="T30" fmla="*/ 2147483647 w 108"/>
                <a:gd name="T31" fmla="*/ 2147483647 h 96"/>
                <a:gd name="T32" fmla="*/ 2147483647 w 108"/>
                <a:gd name="T33" fmla="*/ 2147483647 h 96"/>
                <a:gd name="T34" fmla="*/ 2147483647 w 108"/>
                <a:gd name="T35" fmla="*/ 2147483647 h 96"/>
                <a:gd name="T36" fmla="*/ 2147483647 w 108"/>
                <a:gd name="T37" fmla="*/ 0 h 96"/>
                <a:gd name="T38" fmla="*/ 2147483647 w 108"/>
                <a:gd name="T39" fmla="*/ 0 h 96"/>
                <a:gd name="T40" fmla="*/ 2147483647 w 108"/>
                <a:gd name="T41" fmla="*/ 2147483647 h 96"/>
                <a:gd name="T42" fmla="*/ 2147483647 w 108"/>
                <a:gd name="T43" fmla="*/ 2147483647 h 96"/>
                <a:gd name="T44" fmla="*/ 2147483647 w 108"/>
                <a:gd name="T45" fmla="*/ 2147483647 h 96"/>
                <a:gd name="T46" fmla="*/ 2147483647 w 108"/>
                <a:gd name="T47" fmla="*/ 2147483647 h 96"/>
                <a:gd name="T48" fmla="*/ 2147483647 w 108"/>
                <a:gd name="T49" fmla="*/ 2147483647 h 96"/>
                <a:gd name="T50" fmla="*/ 2147483647 w 108"/>
                <a:gd name="T51" fmla="*/ 2147483647 h 96"/>
                <a:gd name="T52" fmla="*/ 2147483647 w 108"/>
                <a:gd name="T53" fmla="*/ 2147483647 h 96"/>
                <a:gd name="T54" fmla="*/ 0 w 108"/>
                <a:gd name="T55" fmla="*/ 2147483647 h 96"/>
                <a:gd name="T56" fmla="*/ 0 w 108"/>
                <a:gd name="T57" fmla="*/ 2147483647 h 96"/>
                <a:gd name="T58" fmla="*/ 2147483647 w 108"/>
                <a:gd name="T59" fmla="*/ 2147483647 h 96"/>
                <a:gd name="T60" fmla="*/ 2147483647 w 108"/>
                <a:gd name="T61" fmla="*/ 2147483647 h 96"/>
                <a:gd name="T62" fmla="*/ 2147483647 w 108"/>
                <a:gd name="T63" fmla="*/ 2147483647 h 96"/>
                <a:gd name="T64" fmla="*/ 2147483647 w 108"/>
                <a:gd name="T65" fmla="*/ 2147483647 h 96"/>
                <a:gd name="T66" fmla="*/ 2147483647 w 108"/>
                <a:gd name="T67" fmla="*/ 2147483647 h 96"/>
                <a:gd name="T68" fmla="*/ 2147483647 w 108"/>
                <a:gd name="T69" fmla="*/ 2147483647 h 96"/>
                <a:gd name="T70" fmla="*/ 2147483647 w 108"/>
                <a:gd name="T71" fmla="*/ 2147483647 h 96"/>
                <a:gd name="T72" fmla="*/ 2147483647 w 108"/>
                <a:gd name="T73" fmla="*/ 2147483647 h 9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08"/>
                <a:gd name="T112" fmla="*/ 0 h 96"/>
                <a:gd name="T113" fmla="*/ 108 w 108"/>
                <a:gd name="T114" fmla="*/ 96 h 9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08" h="96">
                  <a:moveTo>
                    <a:pt x="53" y="96"/>
                  </a:moveTo>
                  <a:lnTo>
                    <a:pt x="53" y="96"/>
                  </a:lnTo>
                  <a:lnTo>
                    <a:pt x="63" y="94"/>
                  </a:lnTo>
                  <a:lnTo>
                    <a:pt x="74" y="92"/>
                  </a:lnTo>
                  <a:lnTo>
                    <a:pt x="84" y="88"/>
                  </a:lnTo>
                  <a:lnTo>
                    <a:pt x="91" y="82"/>
                  </a:lnTo>
                  <a:lnTo>
                    <a:pt x="99" y="74"/>
                  </a:lnTo>
                  <a:lnTo>
                    <a:pt x="103" y="67"/>
                  </a:lnTo>
                  <a:lnTo>
                    <a:pt x="106" y="57"/>
                  </a:lnTo>
                  <a:lnTo>
                    <a:pt x="108" y="47"/>
                  </a:lnTo>
                  <a:lnTo>
                    <a:pt x="107" y="39"/>
                  </a:lnTo>
                  <a:lnTo>
                    <a:pt x="104" y="29"/>
                  </a:lnTo>
                  <a:lnTo>
                    <a:pt x="99" y="22"/>
                  </a:lnTo>
                  <a:lnTo>
                    <a:pt x="92" y="14"/>
                  </a:lnTo>
                  <a:lnTo>
                    <a:pt x="84" y="9"/>
                  </a:lnTo>
                  <a:lnTo>
                    <a:pt x="74" y="5"/>
                  </a:lnTo>
                  <a:lnTo>
                    <a:pt x="64" y="1"/>
                  </a:lnTo>
                  <a:lnTo>
                    <a:pt x="54" y="0"/>
                  </a:lnTo>
                  <a:lnTo>
                    <a:pt x="43" y="1"/>
                  </a:lnTo>
                  <a:lnTo>
                    <a:pt x="32" y="5"/>
                  </a:lnTo>
                  <a:lnTo>
                    <a:pt x="24" y="9"/>
                  </a:lnTo>
                  <a:lnTo>
                    <a:pt x="15" y="14"/>
                  </a:lnTo>
                  <a:lnTo>
                    <a:pt x="9" y="22"/>
                  </a:lnTo>
                  <a:lnTo>
                    <a:pt x="5" y="29"/>
                  </a:lnTo>
                  <a:lnTo>
                    <a:pt x="1" y="39"/>
                  </a:lnTo>
                  <a:lnTo>
                    <a:pt x="0" y="47"/>
                  </a:lnTo>
                  <a:lnTo>
                    <a:pt x="1" y="57"/>
                  </a:lnTo>
                  <a:lnTo>
                    <a:pt x="5" y="67"/>
                  </a:lnTo>
                  <a:lnTo>
                    <a:pt x="9" y="74"/>
                  </a:lnTo>
                  <a:lnTo>
                    <a:pt x="15" y="82"/>
                  </a:lnTo>
                  <a:lnTo>
                    <a:pt x="23" y="88"/>
                  </a:lnTo>
                  <a:lnTo>
                    <a:pt x="32" y="92"/>
                  </a:lnTo>
                  <a:lnTo>
                    <a:pt x="42" y="94"/>
                  </a:lnTo>
                  <a:lnTo>
                    <a:pt x="53" y="96"/>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8" name="Freeform 31"/>
            <p:cNvSpPr>
              <a:spLocks/>
            </p:cNvSpPr>
            <p:nvPr/>
          </p:nvSpPr>
          <p:spPr bwMode="auto">
            <a:xfrm>
              <a:off x="7262046" y="947718"/>
              <a:ext cx="102170" cy="121258"/>
            </a:xfrm>
            <a:custGeom>
              <a:avLst/>
              <a:gdLst>
                <a:gd name="T0" fmla="*/ 2147483647 w 282"/>
                <a:gd name="T1" fmla="*/ 2147483647 h 327"/>
                <a:gd name="T2" fmla="*/ 2147483647 w 282"/>
                <a:gd name="T3" fmla="*/ 2147483647 h 327"/>
                <a:gd name="T4" fmla="*/ 2147483647 w 282"/>
                <a:gd name="T5" fmla="*/ 2147483647 h 327"/>
                <a:gd name="T6" fmla="*/ 2147483647 w 282"/>
                <a:gd name="T7" fmla="*/ 2147483647 h 327"/>
                <a:gd name="T8" fmla="*/ 2147483647 w 282"/>
                <a:gd name="T9" fmla="*/ 2147483647 h 327"/>
                <a:gd name="T10" fmla="*/ 2147483647 w 282"/>
                <a:gd name="T11" fmla="*/ 2147483647 h 327"/>
                <a:gd name="T12" fmla="*/ 2147483647 w 282"/>
                <a:gd name="T13" fmla="*/ 2147483647 h 327"/>
                <a:gd name="T14" fmla="*/ 2147483647 w 282"/>
                <a:gd name="T15" fmla="*/ 2147483647 h 327"/>
                <a:gd name="T16" fmla="*/ 2147483647 w 282"/>
                <a:gd name="T17" fmla="*/ 2147483647 h 327"/>
                <a:gd name="T18" fmla="*/ 2147483647 w 282"/>
                <a:gd name="T19" fmla="*/ 2147483647 h 327"/>
                <a:gd name="T20" fmla="*/ 2147483647 w 282"/>
                <a:gd name="T21" fmla="*/ 2147483647 h 327"/>
                <a:gd name="T22" fmla="*/ 2147483647 w 282"/>
                <a:gd name="T23" fmla="*/ 2147483647 h 327"/>
                <a:gd name="T24" fmla="*/ 2147483647 w 282"/>
                <a:gd name="T25" fmla="*/ 2147483647 h 327"/>
                <a:gd name="T26" fmla="*/ 2147483647 w 282"/>
                <a:gd name="T27" fmla="*/ 2147483647 h 327"/>
                <a:gd name="T28" fmla="*/ 2147483647 w 282"/>
                <a:gd name="T29" fmla="*/ 2147483647 h 327"/>
                <a:gd name="T30" fmla="*/ 2147483647 w 282"/>
                <a:gd name="T31" fmla="*/ 2147483647 h 327"/>
                <a:gd name="T32" fmla="*/ 2147483647 w 282"/>
                <a:gd name="T33" fmla="*/ 2147483647 h 327"/>
                <a:gd name="T34" fmla="*/ 2147483647 w 282"/>
                <a:gd name="T35" fmla="*/ 2147483647 h 327"/>
                <a:gd name="T36" fmla="*/ 2147483647 w 282"/>
                <a:gd name="T37" fmla="*/ 2147483647 h 327"/>
                <a:gd name="T38" fmla="*/ 2147483647 w 282"/>
                <a:gd name="T39" fmla="*/ 0 h 327"/>
                <a:gd name="T40" fmla="*/ 0 w 282"/>
                <a:gd name="T41" fmla="*/ 2147483647 h 327"/>
                <a:gd name="T42" fmla="*/ 0 w 282"/>
                <a:gd name="T43" fmla="*/ 2147483647 h 327"/>
                <a:gd name="T44" fmla="*/ 2147483647 w 282"/>
                <a:gd name="T45" fmla="*/ 2147483647 h 327"/>
                <a:gd name="T46" fmla="*/ 2147483647 w 282"/>
                <a:gd name="T47" fmla="*/ 2147483647 h 327"/>
                <a:gd name="T48" fmla="*/ 2147483647 w 282"/>
                <a:gd name="T49" fmla="*/ 2147483647 h 327"/>
                <a:gd name="T50" fmla="*/ 2147483647 w 282"/>
                <a:gd name="T51" fmla="*/ 2147483647 h 327"/>
                <a:gd name="T52" fmla="*/ 2147483647 w 282"/>
                <a:gd name="T53" fmla="*/ 2147483647 h 327"/>
                <a:gd name="T54" fmla="*/ 2147483647 w 282"/>
                <a:gd name="T55" fmla="*/ 2147483647 h 327"/>
                <a:gd name="T56" fmla="*/ 2147483647 w 282"/>
                <a:gd name="T57" fmla="*/ 2147483647 h 327"/>
                <a:gd name="T58" fmla="*/ 2147483647 w 282"/>
                <a:gd name="T59" fmla="*/ 2147483647 h 327"/>
                <a:gd name="T60" fmla="*/ 2147483647 w 282"/>
                <a:gd name="T61" fmla="*/ 2147483647 h 327"/>
                <a:gd name="T62" fmla="*/ 2147483647 w 282"/>
                <a:gd name="T63" fmla="*/ 2147483647 h 327"/>
                <a:gd name="T64" fmla="*/ 2147483647 w 282"/>
                <a:gd name="T65" fmla="*/ 2147483647 h 327"/>
                <a:gd name="T66" fmla="*/ 2147483647 w 282"/>
                <a:gd name="T67" fmla="*/ 2147483647 h 327"/>
                <a:gd name="T68" fmla="*/ 2147483647 w 282"/>
                <a:gd name="T69" fmla="*/ 2147483647 h 327"/>
                <a:gd name="T70" fmla="*/ 2147483647 w 282"/>
                <a:gd name="T71" fmla="*/ 2147483647 h 327"/>
                <a:gd name="T72" fmla="*/ 2147483647 w 282"/>
                <a:gd name="T73" fmla="*/ 2147483647 h 327"/>
                <a:gd name="T74" fmla="*/ 2147483647 w 282"/>
                <a:gd name="T75" fmla="*/ 2147483647 h 327"/>
                <a:gd name="T76" fmla="*/ 2147483647 w 282"/>
                <a:gd name="T77" fmla="*/ 2147483647 h 327"/>
                <a:gd name="T78" fmla="*/ 2147483647 w 282"/>
                <a:gd name="T79" fmla="*/ 2147483647 h 327"/>
                <a:gd name="T80" fmla="*/ 2147483647 w 282"/>
                <a:gd name="T81" fmla="*/ 2147483647 h 327"/>
                <a:gd name="T82" fmla="*/ 2147483647 w 282"/>
                <a:gd name="T83" fmla="*/ 2147483647 h 327"/>
                <a:gd name="T84" fmla="*/ 2147483647 w 282"/>
                <a:gd name="T85" fmla="*/ 2147483647 h 327"/>
                <a:gd name="T86" fmla="*/ 2147483647 w 282"/>
                <a:gd name="T87" fmla="*/ 2147483647 h 327"/>
                <a:gd name="T88" fmla="*/ 2147483647 w 282"/>
                <a:gd name="T89" fmla="*/ 2147483647 h 327"/>
                <a:gd name="T90" fmla="*/ 2147483647 w 282"/>
                <a:gd name="T91" fmla="*/ 2147483647 h 327"/>
                <a:gd name="T92" fmla="*/ 2147483647 w 282"/>
                <a:gd name="T93" fmla="*/ 2147483647 h 327"/>
                <a:gd name="T94" fmla="*/ 2147483647 w 282"/>
                <a:gd name="T95" fmla="*/ 2147483647 h 327"/>
                <a:gd name="T96" fmla="*/ 2147483647 w 282"/>
                <a:gd name="T97" fmla="*/ 2147483647 h 327"/>
                <a:gd name="T98" fmla="*/ 2147483647 w 282"/>
                <a:gd name="T99" fmla="*/ 2147483647 h 327"/>
                <a:gd name="T100" fmla="*/ 2147483647 w 282"/>
                <a:gd name="T101" fmla="*/ 2147483647 h 327"/>
                <a:gd name="T102" fmla="*/ 2147483647 w 282"/>
                <a:gd name="T103" fmla="*/ 2147483647 h 327"/>
                <a:gd name="T104" fmla="*/ 2147483647 w 282"/>
                <a:gd name="T105" fmla="*/ 2147483647 h 327"/>
                <a:gd name="T106" fmla="*/ 2147483647 w 282"/>
                <a:gd name="T107" fmla="*/ 2147483647 h 327"/>
                <a:gd name="T108" fmla="*/ 2147483647 w 282"/>
                <a:gd name="T109" fmla="*/ 2147483647 h 327"/>
                <a:gd name="T110" fmla="*/ 2147483647 w 282"/>
                <a:gd name="T111" fmla="*/ 2147483647 h 327"/>
                <a:gd name="T112" fmla="*/ 2147483647 w 282"/>
                <a:gd name="T113" fmla="*/ 2147483647 h 327"/>
                <a:gd name="T114" fmla="*/ 2147483647 w 282"/>
                <a:gd name="T115" fmla="*/ 2147483647 h 32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82"/>
                <a:gd name="T175" fmla="*/ 0 h 327"/>
                <a:gd name="T176" fmla="*/ 282 w 282"/>
                <a:gd name="T177" fmla="*/ 327 h 327"/>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82" h="327">
                  <a:moveTo>
                    <a:pt x="282" y="74"/>
                  </a:moveTo>
                  <a:lnTo>
                    <a:pt x="282" y="5"/>
                  </a:lnTo>
                  <a:lnTo>
                    <a:pt x="277" y="4"/>
                  </a:lnTo>
                  <a:lnTo>
                    <a:pt x="256" y="2"/>
                  </a:lnTo>
                  <a:lnTo>
                    <a:pt x="236" y="1"/>
                  </a:lnTo>
                  <a:lnTo>
                    <a:pt x="226" y="2"/>
                  </a:lnTo>
                  <a:lnTo>
                    <a:pt x="218" y="3"/>
                  </a:lnTo>
                  <a:lnTo>
                    <a:pt x="210" y="5"/>
                  </a:lnTo>
                  <a:lnTo>
                    <a:pt x="203" y="7"/>
                  </a:lnTo>
                  <a:lnTo>
                    <a:pt x="195" y="11"/>
                  </a:lnTo>
                  <a:lnTo>
                    <a:pt x="189" y="14"/>
                  </a:lnTo>
                  <a:lnTo>
                    <a:pt x="177" y="24"/>
                  </a:lnTo>
                  <a:lnTo>
                    <a:pt x="168" y="33"/>
                  </a:lnTo>
                  <a:lnTo>
                    <a:pt x="159" y="44"/>
                  </a:lnTo>
                  <a:lnTo>
                    <a:pt x="152" y="56"/>
                  </a:lnTo>
                  <a:lnTo>
                    <a:pt x="146" y="66"/>
                  </a:lnTo>
                  <a:lnTo>
                    <a:pt x="146" y="0"/>
                  </a:lnTo>
                  <a:lnTo>
                    <a:pt x="0" y="24"/>
                  </a:lnTo>
                  <a:lnTo>
                    <a:pt x="0" y="48"/>
                  </a:lnTo>
                  <a:lnTo>
                    <a:pt x="5" y="48"/>
                  </a:lnTo>
                  <a:lnTo>
                    <a:pt x="20" y="49"/>
                  </a:lnTo>
                  <a:lnTo>
                    <a:pt x="33" y="51"/>
                  </a:lnTo>
                  <a:lnTo>
                    <a:pt x="41" y="55"/>
                  </a:lnTo>
                  <a:lnTo>
                    <a:pt x="46" y="57"/>
                  </a:lnTo>
                  <a:lnTo>
                    <a:pt x="49" y="59"/>
                  </a:lnTo>
                  <a:lnTo>
                    <a:pt x="51" y="62"/>
                  </a:lnTo>
                  <a:lnTo>
                    <a:pt x="53" y="65"/>
                  </a:lnTo>
                  <a:lnTo>
                    <a:pt x="56" y="75"/>
                  </a:lnTo>
                  <a:lnTo>
                    <a:pt x="59" y="87"/>
                  </a:lnTo>
                  <a:lnTo>
                    <a:pt x="59" y="101"/>
                  </a:lnTo>
                  <a:lnTo>
                    <a:pt x="59" y="327"/>
                  </a:lnTo>
                  <a:lnTo>
                    <a:pt x="146" y="327"/>
                  </a:lnTo>
                  <a:lnTo>
                    <a:pt x="146" y="164"/>
                  </a:lnTo>
                  <a:lnTo>
                    <a:pt x="147" y="152"/>
                  </a:lnTo>
                  <a:lnTo>
                    <a:pt x="149" y="138"/>
                  </a:lnTo>
                  <a:lnTo>
                    <a:pt x="150" y="130"/>
                  </a:lnTo>
                  <a:lnTo>
                    <a:pt x="154" y="123"/>
                  </a:lnTo>
                  <a:lnTo>
                    <a:pt x="157" y="116"/>
                  </a:lnTo>
                  <a:lnTo>
                    <a:pt x="161" y="108"/>
                  </a:lnTo>
                  <a:lnTo>
                    <a:pt x="167" y="101"/>
                  </a:lnTo>
                  <a:lnTo>
                    <a:pt x="173" y="94"/>
                  </a:lnTo>
                  <a:lnTo>
                    <a:pt x="180" y="88"/>
                  </a:lnTo>
                  <a:lnTo>
                    <a:pt x="189" y="82"/>
                  </a:lnTo>
                  <a:lnTo>
                    <a:pt x="199" y="78"/>
                  </a:lnTo>
                  <a:lnTo>
                    <a:pt x="210" y="75"/>
                  </a:lnTo>
                  <a:lnTo>
                    <a:pt x="223" y="73"/>
                  </a:lnTo>
                  <a:lnTo>
                    <a:pt x="238" y="72"/>
                  </a:lnTo>
                  <a:lnTo>
                    <a:pt x="246" y="73"/>
                  </a:lnTo>
                  <a:lnTo>
                    <a:pt x="253" y="74"/>
                  </a:lnTo>
                  <a:lnTo>
                    <a:pt x="268" y="78"/>
                  </a:lnTo>
                  <a:lnTo>
                    <a:pt x="282" y="81"/>
                  </a:lnTo>
                  <a:lnTo>
                    <a:pt x="282" y="74"/>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9" name="Freeform 33"/>
            <p:cNvSpPr>
              <a:spLocks noEditPoints="1"/>
            </p:cNvSpPr>
            <p:nvPr/>
          </p:nvSpPr>
          <p:spPr bwMode="auto">
            <a:xfrm>
              <a:off x="7378070" y="949450"/>
              <a:ext cx="114292" cy="121258"/>
            </a:xfrm>
            <a:custGeom>
              <a:avLst/>
              <a:gdLst>
                <a:gd name="T0" fmla="*/ 2147483647 w 309"/>
                <a:gd name="T1" fmla="*/ 2147483647 h 334"/>
                <a:gd name="T2" fmla="*/ 2147483647 w 309"/>
                <a:gd name="T3" fmla="*/ 2147483647 h 334"/>
                <a:gd name="T4" fmla="*/ 2147483647 w 309"/>
                <a:gd name="T5" fmla="*/ 2147483647 h 334"/>
                <a:gd name="T6" fmla="*/ 2147483647 w 309"/>
                <a:gd name="T7" fmla="*/ 2147483647 h 334"/>
                <a:gd name="T8" fmla="*/ 2147483647 w 309"/>
                <a:gd name="T9" fmla="*/ 2147483647 h 334"/>
                <a:gd name="T10" fmla="*/ 2147483647 w 309"/>
                <a:gd name="T11" fmla="*/ 2147483647 h 334"/>
                <a:gd name="T12" fmla="*/ 2147483647 w 309"/>
                <a:gd name="T13" fmla="*/ 2147483647 h 334"/>
                <a:gd name="T14" fmla="*/ 2147483647 w 309"/>
                <a:gd name="T15" fmla="*/ 2147483647 h 334"/>
                <a:gd name="T16" fmla="*/ 2147483647 w 309"/>
                <a:gd name="T17" fmla="*/ 2147483647 h 334"/>
                <a:gd name="T18" fmla="*/ 2147483647 w 309"/>
                <a:gd name="T19" fmla="*/ 2147483647 h 334"/>
                <a:gd name="T20" fmla="*/ 2147483647 w 309"/>
                <a:gd name="T21" fmla="*/ 2147483647 h 334"/>
                <a:gd name="T22" fmla="*/ 2147483647 w 309"/>
                <a:gd name="T23" fmla="*/ 2147483647 h 334"/>
                <a:gd name="T24" fmla="*/ 2147483647 w 309"/>
                <a:gd name="T25" fmla="*/ 2147483647 h 334"/>
                <a:gd name="T26" fmla="*/ 2147483647 w 309"/>
                <a:gd name="T27" fmla="*/ 2147483647 h 334"/>
                <a:gd name="T28" fmla="*/ 2147483647 w 309"/>
                <a:gd name="T29" fmla="*/ 2147483647 h 334"/>
                <a:gd name="T30" fmla="*/ 2147483647 w 309"/>
                <a:gd name="T31" fmla="*/ 2147483647 h 334"/>
                <a:gd name="T32" fmla="*/ 2147483647 w 309"/>
                <a:gd name="T33" fmla="*/ 2147483647 h 334"/>
                <a:gd name="T34" fmla="*/ 2147483647 w 309"/>
                <a:gd name="T35" fmla="*/ 2147483647 h 334"/>
                <a:gd name="T36" fmla="*/ 2147483647 w 309"/>
                <a:gd name="T37" fmla="*/ 2147483647 h 334"/>
                <a:gd name="T38" fmla="*/ 2147483647 w 309"/>
                <a:gd name="T39" fmla="*/ 2147483647 h 334"/>
                <a:gd name="T40" fmla="*/ 2147483647 w 309"/>
                <a:gd name="T41" fmla="*/ 2147483647 h 334"/>
                <a:gd name="T42" fmla="*/ 2147483647 w 309"/>
                <a:gd name="T43" fmla="*/ 2147483647 h 334"/>
                <a:gd name="T44" fmla="*/ 2147483647 w 309"/>
                <a:gd name="T45" fmla="*/ 2147483647 h 334"/>
                <a:gd name="T46" fmla="*/ 2147483647 w 309"/>
                <a:gd name="T47" fmla="*/ 0 h 334"/>
                <a:gd name="T48" fmla="*/ 2147483647 w 309"/>
                <a:gd name="T49" fmla="*/ 2147483647 h 334"/>
                <a:gd name="T50" fmla="*/ 2147483647 w 309"/>
                <a:gd name="T51" fmla="*/ 2147483647 h 334"/>
                <a:gd name="T52" fmla="*/ 2147483647 w 309"/>
                <a:gd name="T53" fmla="*/ 2147483647 h 334"/>
                <a:gd name="T54" fmla="*/ 2147483647 w 309"/>
                <a:gd name="T55" fmla="*/ 2147483647 h 334"/>
                <a:gd name="T56" fmla="*/ 2147483647 w 309"/>
                <a:gd name="T57" fmla="*/ 2147483647 h 334"/>
                <a:gd name="T58" fmla="*/ 2147483647 w 309"/>
                <a:gd name="T59" fmla="*/ 2147483647 h 334"/>
                <a:gd name="T60" fmla="*/ 2147483647 w 309"/>
                <a:gd name="T61" fmla="*/ 2147483647 h 334"/>
                <a:gd name="T62" fmla="*/ 0 w 309"/>
                <a:gd name="T63" fmla="*/ 2147483647 h 334"/>
                <a:gd name="T64" fmla="*/ 2147483647 w 309"/>
                <a:gd name="T65" fmla="*/ 2147483647 h 334"/>
                <a:gd name="T66" fmla="*/ 2147483647 w 309"/>
                <a:gd name="T67" fmla="*/ 2147483647 h 334"/>
                <a:gd name="T68" fmla="*/ 2147483647 w 309"/>
                <a:gd name="T69" fmla="*/ 2147483647 h 334"/>
                <a:gd name="T70" fmla="*/ 2147483647 w 309"/>
                <a:gd name="T71" fmla="*/ 2147483647 h 334"/>
                <a:gd name="T72" fmla="*/ 2147483647 w 309"/>
                <a:gd name="T73" fmla="*/ 2147483647 h 334"/>
                <a:gd name="T74" fmla="*/ 2147483647 w 309"/>
                <a:gd name="T75" fmla="*/ 2147483647 h 334"/>
                <a:gd name="T76" fmla="*/ 2147483647 w 309"/>
                <a:gd name="T77" fmla="*/ 2147483647 h 334"/>
                <a:gd name="T78" fmla="*/ 2147483647 w 309"/>
                <a:gd name="T79" fmla="*/ 2147483647 h 334"/>
                <a:gd name="T80" fmla="*/ 2147483647 w 309"/>
                <a:gd name="T81" fmla="*/ 2147483647 h 334"/>
                <a:gd name="T82" fmla="*/ 2147483647 w 309"/>
                <a:gd name="T83" fmla="*/ 2147483647 h 334"/>
                <a:gd name="T84" fmla="*/ 2147483647 w 309"/>
                <a:gd name="T85" fmla="*/ 2147483647 h 334"/>
                <a:gd name="T86" fmla="*/ 2147483647 w 309"/>
                <a:gd name="T87" fmla="*/ 2147483647 h 334"/>
                <a:gd name="T88" fmla="*/ 2147483647 w 309"/>
                <a:gd name="T89" fmla="*/ 2147483647 h 334"/>
                <a:gd name="T90" fmla="*/ 2147483647 w 309"/>
                <a:gd name="T91" fmla="*/ 2147483647 h 334"/>
                <a:gd name="T92" fmla="*/ 2147483647 w 309"/>
                <a:gd name="T93" fmla="*/ 2147483647 h 334"/>
                <a:gd name="T94" fmla="*/ 2147483647 w 309"/>
                <a:gd name="T95" fmla="*/ 2147483647 h 334"/>
                <a:gd name="T96" fmla="*/ 2147483647 w 309"/>
                <a:gd name="T97" fmla="*/ 2147483647 h 334"/>
                <a:gd name="T98" fmla="*/ 2147483647 w 309"/>
                <a:gd name="T99" fmla="*/ 2147483647 h 334"/>
                <a:gd name="T100" fmla="*/ 2147483647 w 309"/>
                <a:gd name="T101" fmla="*/ 2147483647 h 334"/>
                <a:gd name="T102" fmla="*/ 2147483647 w 309"/>
                <a:gd name="T103" fmla="*/ 2147483647 h 334"/>
                <a:gd name="T104" fmla="*/ 2147483647 w 309"/>
                <a:gd name="T105" fmla="*/ 2147483647 h 334"/>
                <a:gd name="T106" fmla="*/ 2147483647 w 309"/>
                <a:gd name="T107" fmla="*/ 2147483647 h 334"/>
                <a:gd name="T108" fmla="*/ 2147483647 w 309"/>
                <a:gd name="T109" fmla="*/ 2147483647 h 334"/>
                <a:gd name="T110" fmla="*/ 2147483647 w 309"/>
                <a:gd name="T111" fmla="*/ 2147483647 h 334"/>
                <a:gd name="T112" fmla="*/ 2147483647 w 309"/>
                <a:gd name="T113" fmla="*/ 2147483647 h 334"/>
                <a:gd name="T114" fmla="*/ 2147483647 w 309"/>
                <a:gd name="T115" fmla="*/ 2147483647 h 33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309"/>
                <a:gd name="T175" fmla="*/ 0 h 334"/>
                <a:gd name="T176" fmla="*/ 309 w 309"/>
                <a:gd name="T177" fmla="*/ 334 h 33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309" h="334">
                  <a:moveTo>
                    <a:pt x="162" y="35"/>
                  </a:moveTo>
                  <a:lnTo>
                    <a:pt x="162" y="35"/>
                  </a:lnTo>
                  <a:lnTo>
                    <a:pt x="170" y="35"/>
                  </a:lnTo>
                  <a:lnTo>
                    <a:pt x="178" y="36"/>
                  </a:lnTo>
                  <a:lnTo>
                    <a:pt x="184" y="39"/>
                  </a:lnTo>
                  <a:lnTo>
                    <a:pt x="191" y="41"/>
                  </a:lnTo>
                  <a:lnTo>
                    <a:pt x="196" y="44"/>
                  </a:lnTo>
                  <a:lnTo>
                    <a:pt x="201" y="47"/>
                  </a:lnTo>
                  <a:lnTo>
                    <a:pt x="206" y="51"/>
                  </a:lnTo>
                  <a:lnTo>
                    <a:pt x="209" y="56"/>
                  </a:lnTo>
                  <a:lnTo>
                    <a:pt x="214" y="66"/>
                  </a:lnTo>
                  <a:lnTo>
                    <a:pt x="218" y="77"/>
                  </a:lnTo>
                  <a:lnTo>
                    <a:pt x="220" y="88"/>
                  </a:lnTo>
                  <a:lnTo>
                    <a:pt x="222" y="100"/>
                  </a:lnTo>
                  <a:lnTo>
                    <a:pt x="95" y="100"/>
                  </a:lnTo>
                  <a:lnTo>
                    <a:pt x="98" y="91"/>
                  </a:lnTo>
                  <a:lnTo>
                    <a:pt x="100" y="80"/>
                  </a:lnTo>
                  <a:lnTo>
                    <a:pt x="105" y="70"/>
                  </a:lnTo>
                  <a:lnTo>
                    <a:pt x="111" y="59"/>
                  </a:lnTo>
                  <a:lnTo>
                    <a:pt x="115" y="55"/>
                  </a:lnTo>
                  <a:lnTo>
                    <a:pt x="120" y="49"/>
                  </a:lnTo>
                  <a:lnTo>
                    <a:pt x="125" y="46"/>
                  </a:lnTo>
                  <a:lnTo>
                    <a:pt x="131" y="42"/>
                  </a:lnTo>
                  <a:lnTo>
                    <a:pt x="137" y="40"/>
                  </a:lnTo>
                  <a:lnTo>
                    <a:pt x="145" y="38"/>
                  </a:lnTo>
                  <a:lnTo>
                    <a:pt x="152" y="35"/>
                  </a:lnTo>
                  <a:lnTo>
                    <a:pt x="162" y="35"/>
                  </a:lnTo>
                  <a:close/>
                  <a:moveTo>
                    <a:pt x="309" y="133"/>
                  </a:moveTo>
                  <a:lnTo>
                    <a:pt x="309" y="133"/>
                  </a:lnTo>
                  <a:lnTo>
                    <a:pt x="309" y="117"/>
                  </a:lnTo>
                  <a:lnTo>
                    <a:pt x="307" y="102"/>
                  </a:lnTo>
                  <a:lnTo>
                    <a:pt x="305" y="88"/>
                  </a:lnTo>
                  <a:lnTo>
                    <a:pt x="301" y="75"/>
                  </a:lnTo>
                  <a:lnTo>
                    <a:pt x="295" y="63"/>
                  </a:lnTo>
                  <a:lnTo>
                    <a:pt x="289" y="52"/>
                  </a:lnTo>
                  <a:lnTo>
                    <a:pt x="281" y="43"/>
                  </a:lnTo>
                  <a:lnTo>
                    <a:pt x="273" y="33"/>
                  </a:lnTo>
                  <a:lnTo>
                    <a:pt x="263" y="26"/>
                  </a:lnTo>
                  <a:lnTo>
                    <a:pt x="253" y="19"/>
                  </a:lnTo>
                  <a:lnTo>
                    <a:pt x="241" y="13"/>
                  </a:lnTo>
                  <a:lnTo>
                    <a:pt x="228" y="9"/>
                  </a:lnTo>
                  <a:lnTo>
                    <a:pt x="214" y="5"/>
                  </a:lnTo>
                  <a:lnTo>
                    <a:pt x="198" y="2"/>
                  </a:lnTo>
                  <a:lnTo>
                    <a:pt x="182" y="1"/>
                  </a:lnTo>
                  <a:lnTo>
                    <a:pt x="165" y="0"/>
                  </a:lnTo>
                  <a:lnTo>
                    <a:pt x="145" y="1"/>
                  </a:lnTo>
                  <a:lnTo>
                    <a:pt x="126" y="3"/>
                  </a:lnTo>
                  <a:lnTo>
                    <a:pt x="109" y="5"/>
                  </a:lnTo>
                  <a:lnTo>
                    <a:pt x="93" y="10"/>
                  </a:lnTo>
                  <a:lnTo>
                    <a:pt x="78" y="16"/>
                  </a:lnTo>
                  <a:lnTo>
                    <a:pt x="64" y="23"/>
                  </a:lnTo>
                  <a:lnTo>
                    <a:pt x="53" y="30"/>
                  </a:lnTo>
                  <a:lnTo>
                    <a:pt x="42" y="40"/>
                  </a:lnTo>
                  <a:lnTo>
                    <a:pt x="32" y="50"/>
                  </a:lnTo>
                  <a:lnTo>
                    <a:pt x="24" y="61"/>
                  </a:lnTo>
                  <a:lnTo>
                    <a:pt x="16" y="74"/>
                  </a:lnTo>
                  <a:lnTo>
                    <a:pt x="11" y="88"/>
                  </a:lnTo>
                  <a:lnTo>
                    <a:pt x="6" y="104"/>
                  </a:lnTo>
                  <a:lnTo>
                    <a:pt x="2" y="120"/>
                  </a:lnTo>
                  <a:lnTo>
                    <a:pt x="1" y="137"/>
                  </a:lnTo>
                  <a:lnTo>
                    <a:pt x="0" y="156"/>
                  </a:lnTo>
                  <a:lnTo>
                    <a:pt x="1" y="177"/>
                  </a:lnTo>
                  <a:lnTo>
                    <a:pt x="4" y="196"/>
                  </a:lnTo>
                  <a:lnTo>
                    <a:pt x="8" y="214"/>
                  </a:lnTo>
                  <a:lnTo>
                    <a:pt x="13" y="231"/>
                  </a:lnTo>
                  <a:lnTo>
                    <a:pt x="21" y="247"/>
                  </a:lnTo>
                  <a:lnTo>
                    <a:pt x="29" y="261"/>
                  </a:lnTo>
                  <a:lnTo>
                    <a:pt x="39" y="275"/>
                  </a:lnTo>
                  <a:lnTo>
                    <a:pt x="51" y="287"/>
                  </a:lnTo>
                  <a:lnTo>
                    <a:pt x="63" y="297"/>
                  </a:lnTo>
                  <a:lnTo>
                    <a:pt x="78" y="307"/>
                  </a:lnTo>
                  <a:lnTo>
                    <a:pt x="93" y="316"/>
                  </a:lnTo>
                  <a:lnTo>
                    <a:pt x="110" y="322"/>
                  </a:lnTo>
                  <a:lnTo>
                    <a:pt x="129" y="327"/>
                  </a:lnTo>
                  <a:lnTo>
                    <a:pt x="148" y="331"/>
                  </a:lnTo>
                  <a:lnTo>
                    <a:pt x="169" y="333"/>
                  </a:lnTo>
                  <a:lnTo>
                    <a:pt x="191" y="334"/>
                  </a:lnTo>
                  <a:lnTo>
                    <a:pt x="210" y="334"/>
                  </a:lnTo>
                  <a:lnTo>
                    <a:pt x="227" y="332"/>
                  </a:lnTo>
                  <a:lnTo>
                    <a:pt x="243" y="329"/>
                  </a:lnTo>
                  <a:lnTo>
                    <a:pt x="258" y="327"/>
                  </a:lnTo>
                  <a:lnTo>
                    <a:pt x="282" y="321"/>
                  </a:lnTo>
                  <a:lnTo>
                    <a:pt x="297" y="316"/>
                  </a:lnTo>
                  <a:lnTo>
                    <a:pt x="303" y="314"/>
                  </a:lnTo>
                  <a:lnTo>
                    <a:pt x="303" y="272"/>
                  </a:lnTo>
                  <a:lnTo>
                    <a:pt x="294" y="275"/>
                  </a:lnTo>
                  <a:lnTo>
                    <a:pt x="281" y="279"/>
                  </a:lnTo>
                  <a:lnTo>
                    <a:pt x="265" y="282"/>
                  </a:lnTo>
                  <a:lnTo>
                    <a:pt x="246" y="285"/>
                  </a:lnTo>
                  <a:lnTo>
                    <a:pt x="226" y="286"/>
                  </a:lnTo>
                  <a:lnTo>
                    <a:pt x="209" y="285"/>
                  </a:lnTo>
                  <a:lnTo>
                    <a:pt x="194" y="282"/>
                  </a:lnTo>
                  <a:lnTo>
                    <a:pt x="180" y="278"/>
                  </a:lnTo>
                  <a:lnTo>
                    <a:pt x="166" y="273"/>
                  </a:lnTo>
                  <a:lnTo>
                    <a:pt x="154" y="265"/>
                  </a:lnTo>
                  <a:lnTo>
                    <a:pt x="145" y="258"/>
                  </a:lnTo>
                  <a:lnTo>
                    <a:pt x="135" y="248"/>
                  </a:lnTo>
                  <a:lnTo>
                    <a:pt x="126" y="239"/>
                  </a:lnTo>
                  <a:lnTo>
                    <a:pt x="119" y="228"/>
                  </a:lnTo>
                  <a:lnTo>
                    <a:pt x="114" y="216"/>
                  </a:lnTo>
                  <a:lnTo>
                    <a:pt x="108" y="203"/>
                  </a:lnTo>
                  <a:lnTo>
                    <a:pt x="104" y="192"/>
                  </a:lnTo>
                  <a:lnTo>
                    <a:pt x="101" y="178"/>
                  </a:lnTo>
                  <a:lnTo>
                    <a:pt x="98" y="165"/>
                  </a:lnTo>
                  <a:lnTo>
                    <a:pt x="97" y="152"/>
                  </a:lnTo>
                  <a:lnTo>
                    <a:pt x="95" y="139"/>
                  </a:lnTo>
                  <a:lnTo>
                    <a:pt x="309" y="139"/>
                  </a:lnTo>
                  <a:lnTo>
                    <a:pt x="309" y="133"/>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0" name="Freeform 36"/>
            <p:cNvSpPr>
              <a:spLocks/>
            </p:cNvSpPr>
            <p:nvPr/>
          </p:nvSpPr>
          <p:spPr bwMode="auto">
            <a:xfrm>
              <a:off x="7686311" y="894018"/>
              <a:ext cx="133340" cy="174958"/>
            </a:xfrm>
            <a:custGeom>
              <a:avLst/>
              <a:gdLst>
                <a:gd name="T0" fmla="*/ 2147483647 w 365"/>
                <a:gd name="T1" fmla="*/ 2147483647 h 475"/>
                <a:gd name="T2" fmla="*/ 2147483647 w 365"/>
                <a:gd name="T3" fmla="*/ 2147483647 h 475"/>
                <a:gd name="T4" fmla="*/ 2147483647 w 365"/>
                <a:gd name="T5" fmla="*/ 2147483647 h 475"/>
                <a:gd name="T6" fmla="*/ 2147483647 w 365"/>
                <a:gd name="T7" fmla="*/ 2147483647 h 475"/>
                <a:gd name="T8" fmla="*/ 2147483647 w 365"/>
                <a:gd name="T9" fmla="*/ 2147483647 h 475"/>
                <a:gd name="T10" fmla="*/ 2147483647 w 365"/>
                <a:gd name="T11" fmla="*/ 2147483647 h 475"/>
                <a:gd name="T12" fmla="*/ 2147483647 w 365"/>
                <a:gd name="T13" fmla="*/ 2147483647 h 475"/>
                <a:gd name="T14" fmla="*/ 2147483647 w 365"/>
                <a:gd name="T15" fmla="*/ 0 h 475"/>
                <a:gd name="T16" fmla="*/ 0 w 365"/>
                <a:gd name="T17" fmla="*/ 2147483647 h 475"/>
                <a:gd name="T18" fmla="*/ 2147483647 w 365"/>
                <a:gd name="T19" fmla="*/ 2147483647 h 475"/>
                <a:gd name="T20" fmla="*/ 2147483647 w 365"/>
                <a:gd name="T21" fmla="*/ 2147483647 h 475"/>
                <a:gd name="T22" fmla="*/ 2147483647 w 365"/>
                <a:gd name="T23" fmla="*/ 2147483647 h 475"/>
                <a:gd name="T24" fmla="*/ 2147483647 w 365"/>
                <a:gd name="T25" fmla="*/ 2147483647 h 475"/>
                <a:gd name="T26" fmla="*/ 2147483647 w 365"/>
                <a:gd name="T27" fmla="*/ 2147483647 h 475"/>
                <a:gd name="T28" fmla="*/ 2147483647 w 365"/>
                <a:gd name="T29" fmla="*/ 2147483647 h 475"/>
                <a:gd name="T30" fmla="*/ 2147483647 w 365"/>
                <a:gd name="T31" fmla="*/ 2147483647 h 475"/>
                <a:gd name="T32" fmla="*/ 2147483647 w 365"/>
                <a:gd name="T33" fmla="*/ 2147483647 h 475"/>
                <a:gd name="T34" fmla="*/ 2147483647 w 365"/>
                <a:gd name="T35" fmla="*/ 2147483647 h 475"/>
                <a:gd name="T36" fmla="*/ 2147483647 w 365"/>
                <a:gd name="T37" fmla="*/ 2147483647 h 475"/>
                <a:gd name="T38" fmla="*/ 2147483647 w 365"/>
                <a:gd name="T39" fmla="*/ 2147483647 h 475"/>
                <a:gd name="T40" fmla="*/ 2147483647 w 365"/>
                <a:gd name="T41" fmla="*/ 2147483647 h 475"/>
                <a:gd name="T42" fmla="*/ 2147483647 w 365"/>
                <a:gd name="T43" fmla="*/ 2147483647 h 475"/>
                <a:gd name="T44" fmla="*/ 2147483647 w 365"/>
                <a:gd name="T45" fmla="*/ 2147483647 h 475"/>
                <a:gd name="T46" fmla="*/ 2147483647 w 365"/>
                <a:gd name="T47" fmla="*/ 2147483647 h 475"/>
                <a:gd name="T48" fmla="*/ 2147483647 w 365"/>
                <a:gd name="T49" fmla="*/ 2147483647 h 475"/>
                <a:gd name="T50" fmla="*/ 2147483647 w 365"/>
                <a:gd name="T51" fmla="*/ 2147483647 h 475"/>
                <a:gd name="T52" fmla="*/ 2147483647 w 365"/>
                <a:gd name="T53" fmla="*/ 2147483647 h 475"/>
                <a:gd name="T54" fmla="*/ 2147483647 w 365"/>
                <a:gd name="T55" fmla="*/ 2147483647 h 475"/>
                <a:gd name="T56" fmla="*/ 2147483647 w 365"/>
                <a:gd name="T57" fmla="*/ 2147483647 h 475"/>
                <a:gd name="T58" fmla="*/ 2147483647 w 365"/>
                <a:gd name="T59" fmla="*/ 2147483647 h 475"/>
                <a:gd name="T60" fmla="*/ 2147483647 w 365"/>
                <a:gd name="T61" fmla="*/ 2147483647 h 475"/>
                <a:gd name="T62" fmla="*/ 2147483647 w 365"/>
                <a:gd name="T63" fmla="*/ 2147483647 h 475"/>
                <a:gd name="T64" fmla="*/ 2147483647 w 365"/>
                <a:gd name="T65" fmla="*/ 2147483647 h 475"/>
                <a:gd name="T66" fmla="*/ 2147483647 w 365"/>
                <a:gd name="T67" fmla="*/ 2147483647 h 475"/>
                <a:gd name="T68" fmla="*/ 2147483647 w 365"/>
                <a:gd name="T69" fmla="*/ 2147483647 h 475"/>
                <a:gd name="T70" fmla="*/ 2147483647 w 365"/>
                <a:gd name="T71" fmla="*/ 2147483647 h 475"/>
                <a:gd name="T72" fmla="*/ 2147483647 w 365"/>
                <a:gd name="T73" fmla="*/ 2147483647 h 475"/>
                <a:gd name="T74" fmla="*/ 2147483647 w 365"/>
                <a:gd name="T75" fmla="*/ 2147483647 h 475"/>
                <a:gd name="T76" fmla="*/ 2147483647 w 365"/>
                <a:gd name="T77" fmla="*/ 2147483647 h 475"/>
                <a:gd name="T78" fmla="*/ 2147483647 w 365"/>
                <a:gd name="T79" fmla="*/ 2147483647 h 475"/>
                <a:gd name="T80" fmla="*/ 2147483647 w 365"/>
                <a:gd name="T81" fmla="*/ 2147483647 h 47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65"/>
                <a:gd name="T124" fmla="*/ 0 h 475"/>
                <a:gd name="T125" fmla="*/ 365 w 365"/>
                <a:gd name="T126" fmla="*/ 475 h 475"/>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65" h="475">
                  <a:moveTo>
                    <a:pt x="266" y="149"/>
                  </a:moveTo>
                  <a:lnTo>
                    <a:pt x="266" y="149"/>
                  </a:lnTo>
                  <a:lnTo>
                    <a:pt x="255" y="150"/>
                  </a:lnTo>
                  <a:lnTo>
                    <a:pt x="244" y="151"/>
                  </a:lnTo>
                  <a:lnTo>
                    <a:pt x="233" y="153"/>
                  </a:lnTo>
                  <a:lnTo>
                    <a:pt x="224" y="157"/>
                  </a:lnTo>
                  <a:lnTo>
                    <a:pt x="214" y="160"/>
                  </a:lnTo>
                  <a:lnTo>
                    <a:pt x="206" y="164"/>
                  </a:lnTo>
                  <a:lnTo>
                    <a:pt x="197" y="168"/>
                  </a:lnTo>
                  <a:lnTo>
                    <a:pt x="189" y="174"/>
                  </a:lnTo>
                  <a:lnTo>
                    <a:pt x="176" y="184"/>
                  </a:lnTo>
                  <a:lnTo>
                    <a:pt x="164" y="196"/>
                  </a:lnTo>
                  <a:lnTo>
                    <a:pt x="154" y="208"/>
                  </a:lnTo>
                  <a:lnTo>
                    <a:pt x="147" y="220"/>
                  </a:lnTo>
                  <a:lnTo>
                    <a:pt x="147" y="0"/>
                  </a:lnTo>
                  <a:lnTo>
                    <a:pt x="139" y="2"/>
                  </a:lnTo>
                  <a:lnTo>
                    <a:pt x="0" y="19"/>
                  </a:lnTo>
                  <a:lnTo>
                    <a:pt x="0" y="43"/>
                  </a:lnTo>
                  <a:lnTo>
                    <a:pt x="7" y="43"/>
                  </a:lnTo>
                  <a:lnTo>
                    <a:pt x="21" y="45"/>
                  </a:lnTo>
                  <a:lnTo>
                    <a:pt x="32" y="47"/>
                  </a:lnTo>
                  <a:lnTo>
                    <a:pt x="42" y="51"/>
                  </a:lnTo>
                  <a:lnTo>
                    <a:pt x="45" y="53"/>
                  </a:lnTo>
                  <a:lnTo>
                    <a:pt x="48" y="55"/>
                  </a:lnTo>
                  <a:lnTo>
                    <a:pt x="52" y="58"/>
                  </a:lnTo>
                  <a:lnTo>
                    <a:pt x="54" y="62"/>
                  </a:lnTo>
                  <a:lnTo>
                    <a:pt x="57" y="71"/>
                  </a:lnTo>
                  <a:lnTo>
                    <a:pt x="58" y="83"/>
                  </a:lnTo>
                  <a:lnTo>
                    <a:pt x="59" y="98"/>
                  </a:lnTo>
                  <a:lnTo>
                    <a:pt x="59" y="475"/>
                  </a:lnTo>
                  <a:lnTo>
                    <a:pt x="147" y="475"/>
                  </a:lnTo>
                  <a:lnTo>
                    <a:pt x="147" y="313"/>
                  </a:lnTo>
                  <a:lnTo>
                    <a:pt x="147" y="302"/>
                  </a:lnTo>
                  <a:lnTo>
                    <a:pt x="149" y="291"/>
                  </a:lnTo>
                  <a:lnTo>
                    <a:pt x="151" y="281"/>
                  </a:lnTo>
                  <a:lnTo>
                    <a:pt x="154" y="271"/>
                  </a:lnTo>
                  <a:lnTo>
                    <a:pt x="158" y="261"/>
                  </a:lnTo>
                  <a:lnTo>
                    <a:pt x="163" y="253"/>
                  </a:lnTo>
                  <a:lnTo>
                    <a:pt x="168" y="244"/>
                  </a:lnTo>
                  <a:lnTo>
                    <a:pt x="173" y="237"/>
                  </a:lnTo>
                  <a:lnTo>
                    <a:pt x="180" y="230"/>
                  </a:lnTo>
                  <a:lnTo>
                    <a:pt x="186" y="224"/>
                  </a:lnTo>
                  <a:lnTo>
                    <a:pt x="193" y="220"/>
                  </a:lnTo>
                  <a:lnTo>
                    <a:pt x="200" y="214"/>
                  </a:lnTo>
                  <a:lnTo>
                    <a:pt x="208" y="211"/>
                  </a:lnTo>
                  <a:lnTo>
                    <a:pt x="214" y="209"/>
                  </a:lnTo>
                  <a:lnTo>
                    <a:pt x="222" y="207"/>
                  </a:lnTo>
                  <a:lnTo>
                    <a:pt x="229" y="207"/>
                  </a:lnTo>
                  <a:lnTo>
                    <a:pt x="238" y="207"/>
                  </a:lnTo>
                  <a:lnTo>
                    <a:pt x="245" y="208"/>
                  </a:lnTo>
                  <a:lnTo>
                    <a:pt x="251" y="210"/>
                  </a:lnTo>
                  <a:lnTo>
                    <a:pt x="257" y="213"/>
                  </a:lnTo>
                  <a:lnTo>
                    <a:pt x="262" y="216"/>
                  </a:lnTo>
                  <a:lnTo>
                    <a:pt x="265" y="220"/>
                  </a:lnTo>
                  <a:lnTo>
                    <a:pt x="269" y="224"/>
                  </a:lnTo>
                  <a:lnTo>
                    <a:pt x="272" y="229"/>
                  </a:lnTo>
                  <a:lnTo>
                    <a:pt x="275" y="240"/>
                  </a:lnTo>
                  <a:lnTo>
                    <a:pt x="277" y="251"/>
                  </a:lnTo>
                  <a:lnTo>
                    <a:pt x="277" y="264"/>
                  </a:lnTo>
                  <a:lnTo>
                    <a:pt x="277" y="275"/>
                  </a:lnTo>
                  <a:lnTo>
                    <a:pt x="277" y="475"/>
                  </a:lnTo>
                  <a:lnTo>
                    <a:pt x="365" y="475"/>
                  </a:lnTo>
                  <a:lnTo>
                    <a:pt x="365" y="266"/>
                  </a:lnTo>
                  <a:lnTo>
                    <a:pt x="365" y="251"/>
                  </a:lnTo>
                  <a:lnTo>
                    <a:pt x="364" y="232"/>
                  </a:lnTo>
                  <a:lnTo>
                    <a:pt x="363" y="223"/>
                  </a:lnTo>
                  <a:lnTo>
                    <a:pt x="360" y="213"/>
                  </a:lnTo>
                  <a:lnTo>
                    <a:pt x="357" y="204"/>
                  </a:lnTo>
                  <a:lnTo>
                    <a:pt x="353" y="194"/>
                  </a:lnTo>
                  <a:lnTo>
                    <a:pt x="348" y="185"/>
                  </a:lnTo>
                  <a:lnTo>
                    <a:pt x="341" y="177"/>
                  </a:lnTo>
                  <a:lnTo>
                    <a:pt x="333" y="169"/>
                  </a:lnTo>
                  <a:lnTo>
                    <a:pt x="323" y="163"/>
                  </a:lnTo>
                  <a:lnTo>
                    <a:pt x="312" y="158"/>
                  </a:lnTo>
                  <a:lnTo>
                    <a:pt x="300" y="153"/>
                  </a:lnTo>
                  <a:lnTo>
                    <a:pt x="284" y="150"/>
                  </a:lnTo>
                  <a:lnTo>
                    <a:pt x="266" y="149"/>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1" name="Freeform 38"/>
            <p:cNvSpPr>
              <a:spLocks noEditPoints="1"/>
            </p:cNvSpPr>
            <p:nvPr/>
          </p:nvSpPr>
          <p:spPr bwMode="auto">
            <a:xfrm>
              <a:off x="7850821" y="949450"/>
              <a:ext cx="114292" cy="121258"/>
            </a:xfrm>
            <a:custGeom>
              <a:avLst/>
              <a:gdLst>
                <a:gd name="T0" fmla="*/ 2147483647 w 310"/>
                <a:gd name="T1" fmla="*/ 2147483647 h 334"/>
                <a:gd name="T2" fmla="*/ 2147483647 w 310"/>
                <a:gd name="T3" fmla="*/ 2147483647 h 334"/>
                <a:gd name="T4" fmla="*/ 2147483647 w 310"/>
                <a:gd name="T5" fmla="*/ 2147483647 h 334"/>
                <a:gd name="T6" fmla="*/ 2147483647 w 310"/>
                <a:gd name="T7" fmla="*/ 2147483647 h 334"/>
                <a:gd name="T8" fmla="*/ 2147483647 w 310"/>
                <a:gd name="T9" fmla="*/ 2147483647 h 334"/>
                <a:gd name="T10" fmla="*/ 2147483647 w 310"/>
                <a:gd name="T11" fmla="*/ 2147483647 h 334"/>
                <a:gd name="T12" fmla="*/ 2147483647 w 310"/>
                <a:gd name="T13" fmla="*/ 2147483647 h 334"/>
                <a:gd name="T14" fmla="*/ 2147483647 w 310"/>
                <a:gd name="T15" fmla="*/ 2147483647 h 334"/>
                <a:gd name="T16" fmla="*/ 2147483647 w 310"/>
                <a:gd name="T17" fmla="*/ 2147483647 h 334"/>
                <a:gd name="T18" fmla="*/ 2147483647 w 310"/>
                <a:gd name="T19" fmla="*/ 2147483647 h 334"/>
                <a:gd name="T20" fmla="*/ 2147483647 w 310"/>
                <a:gd name="T21" fmla="*/ 2147483647 h 334"/>
                <a:gd name="T22" fmla="*/ 2147483647 w 310"/>
                <a:gd name="T23" fmla="*/ 2147483647 h 334"/>
                <a:gd name="T24" fmla="*/ 2147483647 w 310"/>
                <a:gd name="T25" fmla="*/ 2147483647 h 334"/>
                <a:gd name="T26" fmla="*/ 2147483647 w 310"/>
                <a:gd name="T27" fmla="*/ 2147483647 h 334"/>
                <a:gd name="T28" fmla="*/ 2147483647 w 310"/>
                <a:gd name="T29" fmla="*/ 2147483647 h 334"/>
                <a:gd name="T30" fmla="*/ 2147483647 w 310"/>
                <a:gd name="T31" fmla="*/ 2147483647 h 334"/>
                <a:gd name="T32" fmla="*/ 2147483647 w 310"/>
                <a:gd name="T33" fmla="*/ 2147483647 h 334"/>
                <a:gd name="T34" fmla="*/ 2147483647 w 310"/>
                <a:gd name="T35" fmla="*/ 2147483647 h 334"/>
                <a:gd name="T36" fmla="*/ 2147483647 w 310"/>
                <a:gd name="T37" fmla="*/ 2147483647 h 334"/>
                <a:gd name="T38" fmla="*/ 2147483647 w 310"/>
                <a:gd name="T39" fmla="*/ 2147483647 h 334"/>
                <a:gd name="T40" fmla="*/ 2147483647 w 310"/>
                <a:gd name="T41" fmla="*/ 2147483647 h 334"/>
                <a:gd name="T42" fmla="*/ 2147483647 w 310"/>
                <a:gd name="T43" fmla="*/ 2147483647 h 334"/>
                <a:gd name="T44" fmla="*/ 2147483647 w 310"/>
                <a:gd name="T45" fmla="*/ 2147483647 h 334"/>
                <a:gd name="T46" fmla="*/ 2147483647 w 310"/>
                <a:gd name="T47" fmla="*/ 0 h 334"/>
                <a:gd name="T48" fmla="*/ 2147483647 w 310"/>
                <a:gd name="T49" fmla="*/ 2147483647 h 334"/>
                <a:gd name="T50" fmla="*/ 2147483647 w 310"/>
                <a:gd name="T51" fmla="*/ 2147483647 h 334"/>
                <a:gd name="T52" fmla="*/ 2147483647 w 310"/>
                <a:gd name="T53" fmla="*/ 2147483647 h 334"/>
                <a:gd name="T54" fmla="*/ 2147483647 w 310"/>
                <a:gd name="T55" fmla="*/ 2147483647 h 334"/>
                <a:gd name="T56" fmla="*/ 2147483647 w 310"/>
                <a:gd name="T57" fmla="*/ 2147483647 h 334"/>
                <a:gd name="T58" fmla="*/ 2147483647 w 310"/>
                <a:gd name="T59" fmla="*/ 2147483647 h 334"/>
                <a:gd name="T60" fmla="*/ 2147483647 w 310"/>
                <a:gd name="T61" fmla="*/ 2147483647 h 334"/>
                <a:gd name="T62" fmla="*/ 0 w 310"/>
                <a:gd name="T63" fmla="*/ 2147483647 h 334"/>
                <a:gd name="T64" fmla="*/ 2147483647 w 310"/>
                <a:gd name="T65" fmla="*/ 2147483647 h 334"/>
                <a:gd name="T66" fmla="*/ 2147483647 w 310"/>
                <a:gd name="T67" fmla="*/ 2147483647 h 334"/>
                <a:gd name="T68" fmla="*/ 2147483647 w 310"/>
                <a:gd name="T69" fmla="*/ 2147483647 h 334"/>
                <a:gd name="T70" fmla="*/ 2147483647 w 310"/>
                <a:gd name="T71" fmla="*/ 2147483647 h 334"/>
                <a:gd name="T72" fmla="*/ 2147483647 w 310"/>
                <a:gd name="T73" fmla="*/ 2147483647 h 334"/>
                <a:gd name="T74" fmla="*/ 2147483647 w 310"/>
                <a:gd name="T75" fmla="*/ 2147483647 h 334"/>
                <a:gd name="T76" fmla="*/ 2147483647 w 310"/>
                <a:gd name="T77" fmla="*/ 2147483647 h 334"/>
                <a:gd name="T78" fmla="*/ 2147483647 w 310"/>
                <a:gd name="T79" fmla="*/ 2147483647 h 334"/>
                <a:gd name="T80" fmla="*/ 2147483647 w 310"/>
                <a:gd name="T81" fmla="*/ 2147483647 h 334"/>
                <a:gd name="T82" fmla="*/ 2147483647 w 310"/>
                <a:gd name="T83" fmla="*/ 2147483647 h 334"/>
                <a:gd name="T84" fmla="*/ 2147483647 w 310"/>
                <a:gd name="T85" fmla="*/ 2147483647 h 334"/>
                <a:gd name="T86" fmla="*/ 2147483647 w 310"/>
                <a:gd name="T87" fmla="*/ 2147483647 h 334"/>
                <a:gd name="T88" fmla="*/ 2147483647 w 310"/>
                <a:gd name="T89" fmla="*/ 2147483647 h 334"/>
                <a:gd name="T90" fmla="*/ 2147483647 w 310"/>
                <a:gd name="T91" fmla="*/ 2147483647 h 334"/>
                <a:gd name="T92" fmla="*/ 2147483647 w 310"/>
                <a:gd name="T93" fmla="*/ 2147483647 h 334"/>
                <a:gd name="T94" fmla="*/ 2147483647 w 310"/>
                <a:gd name="T95" fmla="*/ 2147483647 h 334"/>
                <a:gd name="T96" fmla="*/ 2147483647 w 310"/>
                <a:gd name="T97" fmla="*/ 2147483647 h 334"/>
                <a:gd name="T98" fmla="*/ 2147483647 w 310"/>
                <a:gd name="T99" fmla="*/ 2147483647 h 334"/>
                <a:gd name="T100" fmla="*/ 2147483647 w 310"/>
                <a:gd name="T101" fmla="*/ 2147483647 h 334"/>
                <a:gd name="T102" fmla="*/ 2147483647 w 310"/>
                <a:gd name="T103" fmla="*/ 2147483647 h 334"/>
                <a:gd name="T104" fmla="*/ 2147483647 w 310"/>
                <a:gd name="T105" fmla="*/ 2147483647 h 334"/>
                <a:gd name="T106" fmla="*/ 2147483647 w 310"/>
                <a:gd name="T107" fmla="*/ 2147483647 h 334"/>
                <a:gd name="T108" fmla="*/ 2147483647 w 310"/>
                <a:gd name="T109" fmla="*/ 2147483647 h 334"/>
                <a:gd name="T110" fmla="*/ 2147483647 w 310"/>
                <a:gd name="T111" fmla="*/ 2147483647 h 334"/>
                <a:gd name="T112" fmla="*/ 2147483647 w 310"/>
                <a:gd name="T113" fmla="*/ 2147483647 h 334"/>
                <a:gd name="T114" fmla="*/ 2147483647 w 310"/>
                <a:gd name="T115" fmla="*/ 2147483647 h 33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310"/>
                <a:gd name="T175" fmla="*/ 0 h 334"/>
                <a:gd name="T176" fmla="*/ 310 w 310"/>
                <a:gd name="T177" fmla="*/ 334 h 33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310" h="334">
                  <a:moveTo>
                    <a:pt x="162" y="35"/>
                  </a:moveTo>
                  <a:lnTo>
                    <a:pt x="162" y="35"/>
                  </a:lnTo>
                  <a:lnTo>
                    <a:pt x="170" y="35"/>
                  </a:lnTo>
                  <a:lnTo>
                    <a:pt x="178" y="36"/>
                  </a:lnTo>
                  <a:lnTo>
                    <a:pt x="184" y="39"/>
                  </a:lnTo>
                  <a:lnTo>
                    <a:pt x="190" y="41"/>
                  </a:lnTo>
                  <a:lnTo>
                    <a:pt x="196" y="44"/>
                  </a:lnTo>
                  <a:lnTo>
                    <a:pt x="201" y="47"/>
                  </a:lnTo>
                  <a:lnTo>
                    <a:pt x="205" y="51"/>
                  </a:lnTo>
                  <a:lnTo>
                    <a:pt x="209" y="56"/>
                  </a:lnTo>
                  <a:lnTo>
                    <a:pt x="215" y="66"/>
                  </a:lnTo>
                  <a:lnTo>
                    <a:pt x="218" y="77"/>
                  </a:lnTo>
                  <a:lnTo>
                    <a:pt x="220" y="88"/>
                  </a:lnTo>
                  <a:lnTo>
                    <a:pt x="221" y="100"/>
                  </a:lnTo>
                  <a:lnTo>
                    <a:pt x="96" y="100"/>
                  </a:lnTo>
                  <a:lnTo>
                    <a:pt x="97" y="91"/>
                  </a:lnTo>
                  <a:lnTo>
                    <a:pt x="101" y="80"/>
                  </a:lnTo>
                  <a:lnTo>
                    <a:pt x="105" y="70"/>
                  </a:lnTo>
                  <a:lnTo>
                    <a:pt x="111" y="59"/>
                  </a:lnTo>
                  <a:lnTo>
                    <a:pt x="116" y="55"/>
                  </a:lnTo>
                  <a:lnTo>
                    <a:pt x="120" y="49"/>
                  </a:lnTo>
                  <a:lnTo>
                    <a:pt x="125" y="46"/>
                  </a:lnTo>
                  <a:lnTo>
                    <a:pt x="131" y="42"/>
                  </a:lnTo>
                  <a:lnTo>
                    <a:pt x="137" y="40"/>
                  </a:lnTo>
                  <a:lnTo>
                    <a:pt x="144" y="38"/>
                  </a:lnTo>
                  <a:lnTo>
                    <a:pt x="153" y="35"/>
                  </a:lnTo>
                  <a:lnTo>
                    <a:pt x="162" y="35"/>
                  </a:lnTo>
                  <a:close/>
                  <a:moveTo>
                    <a:pt x="310" y="133"/>
                  </a:moveTo>
                  <a:lnTo>
                    <a:pt x="310" y="133"/>
                  </a:lnTo>
                  <a:lnTo>
                    <a:pt x="309" y="117"/>
                  </a:lnTo>
                  <a:lnTo>
                    <a:pt x="307" y="102"/>
                  </a:lnTo>
                  <a:lnTo>
                    <a:pt x="305" y="88"/>
                  </a:lnTo>
                  <a:lnTo>
                    <a:pt x="300" y="75"/>
                  </a:lnTo>
                  <a:lnTo>
                    <a:pt x="295" y="63"/>
                  </a:lnTo>
                  <a:lnTo>
                    <a:pt x="289" y="52"/>
                  </a:lnTo>
                  <a:lnTo>
                    <a:pt x="281" y="43"/>
                  </a:lnTo>
                  <a:lnTo>
                    <a:pt x="273" y="33"/>
                  </a:lnTo>
                  <a:lnTo>
                    <a:pt x="263" y="26"/>
                  </a:lnTo>
                  <a:lnTo>
                    <a:pt x="252" y="19"/>
                  </a:lnTo>
                  <a:lnTo>
                    <a:pt x="241" y="13"/>
                  </a:lnTo>
                  <a:lnTo>
                    <a:pt x="228" y="9"/>
                  </a:lnTo>
                  <a:lnTo>
                    <a:pt x="214" y="5"/>
                  </a:lnTo>
                  <a:lnTo>
                    <a:pt x="198" y="2"/>
                  </a:lnTo>
                  <a:lnTo>
                    <a:pt x="182" y="1"/>
                  </a:lnTo>
                  <a:lnTo>
                    <a:pt x="165" y="0"/>
                  </a:lnTo>
                  <a:lnTo>
                    <a:pt x="144" y="1"/>
                  </a:lnTo>
                  <a:lnTo>
                    <a:pt x="126" y="3"/>
                  </a:lnTo>
                  <a:lnTo>
                    <a:pt x="109" y="5"/>
                  </a:lnTo>
                  <a:lnTo>
                    <a:pt x="93" y="10"/>
                  </a:lnTo>
                  <a:lnTo>
                    <a:pt x="78" y="16"/>
                  </a:lnTo>
                  <a:lnTo>
                    <a:pt x="64" y="23"/>
                  </a:lnTo>
                  <a:lnTo>
                    <a:pt x="53" y="30"/>
                  </a:lnTo>
                  <a:lnTo>
                    <a:pt x="42" y="40"/>
                  </a:lnTo>
                  <a:lnTo>
                    <a:pt x="32" y="50"/>
                  </a:lnTo>
                  <a:lnTo>
                    <a:pt x="24" y="61"/>
                  </a:lnTo>
                  <a:lnTo>
                    <a:pt x="16" y="74"/>
                  </a:lnTo>
                  <a:lnTo>
                    <a:pt x="11" y="88"/>
                  </a:lnTo>
                  <a:lnTo>
                    <a:pt x="7" y="104"/>
                  </a:lnTo>
                  <a:lnTo>
                    <a:pt x="3" y="120"/>
                  </a:lnTo>
                  <a:lnTo>
                    <a:pt x="1" y="137"/>
                  </a:lnTo>
                  <a:lnTo>
                    <a:pt x="0" y="156"/>
                  </a:lnTo>
                  <a:lnTo>
                    <a:pt x="1" y="177"/>
                  </a:lnTo>
                  <a:lnTo>
                    <a:pt x="3" y="196"/>
                  </a:lnTo>
                  <a:lnTo>
                    <a:pt x="8" y="214"/>
                  </a:lnTo>
                  <a:lnTo>
                    <a:pt x="13" y="231"/>
                  </a:lnTo>
                  <a:lnTo>
                    <a:pt x="20" y="247"/>
                  </a:lnTo>
                  <a:lnTo>
                    <a:pt x="29" y="261"/>
                  </a:lnTo>
                  <a:lnTo>
                    <a:pt x="40" y="275"/>
                  </a:lnTo>
                  <a:lnTo>
                    <a:pt x="51" y="287"/>
                  </a:lnTo>
                  <a:lnTo>
                    <a:pt x="64" y="297"/>
                  </a:lnTo>
                  <a:lnTo>
                    <a:pt x="78" y="307"/>
                  </a:lnTo>
                  <a:lnTo>
                    <a:pt x="94" y="316"/>
                  </a:lnTo>
                  <a:lnTo>
                    <a:pt x="110" y="322"/>
                  </a:lnTo>
                  <a:lnTo>
                    <a:pt x="129" y="327"/>
                  </a:lnTo>
                  <a:lnTo>
                    <a:pt x="149" y="331"/>
                  </a:lnTo>
                  <a:lnTo>
                    <a:pt x="169" y="333"/>
                  </a:lnTo>
                  <a:lnTo>
                    <a:pt x="190" y="334"/>
                  </a:lnTo>
                  <a:lnTo>
                    <a:pt x="210" y="334"/>
                  </a:lnTo>
                  <a:lnTo>
                    <a:pt x="227" y="332"/>
                  </a:lnTo>
                  <a:lnTo>
                    <a:pt x="244" y="329"/>
                  </a:lnTo>
                  <a:lnTo>
                    <a:pt x="258" y="327"/>
                  </a:lnTo>
                  <a:lnTo>
                    <a:pt x="282" y="321"/>
                  </a:lnTo>
                  <a:lnTo>
                    <a:pt x="297" y="316"/>
                  </a:lnTo>
                  <a:lnTo>
                    <a:pt x="303" y="314"/>
                  </a:lnTo>
                  <a:lnTo>
                    <a:pt x="303" y="272"/>
                  </a:lnTo>
                  <a:lnTo>
                    <a:pt x="294" y="275"/>
                  </a:lnTo>
                  <a:lnTo>
                    <a:pt x="281" y="279"/>
                  </a:lnTo>
                  <a:lnTo>
                    <a:pt x="265" y="282"/>
                  </a:lnTo>
                  <a:lnTo>
                    <a:pt x="247" y="285"/>
                  </a:lnTo>
                  <a:lnTo>
                    <a:pt x="226" y="286"/>
                  </a:lnTo>
                  <a:lnTo>
                    <a:pt x="210" y="285"/>
                  </a:lnTo>
                  <a:lnTo>
                    <a:pt x="194" y="282"/>
                  </a:lnTo>
                  <a:lnTo>
                    <a:pt x="180" y="278"/>
                  </a:lnTo>
                  <a:lnTo>
                    <a:pt x="167" y="273"/>
                  </a:lnTo>
                  <a:lnTo>
                    <a:pt x="155" y="265"/>
                  </a:lnTo>
                  <a:lnTo>
                    <a:pt x="144" y="258"/>
                  </a:lnTo>
                  <a:lnTo>
                    <a:pt x="135" y="248"/>
                  </a:lnTo>
                  <a:lnTo>
                    <a:pt x="126" y="239"/>
                  </a:lnTo>
                  <a:lnTo>
                    <a:pt x="120" y="228"/>
                  </a:lnTo>
                  <a:lnTo>
                    <a:pt x="113" y="216"/>
                  </a:lnTo>
                  <a:lnTo>
                    <a:pt x="108" y="203"/>
                  </a:lnTo>
                  <a:lnTo>
                    <a:pt x="104" y="192"/>
                  </a:lnTo>
                  <a:lnTo>
                    <a:pt x="101" y="178"/>
                  </a:lnTo>
                  <a:lnTo>
                    <a:pt x="98" y="165"/>
                  </a:lnTo>
                  <a:lnTo>
                    <a:pt x="96" y="152"/>
                  </a:lnTo>
                  <a:lnTo>
                    <a:pt x="95" y="139"/>
                  </a:lnTo>
                  <a:lnTo>
                    <a:pt x="310" y="139"/>
                  </a:lnTo>
                  <a:lnTo>
                    <a:pt x="310" y="133"/>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2" name="Freeform 41"/>
            <p:cNvSpPr>
              <a:spLocks/>
            </p:cNvSpPr>
            <p:nvPr/>
          </p:nvSpPr>
          <p:spPr bwMode="auto">
            <a:xfrm>
              <a:off x="7584141" y="916537"/>
              <a:ext cx="88317" cy="154172"/>
            </a:xfrm>
            <a:custGeom>
              <a:avLst/>
              <a:gdLst>
                <a:gd name="T0" fmla="*/ 2147483647 w 245"/>
                <a:gd name="T1" fmla="*/ 0 h 426"/>
                <a:gd name="T2" fmla="*/ 2147483647 w 245"/>
                <a:gd name="T3" fmla="*/ 0 h 426"/>
                <a:gd name="T4" fmla="*/ 2147483647 w 245"/>
                <a:gd name="T5" fmla="*/ 2147483647 h 426"/>
                <a:gd name="T6" fmla="*/ 2147483647 w 245"/>
                <a:gd name="T7" fmla="*/ 2147483647 h 426"/>
                <a:gd name="T8" fmla="*/ 0 w 245"/>
                <a:gd name="T9" fmla="*/ 2147483647 h 426"/>
                <a:gd name="T10" fmla="*/ 0 w 245"/>
                <a:gd name="T11" fmla="*/ 2147483647 h 426"/>
                <a:gd name="T12" fmla="*/ 0 w 245"/>
                <a:gd name="T13" fmla="*/ 2147483647 h 426"/>
                <a:gd name="T14" fmla="*/ 2147483647 w 245"/>
                <a:gd name="T15" fmla="*/ 2147483647 h 426"/>
                <a:gd name="T16" fmla="*/ 2147483647 w 245"/>
                <a:gd name="T17" fmla="*/ 2147483647 h 426"/>
                <a:gd name="T18" fmla="*/ 2147483647 w 245"/>
                <a:gd name="T19" fmla="*/ 2147483647 h 426"/>
                <a:gd name="T20" fmla="*/ 2147483647 w 245"/>
                <a:gd name="T21" fmla="*/ 2147483647 h 426"/>
                <a:gd name="T22" fmla="*/ 2147483647 w 245"/>
                <a:gd name="T23" fmla="*/ 2147483647 h 426"/>
                <a:gd name="T24" fmla="*/ 2147483647 w 245"/>
                <a:gd name="T25" fmla="*/ 2147483647 h 426"/>
                <a:gd name="T26" fmla="*/ 2147483647 w 245"/>
                <a:gd name="T27" fmla="*/ 2147483647 h 426"/>
                <a:gd name="T28" fmla="*/ 2147483647 w 245"/>
                <a:gd name="T29" fmla="*/ 2147483647 h 426"/>
                <a:gd name="T30" fmla="*/ 2147483647 w 245"/>
                <a:gd name="T31" fmla="*/ 2147483647 h 426"/>
                <a:gd name="T32" fmla="*/ 2147483647 w 245"/>
                <a:gd name="T33" fmla="*/ 2147483647 h 426"/>
                <a:gd name="T34" fmla="*/ 2147483647 w 245"/>
                <a:gd name="T35" fmla="*/ 2147483647 h 426"/>
                <a:gd name="T36" fmla="*/ 2147483647 w 245"/>
                <a:gd name="T37" fmla="*/ 2147483647 h 426"/>
                <a:gd name="T38" fmla="*/ 2147483647 w 245"/>
                <a:gd name="T39" fmla="*/ 2147483647 h 426"/>
                <a:gd name="T40" fmla="*/ 2147483647 w 245"/>
                <a:gd name="T41" fmla="*/ 2147483647 h 426"/>
                <a:gd name="T42" fmla="*/ 2147483647 w 245"/>
                <a:gd name="T43" fmla="*/ 2147483647 h 426"/>
                <a:gd name="T44" fmla="*/ 2147483647 w 245"/>
                <a:gd name="T45" fmla="*/ 2147483647 h 426"/>
                <a:gd name="T46" fmla="*/ 2147483647 w 245"/>
                <a:gd name="T47" fmla="*/ 2147483647 h 426"/>
                <a:gd name="T48" fmla="*/ 2147483647 w 245"/>
                <a:gd name="T49" fmla="*/ 2147483647 h 426"/>
                <a:gd name="T50" fmla="*/ 2147483647 w 245"/>
                <a:gd name="T51" fmla="*/ 2147483647 h 426"/>
                <a:gd name="T52" fmla="*/ 2147483647 w 245"/>
                <a:gd name="T53" fmla="*/ 2147483647 h 426"/>
                <a:gd name="T54" fmla="*/ 2147483647 w 245"/>
                <a:gd name="T55" fmla="*/ 2147483647 h 426"/>
                <a:gd name="T56" fmla="*/ 2147483647 w 245"/>
                <a:gd name="T57" fmla="*/ 2147483647 h 426"/>
                <a:gd name="T58" fmla="*/ 2147483647 w 245"/>
                <a:gd name="T59" fmla="*/ 2147483647 h 426"/>
                <a:gd name="T60" fmla="*/ 2147483647 w 245"/>
                <a:gd name="T61" fmla="*/ 2147483647 h 426"/>
                <a:gd name="T62" fmla="*/ 2147483647 w 245"/>
                <a:gd name="T63" fmla="*/ 2147483647 h 426"/>
                <a:gd name="T64" fmla="*/ 2147483647 w 245"/>
                <a:gd name="T65" fmla="*/ 2147483647 h 426"/>
                <a:gd name="T66" fmla="*/ 2147483647 w 245"/>
                <a:gd name="T67" fmla="*/ 2147483647 h 426"/>
                <a:gd name="T68" fmla="*/ 2147483647 w 245"/>
                <a:gd name="T69" fmla="*/ 2147483647 h 426"/>
                <a:gd name="T70" fmla="*/ 2147483647 w 245"/>
                <a:gd name="T71" fmla="*/ 2147483647 h 426"/>
                <a:gd name="T72" fmla="*/ 2147483647 w 245"/>
                <a:gd name="T73" fmla="*/ 2147483647 h 426"/>
                <a:gd name="T74" fmla="*/ 2147483647 w 245"/>
                <a:gd name="T75" fmla="*/ 2147483647 h 426"/>
                <a:gd name="T76" fmla="*/ 2147483647 w 245"/>
                <a:gd name="T77" fmla="*/ 2147483647 h 426"/>
                <a:gd name="T78" fmla="*/ 2147483647 w 245"/>
                <a:gd name="T79" fmla="*/ 2147483647 h 426"/>
                <a:gd name="T80" fmla="*/ 2147483647 w 245"/>
                <a:gd name="T81" fmla="*/ 2147483647 h 426"/>
                <a:gd name="T82" fmla="*/ 2147483647 w 245"/>
                <a:gd name="T83" fmla="*/ 2147483647 h 426"/>
                <a:gd name="T84" fmla="*/ 2147483647 w 245"/>
                <a:gd name="T85" fmla="*/ 2147483647 h 426"/>
                <a:gd name="T86" fmla="*/ 2147483647 w 245"/>
                <a:gd name="T87" fmla="*/ 2147483647 h 426"/>
                <a:gd name="T88" fmla="*/ 2147483647 w 245"/>
                <a:gd name="T89" fmla="*/ 2147483647 h 426"/>
                <a:gd name="T90" fmla="*/ 2147483647 w 245"/>
                <a:gd name="T91" fmla="*/ 2147483647 h 426"/>
                <a:gd name="T92" fmla="*/ 2147483647 w 245"/>
                <a:gd name="T93" fmla="*/ 2147483647 h 426"/>
                <a:gd name="T94" fmla="*/ 2147483647 w 245"/>
                <a:gd name="T95" fmla="*/ 2147483647 h 426"/>
                <a:gd name="T96" fmla="*/ 2147483647 w 245"/>
                <a:gd name="T97" fmla="*/ 2147483647 h 426"/>
                <a:gd name="T98" fmla="*/ 2147483647 w 245"/>
                <a:gd name="T99" fmla="*/ 2147483647 h 426"/>
                <a:gd name="T100" fmla="*/ 2147483647 w 245"/>
                <a:gd name="T101" fmla="*/ 2147483647 h 426"/>
                <a:gd name="T102" fmla="*/ 2147483647 w 245"/>
                <a:gd name="T103" fmla="*/ 2147483647 h 426"/>
                <a:gd name="T104" fmla="*/ 2147483647 w 245"/>
                <a:gd name="T105" fmla="*/ 2147483647 h 426"/>
                <a:gd name="T106" fmla="*/ 2147483647 w 245"/>
                <a:gd name="T107" fmla="*/ 2147483647 h 426"/>
                <a:gd name="T108" fmla="*/ 2147483647 w 245"/>
                <a:gd name="T109" fmla="*/ 2147483647 h 426"/>
                <a:gd name="T110" fmla="*/ 2147483647 w 245"/>
                <a:gd name="T111" fmla="*/ 0 h 426"/>
                <a:gd name="T112" fmla="*/ 2147483647 w 245"/>
                <a:gd name="T113" fmla="*/ 0 h 42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45"/>
                <a:gd name="T172" fmla="*/ 0 h 426"/>
                <a:gd name="T173" fmla="*/ 245 w 245"/>
                <a:gd name="T174" fmla="*/ 426 h 42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45" h="426">
                  <a:moveTo>
                    <a:pt x="59" y="0"/>
                  </a:moveTo>
                  <a:lnTo>
                    <a:pt x="59" y="0"/>
                  </a:lnTo>
                  <a:lnTo>
                    <a:pt x="59" y="100"/>
                  </a:lnTo>
                  <a:lnTo>
                    <a:pt x="0" y="100"/>
                  </a:lnTo>
                  <a:lnTo>
                    <a:pt x="0" y="139"/>
                  </a:lnTo>
                  <a:lnTo>
                    <a:pt x="59" y="139"/>
                  </a:lnTo>
                  <a:lnTo>
                    <a:pt x="59" y="335"/>
                  </a:lnTo>
                  <a:lnTo>
                    <a:pt x="59" y="350"/>
                  </a:lnTo>
                  <a:lnTo>
                    <a:pt x="61" y="363"/>
                  </a:lnTo>
                  <a:lnTo>
                    <a:pt x="64" y="374"/>
                  </a:lnTo>
                  <a:lnTo>
                    <a:pt x="69" y="385"/>
                  </a:lnTo>
                  <a:lnTo>
                    <a:pt x="74" y="394"/>
                  </a:lnTo>
                  <a:lnTo>
                    <a:pt x="79" y="401"/>
                  </a:lnTo>
                  <a:lnTo>
                    <a:pt x="87" y="408"/>
                  </a:lnTo>
                  <a:lnTo>
                    <a:pt x="94" y="412"/>
                  </a:lnTo>
                  <a:lnTo>
                    <a:pt x="103" y="416"/>
                  </a:lnTo>
                  <a:lnTo>
                    <a:pt x="112" y="419"/>
                  </a:lnTo>
                  <a:lnTo>
                    <a:pt x="122" y="421"/>
                  </a:lnTo>
                  <a:lnTo>
                    <a:pt x="133" y="424"/>
                  </a:lnTo>
                  <a:lnTo>
                    <a:pt x="155" y="426"/>
                  </a:lnTo>
                  <a:lnTo>
                    <a:pt x="179" y="426"/>
                  </a:lnTo>
                  <a:lnTo>
                    <a:pt x="191" y="426"/>
                  </a:lnTo>
                  <a:lnTo>
                    <a:pt x="204" y="425"/>
                  </a:lnTo>
                  <a:lnTo>
                    <a:pt x="231" y="420"/>
                  </a:lnTo>
                  <a:lnTo>
                    <a:pt x="235" y="420"/>
                  </a:lnTo>
                  <a:lnTo>
                    <a:pt x="235" y="381"/>
                  </a:lnTo>
                  <a:lnTo>
                    <a:pt x="228" y="382"/>
                  </a:lnTo>
                  <a:lnTo>
                    <a:pt x="216" y="384"/>
                  </a:lnTo>
                  <a:lnTo>
                    <a:pt x="202" y="385"/>
                  </a:lnTo>
                  <a:lnTo>
                    <a:pt x="184" y="384"/>
                  </a:lnTo>
                  <a:lnTo>
                    <a:pt x="171" y="382"/>
                  </a:lnTo>
                  <a:lnTo>
                    <a:pt x="166" y="380"/>
                  </a:lnTo>
                  <a:lnTo>
                    <a:pt x="162" y="378"/>
                  </a:lnTo>
                  <a:lnTo>
                    <a:pt x="157" y="374"/>
                  </a:lnTo>
                  <a:lnTo>
                    <a:pt x="154" y="371"/>
                  </a:lnTo>
                  <a:lnTo>
                    <a:pt x="152" y="368"/>
                  </a:lnTo>
                  <a:lnTo>
                    <a:pt x="150" y="363"/>
                  </a:lnTo>
                  <a:lnTo>
                    <a:pt x="148" y="353"/>
                  </a:lnTo>
                  <a:lnTo>
                    <a:pt x="147" y="340"/>
                  </a:lnTo>
                  <a:lnTo>
                    <a:pt x="147" y="324"/>
                  </a:lnTo>
                  <a:lnTo>
                    <a:pt x="147" y="139"/>
                  </a:lnTo>
                  <a:lnTo>
                    <a:pt x="245" y="139"/>
                  </a:lnTo>
                  <a:lnTo>
                    <a:pt x="245" y="100"/>
                  </a:lnTo>
                  <a:lnTo>
                    <a:pt x="147" y="100"/>
                  </a:lnTo>
                  <a:lnTo>
                    <a:pt x="147" y="0"/>
                  </a:lnTo>
                  <a:lnTo>
                    <a:pt x="59" y="0"/>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3" name="Freeform 43"/>
            <p:cNvSpPr>
              <a:spLocks/>
            </p:cNvSpPr>
            <p:nvPr/>
          </p:nvSpPr>
          <p:spPr bwMode="auto">
            <a:xfrm>
              <a:off x="8044771" y="900947"/>
              <a:ext cx="192218" cy="168029"/>
            </a:xfrm>
            <a:custGeom>
              <a:avLst/>
              <a:gdLst>
                <a:gd name="T0" fmla="*/ 2147483647 w 525"/>
                <a:gd name="T1" fmla="*/ 0 h 455"/>
                <a:gd name="T2" fmla="*/ 2147483647 w 525"/>
                <a:gd name="T3" fmla="*/ 0 h 455"/>
                <a:gd name="T4" fmla="*/ 2147483647 w 525"/>
                <a:gd name="T5" fmla="*/ 0 h 455"/>
                <a:gd name="T6" fmla="*/ 2147483647 w 525"/>
                <a:gd name="T7" fmla="*/ 2147483647 h 455"/>
                <a:gd name="T8" fmla="*/ 2147483647 w 525"/>
                <a:gd name="T9" fmla="*/ 2147483647 h 455"/>
                <a:gd name="T10" fmla="*/ 2147483647 w 525"/>
                <a:gd name="T11" fmla="*/ 0 h 455"/>
                <a:gd name="T12" fmla="*/ 0 w 525"/>
                <a:gd name="T13" fmla="*/ 0 h 455"/>
                <a:gd name="T14" fmla="*/ 0 w 525"/>
                <a:gd name="T15" fmla="*/ 2147483647 h 455"/>
                <a:gd name="T16" fmla="*/ 2147483647 w 525"/>
                <a:gd name="T17" fmla="*/ 2147483647 h 455"/>
                <a:gd name="T18" fmla="*/ 2147483647 w 525"/>
                <a:gd name="T19" fmla="*/ 2147483647 h 455"/>
                <a:gd name="T20" fmla="*/ 2147483647 w 525"/>
                <a:gd name="T21" fmla="*/ 2147483647 h 455"/>
                <a:gd name="T22" fmla="*/ 2147483647 w 525"/>
                <a:gd name="T23" fmla="*/ 2147483647 h 455"/>
                <a:gd name="T24" fmla="*/ 2147483647 w 525"/>
                <a:gd name="T25" fmla="*/ 2147483647 h 455"/>
                <a:gd name="T26" fmla="*/ 2147483647 w 525"/>
                <a:gd name="T27" fmla="*/ 2147483647 h 455"/>
                <a:gd name="T28" fmla="*/ 2147483647 w 525"/>
                <a:gd name="T29" fmla="*/ 2147483647 h 455"/>
                <a:gd name="T30" fmla="*/ 2147483647 w 525"/>
                <a:gd name="T31" fmla="*/ 2147483647 h 455"/>
                <a:gd name="T32" fmla="*/ 2147483647 w 525"/>
                <a:gd name="T33" fmla="*/ 2147483647 h 455"/>
                <a:gd name="T34" fmla="*/ 2147483647 w 525"/>
                <a:gd name="T35" fmla="*/ 2147483647 h 455"/>
                <a:gd name="T36" fmla="*/ 2147483647 w 525"/>
                <a:gd name="T37" fmla="*/ 2147483647 h 455"/>
                <a:gd name="T38" fmla="*/ 2147483647 w 525"/>
                <a:gd name="T39" fmla="*/ 2147483647 h 455"/>
                <a:gd name="T40" fmla="*/ 2147483647 w 525"/>
                <a:gd name="T41" fmla="*/ 2147483647 h 455"/>
                <a:gd name="T42" fmla="*/ 2147483647 w 525"/>
                <a:gd name="T43" fmla="*/ 2147483647 h 455"/>
                <a:gd name="T44" fmla="*/ 2147483647 w 525"/>
                <a:gd name="T45" fmla="*/ 2147483647 h 455"/>
                <a:gd name="T46" fmla="*/ 2147483647 w 525"/>
                <a:gd name="T47" fmla="*/ 2147483647 h 455"/>
                <a:gd name="T48" fmla="*/ 2147483647 w 525"/>
                <a:gd name="T49" fmla="*/ 2147483647 h 455"/>
                <a:gd name="T50" fmla="*/ 2147483647 w 525"/>
                <a:gd name="T51" fmla="*/ 2147483647 h 455"/>
                <a:gd name="T52" fmla="*/ 2147483647 w 525"/>
                <a:gd name="T53" fmla="*/ 2147483647 h 455"/>
                <a:gd name="T54" fmla="*/ 2147483647 w 525"/>
                <a:gd name="T55" fmla="*/ 0 h 455"/>
                <a:gd name="T56" fmla="*/ 2147483647 w 525"/>
                <a:gd name="T57" fmla="*/ 0 h 45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25"/>
                <a:gd name="T88" fmla="*/ 0 h 455"/>
                <a:gd name="T89" fmla="*/ 525 w 525"/>
                <a:gd name="T90" fmla="*/ 455 h 455"/>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25" h="455">
                  <a:moveTo>
                    <a:pt x="519" y="0"/>
                  </a:moveTo>
                  <a:lnTo>
                    <a:pt x="431" y="0"/>
                  </a:lnTo>
                  <a:lnTo>
                    <a:pt x="431" y="346"/>
                  </a:lnTo>
                  <a:lnTo>
                    <a:pt x="202" y="0"/>
                  </a:lnTo>
                  <a:lnTo>
                    <a:pt x="0" y="0"/>
                  </a:lnTo>
                  <a:lnTo>
                    <a:pt x="0" y="25"/>
                  </a:lnTo>
                  <a:lnTo>
                    <a:pt x="17" y="29"/>
                  </a:lnTo>
                  <a:lnTo>
                    <a:pt x="36" y="32"/>
                  </a:lnTo>
                  <a:lnTo>
                    <a:pt x="49" y="35"/>
                  </a:lnTo>
                  <a:lnTo>
                    <a:pt x="59" y="38"/>
                  </a:lnTo>
                  <a:lnTo>
                    <a:pt x="63" y="40"/>
                  </a:lnTo>
                  <a:lnTo>
                    <a:pt x="67" y="44"/>
                  </a:lnTo>
                  <a:lnTo>
                    <a:pt x="69" y="47"/>
                  </a:lnTo>
                  <a:lnTo>
                    <a:pt x="71" y="50"/>
                  </a:lnTo>
                  <a:lnTo>
                    <a:pt x="74" y="60"/>
                  </a:lnTo>
                  <a:lnTo>
                    <a:pt x="75" y="72"/>
                  </a:lnTo>
                  <a:lnTo>
                    <a:pt x="75" y="90"/>
                  </a:lnTo>
                  <a:lnTo>
                    <a:pt x="75" y="455"/>
                  </a:lnTo>
                  <a:lnTo>
                    <a:pt x="169" y="455"/>
                  </a:lnTo>
                  <a:lnTo>
                    <a:pt x="169" y="93"/>
                  </a:lnTo>
                  <a:lnTo>
                    <a:pt x="408" y="455"/>
                  </a:lnTo>
                  <a:lnTo>
                    <a:pt x="525" y="455"/>
                  </a:lnTo>
                  <a:lnTo>
                    <a:pt x="525" y="0"/>
                  </a:lnTo>
                  <a:lnTo>
                    <a:pt x="519" y="0"/>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4" name="Freeform 45"/>
            <p:cNvSpPr>
              <a:spLocks noEditPoints="1"/>
            </p:cNvSpPr>
            <p:nvPr/>
          </p:nvSpPr>
          <p:spPr bwMode="auto">
            <a:xfrm>
              <a:off x="8268159" y="949450"/>
              <a:ext cx="112559" cy="121258"/>
            </a:xfrm>
            <a:custGeom>
              <a:avLst/>
              <a:gdLst>
                <a:gd name="T0" fmla="*/ 2147483647 w 309"/>
                <a:gd name="T1" fmla="*/ 2147483647 h 334"/>
                <a:gd name="T2" fmla="*/ 2147483647 w 309"/>
                <a:gd name="T3" fmla="*/ 2147483647 h 334"/>
                <a:gd name="T4" fmla="*/ 2147483647 w 309"/>
                <a:gd name="T5" fmla="*/ 2147483647 h 334"/>
                <a:gd name="T6" fmla="*/ 2147483647 w 309"/>
                <a:gd name="T7" fmla="*/ 2147483647 h 334"/>
                <a:gd name="T8" fmla="*/ 2147483647 w 309"/>
                <a:gd name="T9" fmla="*/ 2147483647 h 334"/>
                <a:gd name="T10" fmla="*/ 2147483647 w 309"/>
                <a:gd name="T11" fmla="*/ 2147483647 h 334"/>
                <a:gd name="T12" fmla="*/ 2147483647 w 309"/>
                <a:gd name="T13" fmla="*/ 2147483647 h 334"/>
                <a:gd name="T14" fmla="*/ 2147483647 w 309"/>
                <a:gd name="T15" fmla="*/ 2147483647 h 334"/>
                <a:gd name="T16" fmla="*/ 2147483647 w 309"/>
                <a:gd name="T17" fmla="*/ 2147483647 h 334"/>
                <a:gd name="T18" fmla="*/ 2147483647 w 309"/>
                <a:gd name="T19" fmla="*/ 2147483647 h 334"/>
                <a:gd name="T20" fmla="*/ 2147483647 w 309"/>
                <a:gd name="T21" fmla="*/ 2147483647 h 334"/>
                <a:gd name="T22" fmla="*/ 2147483647 w 309"/>
                <a:gd name="T23" fmla="*/ 2147483647 h 334"/>
                <a:gd name="T24" fmla="*/ 2147483647 w 309"/>
                <a:gd name="T25" fmla="*/ 2147483647 h 334"/>
                <a:gd name="T26" fmla="*/ 2147483647 w 309"/>
                <a:gd name="T27" fmla="*/ 2147483647 h 334"/>
                <a:gd name="T28" fmla="*/ 2147483647 w 309"/>
                <a:gd name="T29" fmla="*/ 2147483647 h 334"/>
                <a:gd name="T30" fmla="*/ 2147483647 w 309"/>
                <a:gd name="T31" fmla="*/ 2147483647 h 334"/>
                <a:gd name="T32" fmla="*/ 2147483647 w 309"/>
                <a:gd name="T33" fmla="*/ 2147483647 h 334"/>
                <a:gd name="T34" fmla="*/ 2147483647 w 309"/>
                <a:gd name="T35" fmla="*/ 2147483647 h 334"/>
                <a:gd name="T36" fmla="*/ 2147483647 w 309"/>
                <a:gd name="T37" fmla="*/ 2147483647 h 334"/>
                <a:gd name="T38" fmla="*/ 2147483647 w 309"/>
                <a:gd name="T39" fmla="*/ 2147483647 h 334"/>
                <a:gd name="T40" fmla="*/ 2147483647 w 309"/>
                <a:gd name="T41" fmla="*/ 2147483647 h 334"/>
                <a:gd name="T42" fmla="*/ 2147483647 w 309"/>
                <a:gd name="T43" fmla="*/ 2147483647 h 334"/>
                <a:gd name="T44" fmla="*/ 2147483647 w 309"/>
                <a:gd name="T45" fmla="*/ 2147483647 h 334"/>
                <a:gd name="T46" fmla="*/ 2147483647 w 309"/>
                <a:gd name="T47" fmla="*/ 0 h 334"/>
                <a:gd name="T48" fmla="*/ 2147483647 w 309"/>
                <a:gd name="T49" fmla="*/ 2147483647 h 334"/>
                <a:gd name="T50" fmla="*/ 2147483647 w 309"/>
                <a:gd name="T51" fmla="*/ 2147483647 h 334"/>
                <a:gd name="T52" fmla="*/ 2147483647 w 309"/>
                <a:gd name="T53" fmla="*/ 2147483647 h 334"/>
                <a:gd name="T54" fmla="*/ 2147483647 w 309"/>
                <a:gd name="T55" fmla="*/ 2147483647 h 334"/>
                <a:gd name="T56" fmla="*/ 2147483647 w 309"/>
                <a:gd name="T57" fmla="*/ 2147483647 h 334"/>
                <a:gd name="T58" fmla="*/ 2147483647 w 309"/>
                <a:gd name="T59" fmla="*/ 2147483647 h 334"/>
                <a:gd name="T60" fmla="*/ 2147483647 w 309"/>
                <a:gd name="T61" fmla="*/ 2147483647 h 334"/>
                <a:gd name="T62" fmla="*/ 0 w 309"/>
                <a:gd name="T63" fmla="*/ 2147483647 h 334"/>
                <a:gd name="T64" fmla="*/ 2147483647 w 309"/>
                <a:gd name="T65" fmla="*/ 2147483647 h 334"/>
                <a:gd name="T66" fmla="*/ 2147483647 w 309"/>
                <a:gd name="T67" fmla="*/ 2147483647 h 334"/>
                <a:gd name="T68" fmla="*/ 2147483647 w 309"/>
                <a:gd name="T69" fmla="*/ 2147483647 h 334"/>
                <a:gd name="T70" fmla="*/ 2147483647 w 309"/>
                <a:gd name="T71" fmla="*/ 2147483647 h 334"/>
                <a:gd name="T72" fmla="*/ 2147483647 w 309"/>
                <a:gd name="T73" fmla="*/ 2147483647 h 334"/>
                <a:gd name="T74" fmla="*/ 2147483647 w 309"/>
                <a:gd name="T75" fmla="*/ 2147483647 h 334"/>
                <a:gd name="T76" fmla="*/ 2147483647 w 309"/>
                <a:gd name="T77" fmla="*/ 2147483647 h 334"/>
                <a:gd name="T78" fmla="*/ 2147483647 w 309"/>
                <a:gd name="T79" fmla="*/ 2147483647 h 334"/>
                <a:gd name="T80" fmla="*/ 2147483647 w 309"/>
                <a:gd name="T81" fmla="*/ 2147483647 h 334"/>
                <a:gd name="T82" fmla="*/ 2147483647 w 309"/>
                <a:gd name="T83" fmla="*/ 2147483647 h 334"/>
                <a:gd name="T84" fmla="*/ 2147483647 w 309"/>
                <a:gd name="T85" fmla="*/ 2147483647 h 334"/>
                <a:gd name="T86" fmla="*/ 2147483647 w 309"/>
                <a:gd name="T87" fmla="*/ 2147483647 h 334"/>
                <a:gd name="T88" fmla="*/ 2147483647 w 309"/>
                <a:gd name="T89" fmla="*/ 2147483647 h 334"/>
                <a:gd name="T90" fmla="*/ 2147483647 w 309"/>
                <a:gd name="T91" fmla="*/ 2147483647 h 334"/>
                <a:gd name="T92" fmla="*/ 2147483647 w 309"/>
                <a:gd name="T93" fmla="*/ 2147483647 h 334"/>
                <a:gd name="T94" fmla="*/ 2147483647 w 309"/>
                <a:gd name="T95" fmla="*/ 2147483647 h 334"/>
                <a:gd name="T96" fmla="*/ 2147483647 w 309"/>
                <a:gd name="T97" fmla="*/ 2147483647 h 334"/>
                <a:gd name="T98" fmla="*/ 2147483647 w 309"/>
                <a:gd name="T99" fmla="*/ 2147483647 h 334"/>
                <a:gd name="T100" fmla="*/ 2147483647 w 309"/>
                <a:gd name="T101" fmla="*/ 2147483647 h 334"/>
                <a:gd name="T102" fmla="*/ 2147483647 w 309"/>
                <a:gd name="T103" fmla="*/ 2147483647 h 334"/>
                <a:gd name="T104" fmla="*/ 2147483647 w 309"/>
                <a:gd name="T105" fmla="*/ 2147483647 h 334"/>
                <a:gd name="T106" fmla="*/ 2147483647 w 309"/>
                <a:gd name="T107" fmla="*/ 2147483647 h 334"/>
                <a:gd name="T108" fmla="*/ 2147483647 w 309"/>
                <a:gd name="T109" fmla="*/ 2147483647 h 334"/>
                <a:gd name="T110" fmla="*/ 2147483647 w 309"/>
                <a:gd name="T111" fmla="*/ 2147483647 h 334"/>
                <a:gd name="T112" fmla="*/ 2147483647 w 309"/>
                <a:gd name="T113" fmla="*/ 2147483647 h 334"/>
                <a:gd name="T114" fmla="*/ 2147483647 w 309"/>
                <a:gd name="T115" fmla="*/ 2147483647 h 33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309"/>
                <a:gd name="T175" fmla="*/ 0 h 334"/>
                <a:gd name="T176" fmla="*/ 309 w 309"/>
                <a:gd name="T177" fmla="*/ 334 h 33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309" h="334">
                  <a:moveTo>
                    <a:pt x="162" y="35"/>
                  </a:moveTo>
                  <a:lnTo>
                    <a:pt x="162" y="35"/>
                  </a:lnTo>
                  <a:lnTo>
                    <a:pt x="170" y="35"/>
                  </a:lnTo>
                  <a:lnTo>
                    <a:pt x="178" y="36"/>
                  </a:lnTo>
                  <a:lnTo>
                    <a:pt x="184" y="39"/>
                  </a:lnTo>
                  <a:lnTo>
                    <a:pt x="190" y="41"/>
                  </a:lnTo>
                  <a:lnTo>
                    <a:pt x="196" y="44"/>
                  </a:lnTo>
                  <a:lnTo>
                    <a:pt x="201" y="48"/>
                  </a:lnTo>
                  <a:lnTo>
                    <a:pt x="204" y="51"/>
                  </a:lnTo>
                  <a:lnTo>
                    <a:pt x="209" y="56"/>
                  </a:lnTo>
                  <a:lnTo>
                    <a:pt x="214" y="66"/>
                  </a:lnTo>
                  <a:lnTo>
                    <a:pt x="218" y="77"/>
                  </a:lnTo>
                  <a:lnTo>
                    <a:pt x="220" y="89"/>
                  </a:lnTo>
                  <a:lnTo>
                    <a:pt x="221" y="101"/>
                  </a:lnTo>
                  <a:lnTo>
                    <a:pt x="95" y="101"/>
                  </a:lnTo>
                  <a:lnTo>
                    <a:pt x="97" y="91"/>
                  </a:lnTo>
                  <a:lnTo>
                    <a:pt x="100" y="80"/>
                  </a:lnTo>
                  <a:lnTo>
                    <a:pt x="105" y="70"/>
                  </a:lnTo>
                  <a:lnTo>
                    <a:pt x="111" y="59"/>
                  </a:lnTo>
                  <a:lnTo>
                    <a:pt x="115" y="55"/>
                  </a:lnTo>
                  <a:lnTo>
                    <a:pt x="120" y="50"/>
                  </a:lnTo>
                  <a:lnTo>
                    <a:pt x="124" y="46"/>
                  </a:lnTo>
                  <a:lnTo>
                    <a:pt x="131" y="43"/>
                  </a:lnTo>
                  <a:lnTo>
                    <a:pt x="137" y="40"/>
                  </a:lnTo>
                  <a:lnTo>
                    <a:pt x="144" y="38"/>
                  </a:lnTo>
                  <a:lnTo>
                    <a:pt x="152" y="36"/>
                  </a:lnTo>
                  <a:lnTo>
                    <a:pt x="162" y="35"/>
                  </a:lnTo>
                  <a:close/>
                  <a:moveTo>
                    <a:pt x="309" y="133"/>
                  </a:moveTo>
                  <a:lnTo>
                    <a:pt x="309" y="133"/>
                  </a:lnTo>
                  <a:lnTo>
                    <a:pt x="309" y="117"/>
                  </a:lnTo>
                  <a:lnTo>
                    <a:pt x="307" y="102"/>
                  </a:lnTo>
                  <a:lnTo>
                    <a:pt x="305" y="88"/>
                  </a:lnTo>
                  <a:lnTo>
                    <a:pt x="301" y="75"/>
                  </a:lnTo>
                  <a:lnTo>
                    <a:pt x="295" y="63"/>
                  </a:lnTo>
                  <a:lnTo>
                    <a:pt x="289" y="52"/>
                  </a:lnTo>
                  <a:lnTo>
                    <a:pt x="281" y="43"/>
                  </a:lnTo>
                  <a:lnTo>
                    <a:pt x="273" y="33"/>
                  </a:lnTo>
                  <a:lnTo>
                    <a:pt x="263" y="26"/>
                  </a:lnTo>
                  <a:lnTo>
                    <a:pt x="252" y="19"/>
                  </a:lnTo>
                  <a:lnTo>
                    <a:pt x="241" y="14"/>
                  </a:lnTo>
                  <a:lnTo>
                    <a:pt x="228" y="9"/>
                  </a:lnTo>
                  <a:lnTo>
                    <a:pt x="213" y="5"/>
                  </a:lnTo>
                  <a:lnTo>
                    <a:pt x="198" y="2"/>
                  </a:lnTo>
                  <a:lnTo>
                    <a:pt x="182" y="1"/>
                  </a:lnTo>
                  <a:lnTo>
                    <a:pt x="164" y="0"/>
                  </a:lnTo>
                  <a:lnTo>
                    <a:pt x="144" y="1"/>
                  </a:lnTo>
                  <a:lnTo>
                    <a:pt x="126" y="3"/>
                  </a:lnTo>
                  <a:lnTo>
                    <a:pt x="109" y="6"/>
                  </a:lnTo>
                  <a:lnTo>
                    <a:pt x="93" y="11"/>
                  </a:lnTo>
                  <a:lnTo>
                    <a:pt x="78" y="16"/>
                  </a:lnTo>
                  <a:lnTo>
                    <a:pt x="64" y="23"/>
                  </a:lnTo>
                  <a:lnTo>
                    <a:pt x="53" y="30"/>
                  </a:lnTo>
                  <a:lnTo>
                    <a:pt x="42" y="40"/>
                  </a:lnTo>
                  <a:lnTo>
                    <a:pt x="32" y="50"/>
                  </a:lnTo>
                  <a:lnTo>
                    <a:pt x="24" y="62"/>
                  </a:lnTo>
                  <a:lnTo>
                    <a:pt x="16" y="75"/>
                  </a:lnTo>
                  <a:lnTo>
                    <a:pt x="11" y="89"/>
                  </a:lnTo>
                  <a:lnTo>
                    <a:pt x="6" y="104"/>
                  </a:lnTo>
                  <a:lnTo>
                    <a:pt x="2" y="120"/>
                  </a:lnTo>
                  <a:lnTo>
                    <a:pt x="1" y="138"/>
                  </a:lnTo>
                  <a:lnTo>
                    <a:pt x="0" y="156"/>
                  </a:lnTo>
                  <a:lnTo>
                    <a:pt x="1" y="177"/>
                  </a:lnTo>
                  <a:lnTo>
                    <a:pt x="3" y="196"/>
                  </a:lnTo>
                  <a:lnTo>
                    <a:pt x="8" y="214"/>
                  </a:lnTo>
                  <a:lnTo>
                    <a:pt x="13" y="231"/>
                  </a:lnTo>
                  <a:lnTo>
                    <a:pt x="21" y="247"/>
                  </a:lnTo>
                  <a:lnTo>
                    <a:pt x="29" y="261"/>
                  </a:lnTo>
                  <a:lnTo>
                    <a:pt x="39" y="275"/>
                  </a:lnTo>
                  <a:lnTo>
                    <a:pt x="50" y="287"/>
                  </a:lnTo>
                  <a:lnTo>
                    <a:pt x="63" y="297"/>
                  </a:lnTo>
                  <a:lnTo>
                    <a:pt x="78" y="307"/>
                  </a:lnTo>
                  <a:lnTo>
                    <a:pt x="93" y="316"/>
                  </a:lnTo>
                  <a:lnTo>
                    <a:pt x="110" y="322"/>
                  </a:lnTo>
                  <a:lnTo>
                    <a:pt x="128" y="327"/>
                  </a:lnTo>
                  <a:lnTo>
                    <a:pt x="148" y="331"/>
                  </a:lnTo>
                  <a:lnTo>
                    <a:pt x="169" y="334"/>
                  </a:lnTo>
                  <a:lnTo>
                    <a:pt x="190" y="334"/>
                  </a:lnTo>
                  <a:lnTo>
                    <a:pt x="210" y="334"/>
                  </a:lnTo>
                  <a:lnTo>
                    <a:pt x="227" y="332"/>
                  </a:lnTo>
                  <a:lnTo>
                    <a:pt x="243" y="329"/>
                  </a:lnTo>
                  <a:lnTo>
                    <a:pt x="258" y="327"/>
                  </a:lnTo>
                  <a:lnTo>
                    <a:pt x="281" y="321"/>
                  </a:lnTo>
                  <a:lnTo>
                    <a:pt x="297" y="317"/>
                  </a:lnTo>
                  <a:lnTo>
                    <a:pt x="303" y="314"/>
                  </a:lnTo>
                  <a:lnTo>
                    <a:pt x="303" y="273"/>
                  </a:lnTo>
                  <a:lnTo>
                    <a:pt x="294" y="275"/>
                  </a:lnTo>
                  <a:lnTo>
                    <a:pt x="281" y="279"/>
                  </a:lnTo>
                  <a:lnTo>
                    <a:pt x="265" y="282"/>
                  </a:lnTo>
                  <a:lnTo>
                    <a:pt x="246" y="286"/>
                  </a:lnTo>
                  <a:lnTo>
                    <a:pt x="226" y="286"/>
                  </a:lnTo>
                  <a:lnTo>
                    <a:pt x="209" y="286"/>
                  </a:lnTo>
                  <a:lnTo>
                    <a:pt x="194" y="282"/>
                  </a:lnTo>
                  <a:lnTo>
                    <a:pt x="180" y="278"/>
                  </a:lnTo>
                  <a:lnTo>
                    <a:pt x="166" y="273"/>
                  </a:lnTo>
                  <a:lnTo>
                    <a:pt x="154" y="266"/>
                  </a:lnTo>
                  <a:lnTo>
                    <a:pt x="144" y="258"/>
                  </a:lnTo>
                  <a:lnTo>
                    <a:pt x="135" y="248"/>
                  </a:lnTo>
                  <a:lnTo>
                    <a:pt x="126" y="239"/>
                  </a:lnTo>
                  <a:lnTo>
                    <a:pt x="119" y="228"/>
                  </a:lnTo>
                  <a:lnTo>
                    <a:pt x="112" y="216"/>
                  </a:lnTo>
                  <a:lnTo>
                    <a:pt x="108" y="203"/>
                  </a:lnTo>
                  <a:lnTo>
                    <a:pt x="104" y="192"/>
                  </a:lnTo>
                  <a:lnTo>
                    <a:pt x="101" y="179"/>
                  </a:lnTo>
                  <a:lnTo>
                    <a:pt x="97" y="165"/>
                  </a:lnTo>
                  <a:lnTo>
                    <a:pt x="96" y="152"/>
                  </a:lnTo>
                  <a:lnTo>
                    <a:pt x="95" y="139"/>
                  </a:lnTo>
                  <a:lnTo>
                    <a:pt x="309" y="139"/>
                  </a:lnTo>
                  <a:lnTo>
                    <a:pt x="309" y="133"/>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5" name="Freeform 48"/>
            <p:cNvSpPr>
              <a:spLocks/>
            </p:cNvSpPr>
            <p:nvPr/>
          </p:nvSpPr>
          <p:spPr bwMode="auto">
            <a:xfrm>
              <a:off x="8536571" y="916537"/>
              <a:ext cx="88317" cy="154172"/>
            </a:xfrm>
            <a:custGeom>
              <a:avLst/>
              <a:gdLst>
                <a:gd name="T0" fmla="*/ 2147483647 w 245"/>
                <a:gd name="T1" fmla="*/ 0 h 426"/>
                <a:gd name="T2" fmla="*/ 2147483647 w 245"/>
                <a:gd name="T3" fmla="*/ 0 h 426"/>
                <a:gd name="T4" fmla="*/ 2147483647 w 245"/>
                <a:gd name="T5" fmla="*/ 2147483647 h 426"/>
                <a:gd name="T6" fmla="*/ 2147483647 w 245"/>
                <a:gd name="T7" fmla="*/ 2147483647 h 426"/>
                <a:gd name="T8" fmla="*/ 0 w 245"/>
                <a:gd name="T9" fmla="*/ 2147483647 h 426"/>
                <a:gd name="T10" fmla="*/ 0 w 245"/>
                <a:gd name="T11" fmla="*/ 2147483647 h 426"/>
                <a:gd name="T12" fmla="*/ 0 w 245"/>
                <a:gd name="T13" fmla="*/ 2147483647 h 426"/>
                <a:gd name="T14" fmla="*/ 2147483647 w 245"/>
                <a:gd name="T15" fmla="*/ 2147483647 h 426"/>
                <a:gd name="T16" fmla="*/ 2147483647 w 245"/>
                <a:gd name="T17" fmla="*/ 2147483647 h 426"/>
                <a:gd name="T18" fmla="*/ 2147483647 w 245"/>
                <a:gd name="T19" fmla="*/ 2147483647 h 426"/>
                <a:gd name="T20" fmla="*/ 2147483647 w 245"/>
                <a:gd name="T21" fmla="*/ 2147483647 h 426"/>
                <a:gd name="T22" fmla="*/ 2147483647 w 245"/>
                <a:gd name="T23" fmla="*/ 2147483647 h 426"/>
                <a:gd name="T24" fmla="*/ 2147483647 w 245"/>
                <a:gd name="T25" fmla="*/ 2147483647 h 426"/>
                <a:gd name="T26" fmla="*/ 2147483647 w 245"/>
                <a:gd name="T27" fmla="*/ 2147483647 h 426"/>
                <a:gd name="T28" fmla="*/ 2147483647 w 245"/>
                <a:gd name="T29" fmla="*/ 2147483647 h 426"/>
                <a:gd name="T30" fmla="*/ 2147483647 w 245"/>
                <a:gd name="T31" fmla="*/ 2147483647 h 426"/>
                <a:gd name="T32" fmla="*/ 2147483647 w 245"/>
                <a:gd name="T33" fmla="*/ 2147483647 h 426"/>
                <a:gd name="T34" fmla="*/ 2147483647 w 245"/>
                <a:gd name="T35" fmla="*/ 2147483647 h 426"/>
                <a:gd name="T36" fmla="*/ 2147483647 w 245"/>
                <a:gd name="T37" fmla="*/ 2147483647 h 426"/>
                <a:gd name="T38" fmla="*/ 2147483647 w 245"/>
                <a:gd name="T39" fmla="*/ 2147483647 h 426"/>
                <a:gd name="T40" fmla="*/ 2147483647 w 245"/>
                <a:gd name="T41" fmla="*/ 2147483647 h 426"/>
                <a:gd name="T42" fmla="*/ 2147483647 w 245"/>
                <a:gd name="T43" fmla="*/ 2147483647 h 426"/>
                <a:gd name="T44" fmla="*/ 2147483647 w 245"/>
                <a:gd name="T45" fmla="*/ 2147483647 h 426"/>
                <a:gd name="T46" fmla="*/ 2147483647 w 245"/>
                <a:gd name="T47" fmla="*/ 2147483647 h 426"/>
                <a:gd name="T48" fmla="*/ 2147483647 w 245"/>
                <a:gd name="T49" fmla="*/ 2147483647 h 426"/>
                <a:gd name="T50" fmla="*/ 2147483647 w 245"/>
                <a:gd name="T51" fmla="*/ 2147483647 h 426"/>
                <a:gd name="T52" fmla="*/ 2147483647 w 245"/>
                <a:gd name="T53" fmla="*/ 2147483647 h 426"/>
                <a:gd name="T54" fmla="*/ 2147483647 w 245"/>
                <a:gd name="T55" fmla="*/ 2147483647 h 426"/>
                <a:gd name="T56" fmla="*/ 2147483647 w 245"/>
                <a:gd name="T57" fmla="*/ 2147483647 h 426"/>
                <a:gd name="T58" fmla="*/ 2147483647 w 245"/>
                <a:gd name="T59" fmla="*/ 2147483647 h 426"/>
                <a:gd name="T60" fmla="*/ 2147483647 w 245"/>
                <a:gd name="T61" fmla="*/ 2147483647 h 426"/>
                <a:gd name="T62" fmla="*/ 2147483647 w 245"/>
                <a:gd name="T63" fmla="*/ 2147483647 h 426"/>
                <a:gd name="T64" fmla="*/ 2147483647 w 245"/>
                <a:gd name="T65" fmla="*/ 2147483647 h 426"/>
                <a:gd name="T66" fmla="*/ 2147483647 w 245"/>
                <a:gd name="T67" fmla="*/ 2147483647 h 426"/>
                <a:gd name="T68" fmla="*/ 2147483647 w 245"/>
                <a:gd name="T69" fmla="*/ 2147483647 h 426"/>
                <a:gd name="T70" fmla="*/ 2147483647 w 245"/>
                <a:gd name="T71" fmla="*/ 2147483647 h 426"/>
                <a:gd name="T72" fmla="*/ 2147483647 w 245"/>
                <a:gd name="T73" fmla="*/ 2147483647 h 426"/>
                <a:gd name="T74" fmla="*/ 2147483647 w 245"/>
                <a:gd name="T75" fmla="*/ 2147483647 h 426"/>
                <a:gd name="T76" fmla="*/ 2147483647 w 245"/>
                <a:gd name="T77" fmla="*/ 2147483647 h 426"/>
                <a:gd name="T78" fmla="*/ 2147483647 w 245"/>
                <a:gd name="T79" fmla="*/ 2147483647 h 426"/>
                <a:gd name="T80" fmla="*/ 2147483647 w 245"/>
                <a:gd name="T81" fmla="*/ 2147483647 h 426"/>
                <a:gd name="T82" fmla="*/ 2147483647 w 245"/>
                <a:gd name="T83" fmla="*/ 2147483647 h 426"/>
                <a:gd name="T84" fmla="*/ 2147483647 w 245"/>
                <a:gd name="T85" fmla="*/ 2147483647 h 426"/>
                <a:gd name="T86" fmla="*/ 2147483647 w 245"/>
                <a:gd name="T87" fmla="*/ 2147483647 h 426"/>
                <a:gd name="T88" fmla="*/ 2147483647 w 245"/>
                <a:gd name="T89" fmla="*/ 2147483647 h 426"/>
                <a:gd name="T90" fmla="*/ 2147483647 w 245"/>
                <a:gd name="T91" fmla="*/ 2147483647 h 426"/>
                <a:gd name="T92" fmla="*/ 2147483647 w 245"/>
                <a:gd name="T93" fmla="*/ 2147483647 h 426"/>
                <a:gd name="T94" fmla="*/ 2147483647 w 245"/>
                <a:gd name="T95" fmla="*/ 2147483647 h 426"/>
                <a:gd name="T96" fmla="*/ 2147483647 w 245"/>
                <a:gd name="T97" fmla="*/ 2147483647 h 426"/>
                <a:gd name="T98" fmla="*/ 2147483647 w 245"/>
                <a:gd name="T99" fmla="*/ 2147483647 h 426"/>
                <a:gd name="T100" fmla="*/ 2147483647 w 245"/>
                <a:gd name="T101" fmla="*/ 2147483647 h 426"/>
                <a:gd name="T102" fmla="*/ 2147483647 w 245"/>
                <a:gd name="T103" fmla="*/ 2147483647 h 426"/>
                <a:gd name="T104" fmla="*/ 2147483647 w 245"/>
                <a:gd name="T105" fmla="*/ 2147483647 h 426"/>
                <a:gd name="T106" fmla="*/ 2147483647 w 245"/>
                <a:gd name="T107" fmla="*/ 2147483647 h 426"/>
                <a:gd name="T108" fmla="*/ 2147483647 w 245"/>
                <a:gd name="T109" fmla="*/ 2147483647 h 426"/>
                <a:gd name="T110" fmla="*/ 2147483647 w 245"/>
                <a:gd name="T111" fmla="*/ 0 h 426"/>
                <a:gd name="T112" fmla="*/ 2147483647 w 245"/>
                <a:gd name="T113" fmla="*/ 0 h 42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45"/>
                <a:gd name="T172" fmla="*/ 0 h 426"/>
                <a:gd name="T173" fmla="*/ 245 w 245"/>
                <a:gd name="T174" fmla="*/ 426 h 42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45" h="426">
                  <a:moveTo>
                    <a:pt x="59" y="0"/>
                  </a:moveTo>
                  <a:lnTo>
                    <a:pt x="59" y="0"/>
                  </a:lnTo>
                  <a:lnTo>
                    <a:pt x="59" y="100"/>
                  </a:lnTo>
                  <a:lnTo>
                    <a:pt x="0" y="100"/>
                  </a:lnTo>
                  <a:lnTo>
                    <a:pt x="0" y="139"/>
                  </a:lnTo>
                  <a:lnTo>
                    <a:pt x="59" y="139"/>
                  </a:lnTo>
                  <a:lnTo>
                    <a:pt x="59" y="335"/>
                  </a:lnTo>
                  <a:lnTo>
                    <a:pt x="60" y="350"/>
                  </a:lnTo>
                  <a:lnTo>
                    <a:pt x="61" y="363"/>
                  </a:lnTo>
                  <a:lnTo>
                    <a:pt x="64" y="374"/>
                  </a:lnTo>
                  <a:lnTo>
                    <a:pt x="69" y="385"/>
                  </a:lnTo>
                  <a:lnTo>
                    <a:pt x="74" y="394"/>
                  </a:lnTo>
                  <a:lnTo>
                    <a:pt x="79" y="401"/>
                  </a:lnTo>
                  <a:lnTo>
                    <a:pt x="87" y="408"/>
                  </a:lnTo>
                  <a:lnTo>
                    <a:pt x="94" y="412"/>
                  </a:lnTo>
                  <a:lnTo>
                    <a:pt x="103" y="416"/>
                  </a:lnTo>
                  <a:lnTo>
                    <a:pt x="112" y="419"/>
                  </a:lnTo>
                  <a:lnTo>
                    <a:pt x="122" y="421"/>
                  </a:lnTo>
                  <a:lnTo>
                    <a:pt x="133" y="424"/>
                  </a:lnTo>
                  <a:lnTo>
                    <a:pt x="155" y="426"/>
                  </a:lnTo>
                  <a:lnTo>
                    <a:pt x="180" y="426"/>
                  </a:lnTo>
                  <a:lnTo>
                    <a:pt x="192" y="426"/>
                  </a:lnTo>
                  <a:lnTo>
                    <a:pt x="204" y="425"/>
                  </a:lnTo>
                  <a:lnTo>
                    <a:pt x="231" y="420"/>
                  </a:lnTo>
                  <a:lnTo>
                    <a:pt x="236" y="420"/>
                  </a:lnTo>
                  <a:lnTo>
                    <a:pt x="236" y="381"/>
                  </a:lnTo>
                  <a:lnTo>
                    <a:pt x="229" y="382"/>
                  </a:lnTo>
                  <a:lnTo>
                    <a:pt x="216" y="384"/>
                  </a:lnTo>
                  <a:lnTo>
                    <a:pt x="202" y="385"/>
                  </a:lnTo>
                  <a:lnTo>
                    <a:pt x="184" y="384"/>
                  </a:lnTo>
                  <a:lnTo>
                    <a:pt x="171" y="382"/>
                  </a:lnTo>
                  <a:lnTo>
                    <a:pt x="166" y="380"/>
                  </a:lnTo>
                  <a:lnTo>
                    <a:pt x="162" y="378"/>
                  </a:lnTo>
                  <a:lnTo>
                    <a:pt x="157" y="374"/>
                  </a:lnTo>
                  <a:lnTo>
                    <a:pt x="154" y="371"/>
                  </a:lnTo>
                  <a:lnTo>
                    <a:pt x="152" y="368"/>
                  </a:lnTo>
                  <a:lnTo>
                    <a:pt x="150" y="363"/>
                  </a:lnTo>
                  <a:lnTo>
                    <a:pt x="148" y="353"/>
                  </a:lnTo>
                  <a:lnTo>
                    <a:pt x="147" y="340"/>
                  </a:lnTo>
                  <a:lnTo>
                    <a:pt x="147" y="324"/>
                  </a:lnTo>
                  <a:lnTo>
                    <a:pt x="147" y="139"/>
                  </a:lnTo>
                  <a:lnTo>
                    <a:pt x="245" y="139"/>
                  </a:lnTo>
                  <a:lnTo>
                    <a:pt x="245" y="100"/>
                  </a:lnTo>
                  <a:lnTo>
                    <a:pt x="147" y="100"/>
                  </a:lnTo>
                  <a:lnTo>
                    <a:pt x="147" y="0"/>
                  </a:lnTo>
                  <a:lnTo>
                    <a:pt x="59" y="0"/>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6" name="Freeform 50"/>
            <p:cNvSpPr>
              <a:spLocks/>
            </p:cNvSpPr>
            <p:nvPr/>
          </p:nvSpPr>
          <p:spPr bwMode="auto">
            <a:xfrm>
              <a:off x="8384182" y="951182"/>
              <a:ext cx="140268" cy="117794"/>
            </a:xfrm>
            <a:custGeom>
              <a:avLst/>
              <a:gdLst>
                <a:gd name="T0" fmla="*/ 2147483647 w 387"/>
                <a:gd name="T1" fmla="*/ 2147483647 h 319"/>
                <a:gd name="T2" fmla="*/ 2147483647 w 387"/>
                <a:gd name="T3" fmla="*/ 0 h 319"/>
                <a:gd name="T4" fmla="*/ 2147483647 w 387"/>
                <a:gd name="T5" fmla="*/ 0 h 319"/>
                <a:gd name="T6" fmla="*/ 2147483647 w 387"/>
                <a:gd name="T7" fmla="*/ 2147483647 h 319"/>
                <a:gd name="T8" fmla="*/ 2147483647 w 387"/>
                <a:gd name="T9" fmla="*/ 0 h 319"/>
                <a:gd name="T10" fmla="*/ 0 w 387"/>
                <a:gd name="T11" fmla="*/ 0 h 319"/>
                <a:gd name="T12" fmla="*/ 0 w 387"/>
                <a:gd name="T13" fmla="*/ 2147483647 h 319"/>
                <a:gd name="T14" fmla="*/ 2147483647 w 387"/>
                <a:gd name="T15" fmla="*/ 2147483647 h 319"/>
                <a:gd name="T16" fmla="*/ 2147483647 w 387"/>
                <a:gd name="T17" fmla="*/ 2147483647 h 319"/>
                <a:gd name="T18" fmla="*/ 2147483647 w 387"/>
                <a:gd name="T19" fmla="*/ 2147483647 h 319"/>
                <a:gd name="T20" fmla="*/ 2147483647 w 387"/>
                <a:gd name="T21" fmla="*/ 2147483647 h 319"/>
                <a:gd name="T22" fmla="*/ 2147483647 w 387"/>
                <a:gd name="T23" fmla="*/ 2147483647 h 319"/>
                <a:gd name="T24" fmla="*/ 2147483647 w 387"/>
                <a:gd name="T25" fmla="*/ 2147483647 h 319"/>
                <a:gd name="T26" fmla="*/ 2147483647 w 387"/>
                <a:gd name="T27" fmla="*/ 2147483647 h 319"/>
                <a:gd name="T28" fmla="*/ 2147483647 w 387"/>
                <a:gd name="T29" fmla="*/ 2147483647 h 319"/>
                <a:gd name="T30" fmla="*/ 2147483647 w 387"/>
                <a:gd name="T31" fmla="*/ 2147483647 h 319"/>
                <a:gd name="T32" fmla="*/ 2147483647 w 387"/>
                <a:gd name="T33" fmla="*/ 2147483647 h 319"/>
                <a:gd name="T34" fmla="*/ 2147483647 w 387"/>
                <a:gd name="T35" fmla="*/ 2147483647 h 319"/>
                <a:gd name="T36" fmla="*/ 2147483647 w 387"/>
                <a:gd name="T37" fmla="*/ 2147483647 h 319"/>
                <a:gd name="T38" fmla="*/ 2147483647 w 387"/>
                <a:gd name="T39" fmla="*/ 2147483647 h 319"/>
                <a:gd name="T40" fmla="*/ 2147483647 w 387"/>
                <a:gd name="T41" fmla="*/ 2147483647 h 319"/>
                <a:gd name="T42" fmla="*/ 2147483647 w 387"/>
                <a:gd name="T43" fmla="*/ 2147483647 h 319"/>
                <a:gd name="T44" fmla="*/ 2147483647 w 387"/>
                <a:gd name="T45" fmla="*/ 2147483647 h 319"/>
                <a:gd name="T46" fmla="*/ 2147483647 w 387"/>
                <a:gd name="T47" fmla="*/ 2147483647 h 319"/>
                <a:gd name="T48" fmla="*/ 2147483647 w 387"/>
                <a:gd name="T49" fmla="*/ 2147483647 h 31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87"/>
                <a:gd name="T76" fmla="*/ 0 h 319"/>
                <a:gd name="T77" fmla="*/ 387 w 387"/>
                <a:gd name="T78" fmla="*/ 319 h 31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87" h="319">
                  <a:moveTo>
                    <a:pt x="297" y="104"/>
                  </a:moveTo>
                  <a:lnTo>
                    <a:pt x="387" y="0"/>
                  </a:lnTo>
                  <a:lnTo>
                    <a:pt x="295" y="0"/>
                  </a:lnTo>
                  <a:lnTo>
                    <a:pt x="209" y="98"/>
                  </a:lnTo>
                  <a:lnTo>
                    <a:pt x="133" y="0"/>
                  </a:lnTo>
                  <a:lnTo>
                    <a:pt x="0" y="0"/>
                  </a:lnTo>
                  <a:lnTo>
                    <a:pt x="0" y="25"/>
                  </a:lnTo>
                  <a:lnTo>
                    <a:pt x="5" y="25"/>
                  </a:lnTo>
                  <a:lnTo>
                    <a:pt x="21" y="27"/>
                  </a:lnTo>
                  <a:lnTo>
                    <a:pt x="34" y="30"/>
                  </a:lnTo>
                  <a:lnTo>
                    <a:pt x="45" y="33"/>
                  </a:lnTo>
                  <a:lnTo>
                    <a:pt x="54" y="37"/>
                  </a:lnTo>
                  <a:lnTo>
                    <a:pt x="63" y="43"/>
                  </a:lnTo>
                  <a:lnTo>
                    <a:pt x="70" y="51"/>
                  </a:lnTo>
                  <a:lnTo>
                    <a:pt x="80" y="62"/>
                  </a:lnTo>
                  <a:lnTo>
                    <a:pt x="89" y="73"/>
                  </a:lnTo>
                  <a:lnTo>
                    <a:pt x="144" y="147"/>
                  </a:lnTo>
                  <a:lnTo>
                    <a:pt x="54" y="251"/>
                  </a:lnTo>
                  <a:lnTo>
                    <a:pt x="147" y="251"/>
                  </a:lnTo>
                  <a:lnTo>
                    <a:pt x="188" y="204"/>
                  </a:lnTo>
                  <a:lnTo>
                    <a:pt x="273" y="319"/>
                  </a:lnTo>
                  <a:lnTo>
                    <a:pt x="377" y="319"/>
                  </a:lnTo>
                  <a:lnTo>
                    <a:pt x="213" y="104"/>
                  </a:lnTo>
                  <a:lnTo>
                    <a:pt x="297" y="104"/>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7" name="Freeform 52"/>
            <p:cNvSpPr>
              <a:spLocks/>
            </p:cNvSpPr>
            <p:nvPr/>
          </p:nvSpPr>
          <p:spPr bwMode="auto">
            <a:xfrm>
              <a:off x="8520986" y="868034"/>
              <a:ext cx="76194" cy="48503"/>
            </a:xfrm>
            <a:custGeom>
              <a:avLst/>
              <a:gdLst>
                <a:gd name="T0" fmla="*/ 2147483647 w 205"/>
                <a:gd name="T1" fmla="*/ 2147483647 h 129"/>
                <a:gd name="T2" fmla="*/ 0 w 205"/>
                <a:gd name="T3" fmla="*/ 2147483647 h 129"/>
                <a:gd name="T4" fmla="*/ 2147483647 w 205"/>
                <a:gd name="T5" fmla="*/ 0 h 129"/>
                <a:gd name="T6" fmla="*/ 2147483647 w 205"/>
                <a:gd name="T7" fmla="*/ 0 h 129"/>
                <a:gd name="T8" fmla="*/ 2147483647 w 205"/>
                <a:gd name="T9" fmla="*/ 2147483647 h 129"/>
                <a:gd name="T10" fmla="*/ 0 60000 65536"/>
                <a:gd name="T11" fmla="*/ 0 60000 65536"/>
                <a:gd name="T12" fmla="*/ 0 60000 65536"/>
                <a:gd name="T13" fmla="*/ 0 60000 65536"/>
                <a:gd name="T14" fmla="*/ 0 60000 65536"/>
                <a:gd name="T15" fmla="*/ 0 w 205"/>
                <a:gd name="T16" fmla="*/ 0 h 129"/>
                <a:gd name="T17" fmla="*/ 205 w 205"/>
                <a:gd name="T18" fmla="*/ 129 h 129"/>
              </a:gdLst>
              <a:ahLst/>
              <a:cxnLst>
                <a:cxn ang="T10">
                  <a:pos x="T0" y="T1"/>
                </a:cxn>
                <a:cxn ang="T11">
                  <a:pos x="T2" y="T3"/>
                </a:cxn>
                <a:cxn ang="T12">
                  <a:pos x="T4" y="T5"/>
                </a:cxn>
                <a:cxn ang="T13">
                  <a:pos x="T6" y="T7"/>
                </a:cxn>
                <a:cxn ang="T14">
                  <a:pos x="T8" y="T9"/>
                </a:cxn>
              </a:cxnLst>
              <a:rect l="T15" t="T16" r="T17" b="T18"/>
              <a:pathLst>
                <a:path w="205" h="129">
                  <a:moveTo>
                    <a:pt x="93" y="129"/>
                  </a:moveTo>
                  <a:lnTo>
                    <a:pt x="0" y="129"/>
                  </a:lnTo>
                  <a:lnTo>
                    <a:pt x="112" y="0"/>
                  </a:lnTo>
                  <a:lnTo>
                    <a:pt x="205" y="0"/>
                  </a:lnTo>
                  <a:lnTo>
                    <a:pt x="93" y="129"/>
                  </a:lnTo>
                  <a:close/>
                </a:path>
              </a:pathLst>
            </a:custGeom>
            <a:solidFill>
              <a:srgbClr val="FD0014"/>
            </a:solidFill>
            <a:ln w="9525">
              <a:noFill/>
              <a:miter lim="800000"/>
              <a:headEnd/>
              <a:tailEnd/>
            </a:ln>
          </p:spPr>
          <p:txBody>
            <a:bodyPr wrap="none" anchor="ctr"/>
            <a:lstStyle/>
            <a:p>
              <a:pPr eaLnBrk="1" hangingPunct="1"/>
              <a:endParaRPr lang="ja-JP" altLang="en-US" dirty="0">
                <a:solidFill>
                  <a:prstClr val="black"/>
                </a:solidFill>
                <a:latin typeface="Arial"/>
                <a:ea typeface="ＭＳ Ｐゴシック" charset="-128"/>
              </a:endParaRPr>
            </a:p>
          </p:txBody>
        </p:sp>
      </p:grpSp>
      <p:grpSp>
        <p:nvGrpSpPr>
          <p:cNvPr id="28" name="グループ化 28"/>
          <p:cNvGrpSpPr>
            <a:grpSpLocks/>
          </p:cNvGrpSpPr>
          <p:nvPr userDrawn="1"/>
        </p:nvGrpSpPr>
        <p:grpSpPr bwMode="auto">
          <a:xfrm>
            <a:off x="350837" y="2763845"/>
            <a:ext cx="9212925" cy="109537"/>
            <a:chOff x="324643" y="2763058"/>
            <a:chExt cx="8502651" cy="109537"/>
          </a:xfrm>
        </p:grpSpPr>
        <p:sp>
          <p:nvSpPr>
            <p:cNvPr id="29" name="正方形/長方形 11"/>
            <p:cNvSpPr>
              <a:spLocks noChangeArrowheads="1"/>
            </p:cNvSpPr>
            <p:nvPr userDrawn="1"/>
          </p:nvSpPr>
          <p:spPr bwMode="auto">
            <a:xfrm>
              <a:off x="324643" y="2763058"/>
              <a:ext cx="8502651" cy="109537"/>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30" name="グループ化 39"/>
            <p:cNvGrpSpPr>
              <a:grpSpLocks/>
            </p:cNvGrpSpPr>
            <p:nvPr userDrawn="1"/>
          </p:nvGrpSpPr>
          <p:grpSpPr bwMode="auto">
            <a:xfrm>
              <a:off x="324643" y="2763058"/>
              <a:ext cx="2178447" cy="109537"/>
              <a:chOff x="312738" y="2747963"/>
              <a:chExt cx="1970087" cy="109537"/>
            </a:xfrm>
          </p:grpSpPr>
          <p:sp>
            <p:nvSpPr>
              <p:cNvPr id="31" name="正方形/長方形 30"/>
              <p:cNvSpPr>
                <a:spLocks noChangeArrowheads="1"/>
              </p:cNvSpPr>
              <p:nvPr/>
            </p:nvSpPr>
            <p:spPr bwMode="auto">
              <a:xfrm>
                <a:off x="312738" y="2747963"/>
                <a:ext cx="1970796"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2" name="正方形/長方形 31"/>
              <p:cNvSpPr>
                <a:spLocks noChangeArrowheads="1"/>
              </p:cNvSpPr>
              <p:nvPr/>
            </p:nvSpPr>
            <p:spPr bwMode="auto">
              <a:xfrm>
                <a:off x="312738" y="2747963"/>
                <a:ext cx="986116"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pic>
        <p:nvPicPr>
          <p:cNvPr id="33" name="Picture 2"/>
          <p:cNvPicPr>
            <a:picLocks noChangeAspect="1" noChangeArrowheads="1"/>
          </p:cNvPicPr>
          <p:nvPr userDrawn="1"/>
        </p:nvPicPr>
        <p:blipFill>
          <a:blip r:embed="rId2" cstate="print"/>
          <a:srcRect/>
          <a:stretch>
            <a:fillRect/>
          </a:stretch>
        </p:blipFill>
        <p:spPr bwMode="auto">
          <a:xfrm>
            <a:off x="6357156" y="206380"/>
            <a:ext cx="1047354" cy="1135063"/>
          </a:xfrm>
          <a:prstGeom prst="rect">
            <a:avLst/>
          </a:prstGeom>
          <a:noFill/>
          <a:ln w="9525">
            <a:noFill/>
            <a:miter lim="800000"/>
            <a:headEnd/>
            <a:tailEnd/>
          </a:ln>
        </p:spPr>
      </p:pic>
      <p:pic>
        <p:nvPicPr>
          <p:cNvPr id="35" name="Picture 6"/>
          <p:cNvPicPr>
            <a:picLocks noChangeAspect="1" noChangeArrowheads="1"/>
          </p:cNvPicPr>
          <p:nvPr userDrawn="1"/>
        </p:nvPicPr>
        <p:blipFill>
          <a:blip r:embed="rId3" cstate="print"/>
          <a:srcRect/>
          <a:stretch>
            <a:fillRect/>
          </a:stretch>
        </p:blipFill>
        <p:spPr bwMode="auto">
          <a:xfrm>
            <a:off x="3704865" y="534988"/>
            <a:ext cx="2404269" cy="457200"/>
          </a:xfrm>
          <a:prstGeom prst="rect">
            <a:avLst/>
          </a:prstGeom>
          <a:noFill/>
          <a:ln w="9525">
            <a:noFill/>
            <a:miter lim="800000"/>
            <a:headEnd/>
            <a:tailEnd/>
          </a:ln>
        </p:spPr>
      </p:pic>
      <p:sp>
        <p:nvSpPr>
          <p:cNvPr id="4" name="タイトル 3"/>
          <p:cNvSpPr>
            <a:spLocks noGrp="1"/>
          </p:cNvSpPr>
          <p:nvPr>
            <p:ph type="title"/>
          </p:nvPr>
        </p:nvSpPr>
        <p:spPr>
          <a:xfrm>
            <a:off x="662523" y="3140968"/>
            <a:ext cx="8915400" cy="432048"/>
          </a:xfrm>
          <a:prstGeom prst="rect">
            <a:avLst/>
          </a:prstGeom>
        </p:spPr>
        <p:txBody>
          <a:bodyPr/>
          <a:lstStyle>
            <a:lvl1pPr marL="0" marR="0" indent="0" algn="l" defTabSz="914395" rtl="0" eaLnBrk="0" fontAlgn="base" latinLnBrk="0" hangingPunct="0">
              <a:lnSpc>
                <a:spcPct val="90000"/>
              </a:lnSpc>
              <a:spcBef>
                <a:spcPct val="0"/>
              </a:spcBef>
              <a:spcAft>
                <a:spcPct val="0"/>
              </a:spcAft>
              <a:buClrTx/>
              <a:buSzTx/>
              <a:buFontTx/>
              <a:buNone/>
              <a:tabLst/>
              <a:defRPr sz="2800" b="0"/>
            </a:lvl1pPr>
          </a:lstStyle>
          <a:p>
            <a:r>
              <a:rPr lang="ja-JP" altLang="en-US"/>
              <a:t>マスター タイトルの書式設定</a:t>
            </a:r>
            <a:endParaRPr lang="ja-JP" altLang="en-US" dirty="0"/>
          </a:p>
        </p:txBody>
      </p:sp>
      <p:sp>
        <p:nvSpPr>
          <p:cNvPr id="36" name="スライド番号プレースホルダ 2"/>
          <p:cNvSpPr>
            <a:spLocks noGrp="1"/>
          </p:cNvSpPr>
          <p:nvPr>
            <p:ph type="sldNum" sz="quarter" idx="10"/>
          </p:nvPr>
        </p:nvSpPr>
        <p:spPr/>
        <p:txBody>
          <a:bodyPr/>
          <a:lstStyle>
            <a:lvl1pPr algn="r">
              <a:defRPr sz="1400">
                <a:solidFill>
                  <a:schemeClr val="tx1"/>
                </a:solidFill>
                <a:latin typeface="Arial" pitchFamily="34" charset="0"/>
                <a:cs typeface="Arial" pitchFamily="34" charset="0"/>
              </a:defRPr>
            </a:lvl1pPr>
          </a:lstStyle>
          <a:p>
            <a:pPr>
              <a:defRPr/>
            </a:pPr>
            <a:fld id="{C8CB148B-143F-4F5D-981D-DD1379AE8ED1}" type="slidenum">
              <a:rPr lang="en-US" altLang="ja-JP">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78297839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9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
        <p:nvSpPr>
          <p:cNvPr id="10" name="テキスト ボックス 9"/>
          <p:cNvSpPr txBox="1"/>
          <p:nvPr userDrawn="1"/>
        </p:nvSpPr>
        <p:spPr>
          <a:xfrm>
            <a:off x="6903221" y="1"/>
            <a:ext cx="1343885" cy="261610"/>
          </a:xfrm>
          <a:prstGeom prst="rect">
            <a:avLst/>
          </a:prstGeom>
          <a:solidFill>
            <a:schemeClr val="bg1"/>
          </a:solidFill>
          <a:ln>
            <a:solidFill>
              <a:srgbClr val="FF0000"/>
            </a:solidFill>
          </a:ln>
        </p:spPr>
        <p:txBody>
          <a:bodyPr wrap="none" lIns="36000" rIns="36000" rtlCol="0">
            <a:spAutoFit/>
          </a:bodyPr>
          <a:lstStyle/>
          <a:p>
            <a:pPr eaLnBrk="1" fontAlgn="auto" hangingPunct="1">
              <a:spcBef>
                <a:spcPts val="0"/>
              </a:spcBef>
              <a:spcAft>
                <a:spcPts val="0"/>
              </a:spcAft>
            </a:pPr>
            <a:r>
              <a:rPr lang="en-US" altLang="ja-JP" sz="1100" dirty="0">
                <a:solidFill>
                  <a:srgbClr val="FF0000"/>
                </a:solidFill>
                <a:latin typeface="Arial"/>
                <a:ea typeface="HGPｺﾞｼｯｸE"/>
              </a:rPr>
              <a:t>Strongly confidential</a:t>
            </a:r>
            <a:endParaRPr lang="ja-JP" altLang="en-US" sz="1100" dirty="0">
              <a:solidFill>
                <a:srgbClr val="FF0000"/>
              </a:solidFill>
              <a:latin typeface="Arial"/>
              <a:ea typeface="HGPｺﾞｼｯｸE"/>
            </a:endParaRPr>
          </a:p>
        </p:txBody>
      </p:sp>
    </p:spTree>
    <p:extLst>
      <p:ext uri="{BB962C8B-B14F-4D97-AF65-F5344CB8AC3E}">
        <p14:creationId xmlns:p14="http://schemas.microsoft.com/office/powerpoint/2010/main" val="1563690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15"/>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198" indent="0">
              <a:buNone/>
              <a:defRPr sz="1800">
                <a:solidFill>
                  <a:schemeClr val="tx1">
                    <a:tint val="75000"/>
                  </a:schemeClr>
                </a:solidFill>
              </a:defRPr>
            </a:lvl2pPr>
            <a:lvl3pPr marL="914395" indent="0">
              <a:buNone/>
              <a:defRPr sz="1600">
                <a:solidFill>
                  <a:schemeClr val="tx1">
                    <a:tint val="75000"/>
                  </a:schemeClr>
                </a:solidFill>
              </a:defRPr>
            </a:lvl3pPr>
            <a:lvl4pPr marL="1371592" indent="0">
              <a:buNone/>
              <a:defRPr sz="1400">
                <a:solidFill>
                  <a:schemeClr val="tx1">
                    <a:tint val="75000"/>
                  </a:schemeClr>
                </a:solidFill>
              </a:defRPr>
            </a:lvl4pPr>
            <a:lvl5pPr marL="1828789" indent="0">
              <a:buNone/>
              <a:defRPr sz="1400">
                <a:solidFill>
                  <a:schemeClr val="tx1">
                    <a:tint val="75000"/>
                  </a:schemeClr>
                </a:solidFill>
              </a:defRPr>
            </a:lvl5pPr>
            <a:lvl6pPr marL="2285987" indent="0">
              <a:buNone/>
              <a:defRPr sz="1400">
                <a:solidFill>
                  <a:schemeClr val="tx1">
                    <a:tint val="75000"/>
                  </a:schemeClr>
                </a:solidFill>
              </a:defRPr>
            </a:lvl6pPr>
            <a:lvl7pPr marL="2743185" indent="0">
              <a:buNone/>
              <a:defRPr sz="1400">
                <a:solidFill>
                  <a:schemeClr val="tx1">
                    <a:tint val="75000"/>
                  </a:schemeClr>
                </a:solidFill>
              </a:defRPr>
            </a:lvl7pPr>
            <a:lvl8pPr marL="3200381" indent="0">
              <a:buNone/>
              <a:defRPr sz="1400">
                <a:solidFill>
                  <a:schemeClr val="tx1">
                    <a:tint val="75000"/>
                  </a:schemeClr>
                </a:solidFill>
              </a:defRPr>
            </a:lvl8pPr>
            <a:lvl9pPr marL="3657579"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377459CE-883E-46E1-AAD6-C76FBDF466F4}" type="datetimeFigureOut">
              <a:rPr lang="ja-JP" altLang="en-US"/>
              <a:pPr>
                <a:defRPr/>
              </a:pPr>
              <a:t>2025/3/27</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3893F471-091C-40D6-95D5-B670A00C66E4}" type="slidenum">
              <a:rPr lang="ja-JP" altLang="en-US"/>
              <a:pPr>
                <a:defRPr/>
              </a:pPr>
              <a:t>‹#›</a:t>
            </a:fld>
            <a:endParaRPr lang="ja-JP" altLang="en-US"/>
          </a:p>
        </p:txBody>
      </p:sp>
    </p:spTree>
    <p:extLst>
      <p:ext uri="{BB962C8B-B14F-4D97-AF65-F5344CB8AC3E}">
        <p14:creationId xmlns:p14="http://schemas.microsoft.com/office/powerpoint/2010/main" val="213904921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cSld name="2_白紙">
    <p:spTree>
      <p:nvGrpSpPr>
        <p:cNvPr id="1" name=""/>
        <p:cNvGrpSpPr/>
        <p:nvPr/>
      </p:nvGrpSpPr>
      <p:grpSpPr>
        <a:xfrm>
          <a:off x="0" y="0"/>
          <a:ext cx="0" cy="0"/>
          <a:chOff x="0" y="0"/>
          <a:chExt cx="0" cy="0"/>
        </a:xfrm>
      </p:grpSpPr>
      <p:pic>
        <p:nvPicPr>
          <p:cNvPr id="2" name="図 1" descr="ea60_010_030_dmac [更新済み].wmf"/>
          <p:cNvPicPr>
            <a:picLocks noChangeAspect="1"/>
          </p:cNvPicPr>
          <p:nvPr userDrawn="1"/>
        </p:nvPicPr>
        <p:blipFill>
          <a:blip r:embed="rId2" cstate="screen"/>
          <a:stretch>
            <a:fillRect/>
          </a:stretch>
        </p:blipFill>
        <p:spPr bwMode="gray">
          <a:xfrm>
            <a:off x="3018600" y="2916679"/>
            <a:ext cx="3868800" cy="1024642"/>
          </a:xfrm>
          <a:prstGeom prst="rect">
            <a:avLst/>
          </a:prstGeom>
        </p:spPr>
      </p:pic>
    </p:spTree>
    <p:extLst>
      <p:ext uri="{BB962C8B-B14F-4D97-AF65-F5344CB8AC3E}">
        <p14:creationId xmlns:p14="http://schemas.microsoft.com/office/powerpoint/2010/main" val="99388613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2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
        <p:nvSpPr>
          <p:cNvPr id="10" name="テキスト ボックス 9"/>
          <p:cNvSpPr txBox="1"/>
          <p:nvPr userDrawn="1"/>
        </p:nvSpPr>
        <p:spPr>
          <a:xfrm>
            <a:off x="6903221" y="1"/>
            <a:ext cx="1343885" cy="261610"/>
          </a:xfrm>
          <a:prstGeom prst="rect">
            <a:avLst/>
          </a:prstGeom>
          <a:solidFill>
            <a:schemeClr val="bg1"/>
          </a:solidFill>
          <a:ln>
            <a:solidFill>
              <a:srgbClr val="FF0000"/>
            </a:solidFill>
          </a:ln>
        </p:spPr>
        <p:txBody>
          <a:bodyPr wrap="none" lIns="36000" rIns="36000" rtlCol="0">
            <a:spAutoFit/>
          </a:bodyPr>
          <a:lstStyle/>
          <a:p>
            <a:pPr eaLnBrk="1" fontAlgn="auto" hangingPunct="1">
              <a:spcBef>
                <a:spcPts val="0"/>
              </a:spcBef>
              <a:spcAft>
                <a:spcPts val="0"/>
              </a:spcAft>
            </a:pPr>
            <a:r>
              <a:rPr lang="en-US" altLang="ja-JP" sz="1100" dirty="0">
                <a:solidFill>
                  <a:srgbClr val="FF0000"/>
                </a:solidFill>
                <a:latin typeface="Arial"/>
                <a:ea typeface="HGPｺﾞｼｯｸE"/>
              </a:rPr>
              <a:t>Strongly confidential</a:t>
            </a:r>
            <a:endParaRPr lang="ja-JP" altLang="en-US" sz="1100" dirty="0">
              <a:solidFill>
                <a:srgbClr val="FF0000"/>
              </a:solidFill>
              <a:latin typeface="Arial"/>
              <a:ea typeface="HGPｺﾞｼｯｸE"/>
            </a:endParaRPr>
          </a:p>
        </p:txBody>
      </p:sp>
    </p:spTree>
    <p:extLst>
      <p:ext uri="{BB962C8B-B14F-4D97-AF65-F5344CB8AC3E}">
        <p14:creationId xmlns:p14="http://schemas.microsoft.com/office/powerpoint/2010/main" val="304321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3D349D37-F2A3-4B83-A923-E0C9E20926E7}" type="datetimeFigureOut">
              <a:rPr lang="ja-JP" altLang="en-US"/>
              <a:pPr>
                <a:defRPr/>
              </a:pPr>
              <a:t>2025/3/27</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47C6DD86-CEF2-4AFD-A8D8-9329429F44AE}" type="slidenum">
              <a:rPr lang="ja-JP" altLang="en-US"/>
              <a:pPr>
                <a:defRPr/>
              </a:pPr>
              <a:t>‹#›</a:t>
            </a:fld>
            <a:endParaRPr lang="ja-JP" altLang="en-US"/>
          </a:p>
        </p:txBody>
      </p:sp>
    </p:spTree>
    <p:extLst>
      <p:ext uri="{BB962C8B-B14F-4D97-AF65-F5344CB8AC3E}">
        <p14:creationId xmlns:p14="http://schemas.microsoft.com/office/powerpoint/2010/main" val="3413628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5" y="1535113"/>
            <a:ext cx="4378590"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A2EF04DC-FA7C-4D5A-AF18-E78E9649019A}" type="datetimeFigureOut">
              <a:rPr lang="ja-JP" altLang="en-US"/>
              <a:pPr>
                <a:defRPr/>
              </a:pPr>
              <a:t>2025/3/27</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26AC9A31-B8E3-49A0-A404-EC0162CC12F9}" type="slidenum">
              <a:rPr lang="ja-JP" altLang="en-US"/>
              <a:pPr>
                <a:defRPr/>
              </a:pPr>
              <a:t>‹#›</a:t>
            </a:fld>
            <a:endParaRPr lang="ja-JP" altLang="en-US"/>
          </a:p>
        </p:txBody>
      </p:sp>
    </p:spTree>
    <p:extLst>
      <p:ext uri="{BB962C8B-B14F-4D97-AF65-F5344CB8AC3E}">
        <p14:creationId xmlns:p14="http://schemas.microsoft.com/office/powerpoint/2010/main" val="2606436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fld id="{C1D1EB8A-D9CE-4663-8379-CEAD3C465092}" type="datetimeFigureOut">
              <a:rPr lang="ja-JP" altLang="en-US"/>
              <a:pPr>
                <a:defRPr/>
              </a:pPr>
              <a:t>2025/3/27</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6412F809-FD26-43EB-B3DB-313FC6085751}" type="slidenum">
              <a:rPr lang="ja-JP" altLang="en-US"/>
              <a:pPr>
                <a:defRPr/>
              </a:pPr>
              <a:t>‹#›</a:t>
            </a:fld>
            <a:endParaRPr lang="ja-JP" altLang="en-US"/>
          </a:p>
        </p:txBody>
      </p:sp>
    </p:spTree>
    <p:extLst>
      <p:ext uri="{BB962C8B-B14F-4D97-AF65-F5344CB8AC3E}">
        <p14:creationId xmlns:p14="http://schemas.microsoft.com/office/powerpoint/2010/main" val="1076084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E8DCBFEE-2366-44D3-8C14-A71F4AE6781E}" type="datetimeFigureOut">
              <a:rPr lang="ja-JP" altLang="en-US"/>
              <a:pPr>
                <a:defRPr/>
              </a:pPr>
              <a:t>2025/3/27</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44F1CAE7-45F4-4EEB-A445-41B43895F086}" type="slidenum">
              <a:rPr lang="ja-JP" altLang="en-US"/>
              <a:pPr>
                <a:defRPr/>
              </a:pPr>
              <a:t>‹#›</a:t>
            </a:fld>
            <a:endParaRPr lang="ja-JP" altLang="en-US"/>
          </a:p>
        </p:txBody>
      </p:sp>
    </p:spTree>
    <p:extLst>
      <p:ext uri="{BB962C8B-B14F-4D97-AF65-F5344CB8AC3E}">
        <p14:creationId xmlns:p14="http://schemas.microsoft.com/office/powerpoint/2010/main" val="4109187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2" y="27306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2F2D370C-1A48-4024-9781-E117265428D3}" type="datetimeFigureOut">
              <a:rPr lang="ja-JP" altLang="en-US"/>
              <a:pPr>
                <a:defRPr/>
              </a:pPr>
              <a:t>2025/3/27</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EDFE42A-EE30-4320-B879-CA255EFACC01}" type="slidenum">
              <a:rPr lang="ja-JP" altLang="en-US"/>
              <a:pPr>
                <a:defRPr/>
              </a:pPr>
              <a:t>‹#›</a:t>
            </a:fld>
            <a:endParaRPr lang="ja-JP" altLang="en-US"/>
          </a:p>
        </p:txBody>
      </p:sp>
    </p:spTree>
    <p:extLst>
      <p:ext uri="{BB962C8B-B14F-4D97-AF65-F5344CB8AC3E}">
        <p14:creationId xmlns:p14="http://schemas.microsoft.com/office/powerpoint/2010/main" val="2662614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198" indent="0">
              <a:buNone/>
              <a:defRPr sz="2800"/>
            </a:lvl2pPr>
            <a:lvl3pPr marL="914395" indent="0">
              <a:buNone/>
              <a:defRPr sz="2400"/>
            </a:lvl3pPr>
            <a:lvl4pPr marL="1371592" indent="0">
              <a:buNone/>
              <a:defRPr sz="2000"/>
            </a:lvl4pPr>
            <a:lvl5pPr marL="1828789" indent="0">
              <a:buNone/>
              <a:defRPr sz="2000"/>
            </a:lvl5pPr>
            <a:lvl6pPr marL="2285987" indent="0">
              <a:buNone/>
              <a:defRPr sz="2000"/>
            </a:lvl6pPr>
            <a:lvl7pPr marL="2743185" indent="0">
              <a:buNone/>
              <a:defRPr sz="2000"/>
            </a:lvl7pPr>
            <a:lvl8pPr marL="3200381" indent="0">
              <a:buNone/>
              <a:defRPr sz="2000"/>
            </a:lvl8pPr>
            <a:lvl9pPr marL="3657579"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DBF9B44E-7FD3-4680-993E-2B1DF45CE60D}" type="datetimeFigureOut">
              <a:rPr lang="ja-JP" altLang="en-US"/>
              <a:pPr>
                <a:defRPr/>
              </a:pPr>
              <a:t>2025/3/27</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F8033DAB-AA7A-431F-B38E-D822B28E5FA3}" type="slidenum">
              <a:rPr lang="ja-JP" altLang="en-US"/>
              <a:pPr>
                <a:defRPr/>
              </a:pPr>
              <a:t>‹#›</a:t>
            </a:fld>
            <a:endParaRPr lang="ja-JP" altLang="en-US"/>
          </a:p>
        </p:txBody>
      </p:sp>
    </p:spTree>
    <p:extLst>
      <p:ext uri="{BB962C8B-B14F-4D97-AF65-F5344CB8AC3E}">
        <p14:creationId xmlns:p14="http://schemas.microsoft.com/office/powerpoint/2010/main" val="3469127737"/>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slideLayouts/slideLayout23.xml" Type="http://schemas.openxmlformats.org/officeDocument/2006/relationships/slideLayout"/><Relationship Id="rId13" Target="../slideLayouts/slideLayout24.xml" Type="http://schemas.openxmlformats.org/officeDocument/2006/relationships/slideLayout"/><Relationship Id="rId14" Target="../slideLayouts/slideLayout25.xml" Type="http://schemas.openxmlformats.org/officeDocument/2006/relationships/slideLayout"/><Relationship Id="rId15" Target="../slideLayouts/slideLayout26.xml" Type="http://schemas.openxmlformats.org/officeDocument/2006/relationships/slideLayout"/><Relationship Id="rId16" Target="../slideLayouts/slideLayout27.xml" Type="http://schemas.openxmlformats.org/officeDocument/2006/relationships/slideLayout"/><Relationship Id="rId17" Target="../slideLayouts/slideLayout28.xml" Type="http://schemas.openxmlformats.org/officeDocument/2006/relationships/slideLayout"/><Relationship Id="rId18" Target="../slideLayouts/slideLayout29.xml" Type="http://schemas.openxmlformats.org/officeDocument/2006/relationships/slideLayout"/><Relationship Id="rId19" Target="../slideLayouts/slideLayout30.xml" Type="http://schemas.openxmlformats.org/officeDocument/2006/relationships/slideLayout"/><Relationship Id="rId2" Target="../slideLayouts/slideLayout13.xml" Type="http://schemas.openxmlformats.org/officeDocument/2006/relationships/slideLayout"/><Relationship Id="rId20" Target="../slideLayouts/slideLayout31.xml" Type="http://schemas.openxmlformats.org/officeDocument/2006/relationships/slideLayout"/><Relationship Id="rId21" Target="../theme/theme2.xml" Type="http://schemas.openxmlformats.org/officeDocument/2006/relationships/theme"/><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495300" y="1600205"/>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95300" y="6356355"/>
            <a:ext cx="2311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mn-lt"/>
                <a:ea typeface="+mn-ea"/>
              </a:defRPr>
            </a:lvl1pPr>
          </a:lstStyle>
          <a:p>
            <a:pPr>
              <a:defRPr/>
            </a:pPr>
            <a:fld id="{16797CFD-D163-41B9-9692-85245CF89C25}" type="datetimeFigureOut">
              <a:rPr lang="ja-JP" altLang="en-US"/>
              <a:pPr>
                <a:defRPr/>
              </a:pPr>
              <a:t>2025/3/27</a:t>
            </a:fld>
            <a:endParaRPr lang="ja-JP" altLang="en-US"/>
          </a:p>
        </p:txBody>
      </p:sp>
      <p:sp>
        <p:nvSpPr>
          <p:cNvPr id="5" name="フッター プレースホルダ 4"/>
          <p:cNvSpPr>
            <a:spLocks noGrp="1"/>
          </p:cNvSpPr>
          <p:nvPr>
            <p:ph type="ftr" sz="quarter" idx="3"/>
          </p:nvPr>
        </p:nvSpPr>
        <p:spPr>
          <a:xfrm>
            <a:off x="3384550" y="6356355"/>
            <a:ext cx="31369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355"/>
            <a:ext cx="2311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753A8BD1-B1F0-4DA1-B7CF-0D4458F2CE3F}"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198" algn="ctr" rtl="0" fontAlgn="base">
        <a:spcBef>
          <a:spcPct val="0"/>
        </a:spcBef>
        <a:spcAft>
          <a:spcPct val="0"/>
        </a:spcAft>
        <a:defRPr kumimoji="1" sz="4400">
          <a:solidFill>
            <a:schemeClr val="tx1"/>
          </a:solidFill>
          <a:latin typeface="Calibri" pitchFamily="34" charset="0"/>
          <a:ea typeface="ＭＳ Ｐゴシック" charset="-128"/>
        </a:defRPr>
      </a:lvl6pPr>
      <a:lvl7pPr marL="914395" algn="ctr" rtl="0" fontAlgn="base">
        <a:spcBef>
          <a:spcPct val="0"/>
        </a:spcBef>
        <a:spcAft>
          <a:spcPct val="0"/>
        </a:spcAft>
        <a:defRPr kumimoji="1" sz="4400">
          <a:solidFill>
            <a:schemeClr val="tx1"/>
          </a:solidFill>
          <a:latin typeface="Calibri" pitchFamily="34" charset="0"/>
          <a:ea typeface="ＭＳ Ｐゴシック" charset="-128"/>
        </a:defRPr>
      </a:lvl7pPr>
      <a:lvl8pPr marL="1371592" algn="ctr" rtl="0" fontAlgn="base">
        <a:spcBef>
          <a:spcPct val="0"/>
        </a:spcBef>
        <a:spcAft>
          <a:spcPct val="0"/>
        </a:spcAft>
        <a:defRPr kumimoji="1" sz="4400">
          <a:solidFill>
            <a:schemeClr val="tx1"/>
          </a:solidFill>
          <a:latin typeface="Calibri" pitchFamily="34" charset="0"/>
          <a:ea typeface="ＭＳ Ｐゴシック" charset="-128"/>
        </a:defRPr>
      </a:lvl8pPr>
      <a:lvl9pPr marL="1828789"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898" indent="-342898"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46" indent="-285748"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2993" indent="-228598"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191" indent="-228598"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388" indent="-228598"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585"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783"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980"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177"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395" rtl="0" eaLnBrk="1" latinLnBrk="0" hangingPunct="1">
        <a:defRPr kumimoji="1" sz="1800" kern="1200">
          <a:solidFill>
            <a:schemeClr val="tx1"/>
          </a:solidFill>
          <a:latin typeface="+mn-lt"/>
          <a:ea typeface="+mn-ea"/>
          <a:cs typeface="+mn-cs"/>
        </a:defRPr>
      </a:lvl1pPr>
      <a:lvl2pPr marL="457198" algn="l" defTabSz="914395" rtl="0" eaLnBrk="1" latinLnBrk="0" hangingPunct="1">
        <a:defRPr kumimoji="1" sz="1800" kern="1200">
          <a:solidFill>
            <a:schemeClr val="tx1"/>
          </a:solidFill>
          <a:latin typeface="+mn-lt"/>
          <a:ea typeface="+mn-ea"/>
          <a:cs typeface="+mn-cs"/>
        </a:defRPr>
      </a:lvl2pPr>
      <a:lvl3pPr marL="914395" algn="l" defTabSz="914395" rtl="0" eaLnBrk="1" latinLnBrk="0" hangingPunct="1">
        <a:defRPr kumimoji="1" sz="1800" kern="1200">
          <a:solidFill>
            <a:schemeClr val="tx1"/>
          </a:solidFill>
          <a:latin typeface="+mn-lt"/>
          <a:ea typeface="+mn-ea"/>
          <a:cs typeface="+mn-cs"/>
        </a:defRPr>
      </a:lvl3pPr>
      <a:lvl4pPr marL="1371592" algn="l" defTabSz="914395" rtl="0" eaLnBrk="1" latinLnBrk="0" hangingPunct="1">
        <a:defRPr kumimoji="1" sz="1800" kern="1200">
          <a:solidFill>
            <a:schemeClr val="tx1"/>
          </a:solidFill>
          <a:latin typeface="+mn-lt"/>
          <a:ea typeface="+mn-ea"/>
          <a:cs typeface="+mn-cs"/>
        </a:defRPr>
      </a:lvl4pPr>
      <a:lvl5pPr marL="1828789" algn="l" defTabSz="914395" rtl="0" eaLnBrk="1" latinLnBrk="0" hangingPunct="1">
        <a:defRPr kumimoji="1" sz="1800" kern="1200">
          <a:solidFill>
            <a:schemeClr val="tx1"/>
          </a:solidFill>
          <a:latin typeface="+mn-lt"/>
          <a:ea typeface="+mn-ea"/>
          <a:cs typeface="+mn-cs"/>
        </a:defRPr>
      </a:lvl5pPr>
      <a:lvl6pPr marL="2285987" algn="l" defTabSz="914395" rtl="0" eaLnBrk="1" latinLnBrk="0" hangingPunct="1">
        <a:defRPr kumimoji="1" sz="1800" kern="1200">
          <a:solidFill>
            <a:schemeClr val="tx1"/>
          </a:solidFill>
          <a:latin typeface="+mn-lt"/>
          <a:ea typeface="+mn-ea"/>
          <a:cs typeface="+mn-cs"/>
        </a:defRPr>
      </a:lvl6pPr>
      <a:lvl7pPr marL="2743185" algn="l" defTabSz="914395" rtl="0" eaLnBrk="1" latinLnBrk="0" hangingPunct="1">
        <a:defRPr kumimoji="1" sz="1800" kern="1200">
          <a:solidFill>
            <a:schemeClr val="tx1"/>
          </a:solidFill>
          <a:latin typeface="+mn-lt"/>
          <a:ea typeface="+mn-ea"/>
          <a:cs typeface="+mn-cs"/>
        </a:defRPr>
      </a:lvl7pPr>
      <a:lvl8pPr marL="3200381" algn="l" defTabSz="914395" rtl="0" eaLnBrk="1" latinLnBrk="0" hangingPunct="1">
        <a:defRPr kumimoji="1" sz="1800" kern="1200">
          <a:solidFill>
            <a:schemeClr val="tx1"/>
          </a:solidFill>
          <a:latin typeface="+mn-lt"/>
          <a:ea typeface="+mn-ea"/>
          <a:cs typeface="+mn-cs"/>
        </a:defRPr>
      </a:lvl8pPr>
      <a:lvl9pPr marL="3657579" algn="l" defTabSz="914395"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31" name="フッター プレースホルダー 30"/>
          <p:cNvSpPr>
            <a:spLocks noGrp="1"/>
          </p:cNvSpPr>
          <p:nvPr>
            <p:ph type="ftr" sz="quarter" idx="3"/>
          </p:nvPr>
        </p:nvSpPr>
        <p:spPr>
          <a:xfrm>
            <a:off x="6063989" y="6597650"/>
            <a:ext cx="3257285" cy="230188"/>
          </a:xfrm>
          <a:prstGeom prst="rect">
            <a:avLst/>
          </a:prstGeom>
          <a:noFill/>
          <a:ln w="25400">
            <a:noFill/>
            <a:miter lim="800000"/>
            <a:headEnd/>
            <a:tailEnd/>
          </a:ln>
        </p:spPr>
        <p:txBody>
          <a:bodyPr wrap="none">
            <a:noAutofit/>
          </a:bodyPr>
          <a:lstStyle>
            <a:lvl1pPr algn="r">
              <a:spcBef>
                <a:spcPct val="50000"/>
              </a:spcBef>
              <a:defRPr kumimoji="0" lang="en-US" altLang="ja-JP" sz="900" dirty="0">
                <a:solidFill>
                  <a:srgbClr val="A6A6A6"/>
                </a:solidFill>
                <a:latin typeface="Arial" charset="0"/>
                <a:ea typeface="ＭＳ Ｐゴシック" charset="-128"/>
              </a:defRPr>
            </a:lvl1pPr>
          </a:lstStyle>
          <a:p>
            <a:pPr eaLnBrk="1" hangingPunct="1">
              <a:defRPr/>
            </a:pPr>
            <a:endParaRPr/>
          </a:p>
        </p:txBody>
      </p:sp>
      <p:sp>
        <p:nvSpPr>
          <p:cNvPr id="27" name="スライド番号プレースホルダ 2"/>
          <p:cNvSpPr>
            <a:spLocks noGrp="1"/>
          </p:cNvSpPr>
          <p:nvPr>
            <p:ph type="sldNum" sz="quarter" idx="4"/>
          </p:nvPr>
        </p:nvSpPr>
        <p:spPr>
          <a:xfrm>
            <a:off x="9321271" y="6545263"/>
            <a:ext cx="529696" cy="304800"/>
          </a:xfrm>
          <a:prstGeom prst="rect">
            <a:avLst/>
          </a:prstGeom>
        </p:spPr>
        <p:txBody>
          <a:bodyPr/>
          <a:lstStyle>
            <a:lvl1pPr algn="r">
              <a:defRPr sz="1400">
                <a:solidFill>
                  <a:schemeClr val="tx1"/>
                </a:solidFill>
                <a:latin typeface="Arial" pitchFamily="34" charset="0"/>
                <a:ea typeface="ＭＳ Ｐゴシック" charset="-128"/>
                <a:cs typeface="Arial" pitchFamily="34" charset="0"/>
              </a:defRPr>
            </a:lvl1pPr>
          </a:lstStyle>
          <a:p>
            <a:pPr eaLnBrk="1" hangingPunct="1">
              <a:defRPr/>
            </a:pPr>
            <a:fld id="{50A7ADF0-AC7F-4A28-A786-024F3C0F6F2F}" type="slidenum">
              <a:rPr lang="en-US" altLang="ja-JP">
                <a:solidFill>
                  <a:prstClr val="black"/>
                </a:solidFill>
              </a:rPr>
              <a:pPr eaLnBrk="1" hangingPunct="1">
                <a:defRPr/>
              </a:pPr>
              <a:t>‹#›</a:t>
            </a:fld>
            <a:endParaRPr lang="en-US" altLang="ja-JP" dirty="0">
              <a:solidFill>
                <a:prstClr val="black"/>
              </a:solidFill>
            </a:endParaRPr>
          </a:p>
        </p:txBody>
      </p:sp>
    </p:spTree>
    <p:extLst>
      <p:ext uri="{BB962C8B-B14F-4D97-AF65-F5344CB8AC3E}">
        <p14:creationId xmlns:p14="http://schemas.microsoft.com/office/powerpoint/2010/main" val="147687767"/>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 id="2147483702" r:id="rId17"/>
    <p:sldLayoutId id="2147483704" r:id="rId18"/>
    <p:sldLayoutId id="2147483705" r:id="rId19"/>
    <p:sldLayoutId id="2147483706" r:id="rId20"/>
  </p:sldLayoutIdLst>
  <p:hf hdr="0" ftr="0" dt="0"/>
  <p:txStyles>
    <p:titleStyle>
      <a:lvl1pPr algn="l" rtl="0" eaLnBrk="0" fontAlgn="base" hangingPunct="0">
        <a:lnSpc>
          <a:spcPct val="90000"/>
        </a:lnSpc>
        <a:spcBef>
          <a:spcPct val="0"/>
        </a:spcBef>
        <a:spcAft>
          <a:spcPct val="0"/>
        </a:spcAft>
        <a:defRPr kumimoji="1" sz="2600">
          <a:solidFill>
            <a:schemeClr val="tx1"/>
          </a:solidFill>
          <a:latin typeface="+mj-lt"/>
          <a:ea typeface="+mj-ea"/>
          <a:cs typeface="+mj-cs"/>
        </a:defRPr>
      </a:lvl1pPr>
      <a:lvl2pPr algn="l" rtl="0" eaLnBrk="0" fontAlgn="base" hangingPunct="0">
        <a:lnSpc>
          <a:spcPct val="90000"/>
        </a:lnSpc>
        <a:spcBef>
          <a:spcPct val="0"/>
        </a:spcBef>
        <a:spcAft>
          <a:spcPct val="0"/>
        </a:spcAft>
        <a:defRPr kumimoji="1" sz="2600">
          <a:solidFill>
            <a:schemeClr val="tx1"/>
          </a:solidFill>
          <a:latin typeface="Arial" charset="0"/>
          <a:ea typeface="HGP創英角ｺﾞｼｯｸUB" pitchFamily="50" charset="-128"/>
        </a:defRPr>
      </a:lvl2pPr>
      <a:lvl3pPr algn="l" rtl="0" eaLnBrk="0" fontAlgn="base" hangingPunct="0">
        <a:lnSpc>
          <a:spcPct val="90000"/>
        </a:lnSpc>
        <a:spcBef>
          <a:spcPct val="0"/>
        </a:spcBef>
        <a:spcAft>
          <a:spcPct val="0"/>
        </a:spcAft>
        <a:defRPr kumimoji="1" sz="2600">
          <a:solidFill>
            <a:schemeClr val="tx1"/>
          </a:solidFill>
          <a:latin typeface="Arial" charset="0"/>
          <a:ea typeface="HGP創英角ｺﾞｼｯｸUB" pitchFamily="50" charset="-128"/>
        </a:defRPr>
      </a:lvl3pPr>
      <a:lvl4pPr algn="l" rtl="0" eaLnBrk="0" fontAlgn="base" hangingPunct="0">
        <a:lnSpc>
          <a:spcPct val="90000"/>
        </a:lnSpc>
        <a:spcBef>
          <a:spcPct val="0"/>
        </a:spcBef>
        <a:spcAft>
          <a:spcPct val="0"/>
        </a:spcAft>
        <a:defRPr kumimoji="1" sz="2600">
          <a:solidFill>
            <a:schemeClr val="tx1"/>
          </a:solidFill>
          <a:latin typeface="Arial" charset="0"/>
          <a:ea typeface="HGP創英角ｺﾞｼｯｸUB" pitchFamily="50" charset="-128"/>
        </a:defRPr>
      </a:lvl4pPr>
      <a:lvl5pPr algn="l" rtl="0" eaLnBrk="0" fontAlgn="base" hangingPunct="0">
        <a:lnSpc>
          <a:spcPct val="90000"/>
        </a:lnSpc>
        <a:spcBef>
          <a:spcPct val="0"/>
        </a:spcBef>
        <a:spcAft>
          <a:spcPct val="0"/>
        </a:spcAft>
        <a:defRPr kumimoji="1" sz="2600">
          <a:solidFill>
            <a:schemeClr val="tx1"/>
          </a:solidFill>
          <a:latin typeface="Arial" charset="0"/>
          <a:ea typeface="HGP創英角ｺﾞｼｯｸUB" pitchFamily="50" charset="-128"/>
        </a:defRPr>
      </a:lvl5pPr>
      <a:lvl6pPr marL="457198" algn="l" rtl="0" eaLnBrk="1" fontAlgn="base" hangingPunct="1">
        <a:lnSpc>
          <a:spcPct val="90000"/>
        </a:lnSpc>
        <a:spcBef>
          <a:spcPct val="0"/>
        </a:spcBef>
        <a:spcAft>
          <a:spcPct val="0"/>
        </a:spcAft>
        <a:defRPr kumimoji="1" sz="2600">
          <a:solidFill>
            <a:schemeClr val="bg1"/>
          </a:solidFill>
          <a:latin typeface="Arial" charset="0"/>
          <a:ea typeface="HGPｺﾞｼｯｸE" pitchFamily="50" charset="-128"/>
        </a:defRPr>
      </a:lvl6pPr>
      <a:lvl7pPr marL="914395" algn="l" rtl="0" eaLnBrk="1" fontAlgn="base" hangingPunct="1">
        <a:lnSpc>
          <a:spcPct val="90000"/>
        </a:lnSpc>
        <a:spcBef>
          <a:spcPct val="0"/>
        </a:spcBef>
        <a:spcAft>
          <a:spcPct val="0"/>
        </a:spcAft>
        <a:defRPr kumimoji="1" sz="2600">
          <a:solidFill>
            <a:schemeClr val="bg1"/>
          </a:solidFill>
          <a:latin typeface="Arial" charset="0"/>
          <a:ea typeface="HGPｺﾞｼｯｸE" pitchFamily="50" charset="-128"/>
        </a:defRPr>
      </a:lvl7pPr>
      <a:lvl8pPr marL="1371592" algn="l" rtl="0" eaLnBrk="1" fontAlgn="base" hangingPunct="1">
        <a:lnSpc>
          <a:spcPct val="90000"/>
        </a:lnSpc>
        <a:spcBef>
          <a:spcPct val="0"/>
        </a:spcBef>
        <a:spcAft>
          <a:spcPct val="0"/>
        </a:spcAft>
        <a:defRPr kumimoji="1" sz="2600">
          <a:solidFill>
            <a:schemeClr val="bg1"/>
          </a:solidFill>
          <a:latin typeface="Arial" charset="0"/>
          <a:ea typeface="HGPｺﾞｼｯｸE" pitchFamily="50" charset="-128"/>
        </a:defRPr>
      </a:lvl8pPr>
      <a:lvl9pPr marL="1828789" algn="l" rtl="0" eaLnBrk="1" fontAlgn="base" hangingPunct="1">
        <a:lnSpc>
          <a:spcPct val="90000"/>
        </a:lnSpc>
        <a:spcBef>
          <a:spcPct val="0"/>
        </a:spcBef>
        <a:spcAft>
          <a:spcPct val="0"/>
        </a:spcAft>
        <a:defRPr kumimoji="1" sz="2600">
          <a:solidFill>
            <a:schemeClr val="bg1"/>
          </a:solidFill>
          <a:latin typeface="Arial" charset="0"/>
          <a:ea typeface="HGPｺﾞｼｯｸE" pitchFamily="50" charset="-128"/>
        </a:defRPr>
      </a:lvl9pPr>
    </p:titleStyle>
    <p:bodyStyle>
      <a:lvl1pPr marL="342898" indent="-342898" algn="l" rtl="0" eaLnBrk="0" fontAlgn="base" hangingPunct="0">
        <a:spcBef>
          <a:spcPct val="20000"/>
        </a:spcBef>
        <a:spcAft>
          <a:spcPct val="0"/>
        </a:spcAft>
        <a:buChar char="•"/>
        <a:defRPr kumimoji="1" sz="3200">
          <a:solidFill>
            <a:schemeClr val="tx1"/>
          </a:solidFill>
          <a:latin typeface="Arial" pitchFamily="34" charset="0"/>
          <a:ea typeface="+mn-ea"/>
          <a:cs typeface="+mn-cs"/>
        </a:defRPr>
      </a:lvl1pPr>
      <a:lvl2pPr marL="742946" indent="-285748" algn="l" rtl="0" eaLnBrk="0" fontAlgn="base" hangingPunct="0">
        <a:spcBef>
          <a:spcPct val="20000"/>
        </a:spcBef>
        <a:spcAft>
          <a:spcPct val="0"/>
        </a:spcAft>
        <a:buChar char="–"/>
        <a:defRPr kumimoji="1" sz="2800">
          <a:solidFill>
            <a:schemeClr val="tx1"/>
          </a:solidFill>
          <a:latin typeface="Arial" pitchFamily="34" charset="0"/>
          <a:ea typeface="+mn-ea"/>
        </a:defRPr>
      </a:lvl2pPr>
      <a:lvl3pPr marL="1142993" indent="-228598" algn="l" rtl="0" eaLnBrk="0" fontAlgn="base" hangingPunct="0">
        <a:spcBef>
          <a:spcPct val="20000"/>
        </a:spcBef>
        <a:spcAft>
          <a:spcPct val="0"/>
        </a:spcAft>
        <a:buChar char="•"/>
        <a:defRPr kumimoji="1" sz="2400">
          <a:solidFill>
            <a:schemeClr val="tx1"/>
          </a:solidFill>
          <a:latin typeface="Arial" pitchFamily="34" charset="0"/>
          <a:ea typeface="+mn-ea"/>
        </a:defRPr>
      </a:lvl3pPr>
      <a:lvl4pPr marL="1600191" indent="-228598" algn="l" rtl="0" eaLnBrk="0" fontAlgn="base" hangingPunct="0">
        <a:spcBef>
          <a:spcPct val="20000"/>
        </a:spcBef>
        <a:spcAft>
          <a:spcPct val="0"/>
        </a:spcAft>
        <a:buChar char="–"/>
        <a:defRPr kumimoji="1" sz="2000">
          <a:solidFill>
            <a:schemeClr val="tx1"/>
          </a:solidFill>
          <a:latin typeface="Arial" pitchFamily="34" charset="0"/>
          <a:ea typeface="+mn-ea"/>
        </a:defRPr>
      </a:lvl4pPr>
      <a:lvl5pPr marL="2057388" indent="-228598" algn="l" rtl="0" eaLnBrk="0" fontAlgn="base" hangingPunct="0">
        <a:spcBef>
          <a:spcPct val="20000"/>
        </a:spcBef>
        <a:spcAft>
          <a:spcPct val="0"/>
        </a:spcAft>
        <a:buChar char="»"/>
        <a:defRPr kumimoji="1" sz="2000">
          <a:solidFill>
            <a:schemeClr val="tx1"/>
          </a:solidFill>
          <a:latin typeface="Arial" pitchFamily="34" charset="0"/>
          <a:ea typeface="+mn-ea"/>
        </a:defRPr>
      </a:lvl5pPr>
      <a:lvl6pPr marL="2514585" indent="-228598" algn="l" rtl="0" eaLnBrk="1" fontAlgn="base" hangingPunct="1">
        <a:spcBef>
          <a:spcPct val="20000"/>
        </a:spcBef>
        <a:spcAft>
          <a:spcPct val="0"/>
        </a:spcAft>
        <a:buChar char="»"/>
        <a:defRPr kumimoji="1" sz="2000">
          <a:solidFill>
            <a:schemeClr val="tx1"/>
          </a:solidFill>
          <a:latin typeface="+mn-lt"/>
          <a:ea typeface="+mn-ea"/>
        </a:defRPr>
      </a:lvl6pPr>
      <a:lvl7pPr marL="2971783" indent="-228598" algn="l" rtl="0" eaLnBrk="1" fontAlgn="base" hangingPunct="1">
        <a:spcBef>
          <a:spcPct val="20000"/>
        </a:spcBef>
        <a:spcAft>
          <a:spcPct val="0"/>
        </a:spcAft>
        <a:buChar char="»"/>
        <a:defRPr kumimoji="1" sz="2000">
          <a:solidFill>
            <a:schemeClr val="tx1"/>
          </a:solidFill>
          <a:latin typeface="+mn-lt"/>
          <a:ea typeface="+mn-ea"/>
        </a:defRPr>
      </a:lvl7pPr>
      <a:lvl8pPr marL="3428980" indent="-228598" algn="l" rtl="0" eaLnBrk="1" fontAlgn="base" hangingPunct="1">
        <a:spcBef>
          <a:spcPct val="20000"/>
        </a:spcBef>
        <a:spcAft>
          <a:spcPct val="0"/>
        </a:spcAft>
        <a:buChar char="»"/>
        <a:defRPr kumimoji="1" sz="2000">
          <a:solidFill>
            <a:schemeClr val="tx1"/>
          </a:solidFill>
          <a:latin typeface="+mn-lt"/>
          <a:ea typeface="+mn-ea"/>
        </a:defRPr>
      </a:lvl8pPr>
      <a:lvl9pPr marL="3886177" indent="-228598"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395" rtl="0" eaLnBrk="1" latinLnBrk="0" hangingPunct="1">
        <a:defRPr kumimoji="1" sz="1800" kern="1200">
          <a:solidFill>
            <a:schemeClr val="tx1"/>
          </a:solidFill>
          <a:latin typeface="+mn-lt"/>
          <a:ea typeface="+mn-ea"/>
          <a:cs typeface="+mn-cs"/>
        </a:defRPr>
      </a:lvl1pPr>
      <a:lvl2pPr marL="457198" algn="l" defTabSz="914395" rtl="0" eaLnBrk="1" latinLnBrk="0" hangingPunct="1">
        <a:defRPr kumimoji="1" sz="1800" kern="1200">
          <a:solidFill>
            <a:schemeClr val="tx1"/>
          </a:solidFill>
          <a:latin typeface="+mn-lt"/>
          <a:ea typeface="+mn-ea"/>
          <a:cs typeface="+mn-cs"/>
        </a:defRPr>
      </a:lvl2pPr>
      <a:lvl3pPr marL="914395" algn="l" defTabSz="914395" rtl="0" eaLnBrk="1" latinLnBrk="0" hangingPunct="1">
        <a:defRPr kumimoji="1" sz="1800" kern="1200">
          <a:solidFill>
            <a:schemeClr val="tx1"/>
          </a:solidFill>
          <a:latin typeface="+mn-lt"/>
          <a:ea typeface="+mn-ea"/>
          <a:cs typeface="+mn-cs"/>
        </a:defRPr>
      </a:lvl3pPr>
      <a:lvl4pPr marL="1371592" algn="l" defTabSz="914395" rtl="0" eaLnBrk="1" latinLnBrk="0" hangingPunct="1">
        <a:defRPr kumimoji="1" sz="1800" kern="1200">
          <a:solidFill>
            <a:schemeClr val="tx1"/>
          </a:solidFill>
          <a:latin typeface="+mn-lt"/>
          <a:ea typeface="+mn-ea"/>
          <a:cs typeface="+mn-cs"/>
        </a:defRPr>
      </a:lvl4pPr>
      <a:lvl5pPr marL="1828789" algn="l" defTabSz="914395" rtl="0" eaLnBrk="1" latinLnBrk="0" hangingPunct="1">
        <a:defRPr kumimoji="1" sz="1800" kern="1200">
          <a:solidFill>
            <a:schemeClr val="tx1"/>
          </a:solidFill>
          <a:latin typeface="+mn-lt"/>
          <a:ea typeface="+mn-ea"/>
          <a:cs typeface="+mn-cs"/>
        </a:defRPr>
      </a:lvl5pPr>
      <a:lvl6pPr marL="2285987" algn="l" defTabSz="914395" rtl="0" eaLnBrk="1" latinLnBrk="0" hangingPunct="1">
        <a:defRPr kumimoji="1" sz="1800" kern="1200">
          <a:solidFill>
            <a:schemeClr val="tx1"/>
          </a:solidFill>
          <a:latin typeface="+mn-lt"/>
          <a:ea typeface="+mn-ea"/>
          <a:cs typeface="+mn-cs"/>
        </a:defRPr>
      </a:lvl6pPr>
      <a:lvl7pPr marL="2743185" algn="l" defTabSz="914395" rtl="0" eaLnBrk="1" latinLnBrk="0" hangingPunct="1">
        <a:defRPr kumimoji="1" sz="1800" kern="1200">
          <a:solidFill>
            <a:schemeClr val="tx1"/>
          </a:solidFill>
          <a:latin typeface="+mn-lt"/>
          <a:ea typeface="+mn-ea"/>
          <a:cs typeface="+mn-cs"/>
        </a:defRPr>
      </a:lvl7pPr>
      <a:lvl8pPr marL="3200381" algn="l" defTabSz="914395" rtl="0" eaLnBrk="1" latinLnBrk="0" hangingPunct="1">
        <a:defRPr kumimoji="1" sz="1800" kern="1200">
          <a:solidFill>
            <a:schemeClr val="tx1"/>
          </a:solidFill>
          <a:latin typeface="+mn-lt"/>
          <a:ea typeface="+mn-ea"/>
          <a:cs typeface="+mn-cs"/>
        </a:defRPr>
      </a:lvl8pPr>
      <a:lvl9pPr marL="3657579" algn="l" defTabSz="914395"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3" name="テキスト ボックス 258"/>
          <p:cNvSpPr txBox="1">
            <a:spLocks noChangeArrowheads="1"/>
          </p:cNvSpPr>
          <p:nvPr/>
        </p:nvSpPr>
        <p:spPr bwMode="auto">
          <a:xfrm>
            <a:off x="142504" y="926026"/>
            <a:ext cx="4675164" cy="979299"/>
          </a:xfrm>
          <a:prstGeom prst="rect">
            <a:avLst/>
          </a:prstGeom>
          <a:noFill/>
          <a:ln w="19050">
            <a:solidFill>
              <a:schemeClr val="bg1">
                <a:lumMod val="6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28600" indent="-228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20000"/>
              </a:lnSpc>
              <a:spcBef>
                <a:spcPct val="0"/>
              </a:spcBef>
              <a:buFont typeface="Wingdings" panose="05000000000000000000" pitchFamily="2" charset="2"/>
              <a:buChar char="u"/>
            </a:pPr>
            <a:endParaRPr lang="en-US" altLang="ja-JP" sz="12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r>
              <a:rPr lang="ja-JP" altLang="en-US" sz="1400" dirty="0">
                <a:solidFill>
                  <a:srgbClr val="000000"/>
                </a:solidFill>
                <a:latin typeface="Meiryo UI" panose="020B0604030504040204" pitchFamily="50" charset="-128"/>
                <a:ea typeface="Meiryo UI" panose="020B0604030504040204" pitchFamily="50" charset="-128"/>
              </a:rPr>
              <a:t>****</a:t>
            </a:r>
          </a:p>
        </p:txBody>
      </p:sp>
      <p:sp>
        <p:nvSpPr>
          <p:cNvPr id="321" name="テキスト ボックス 282"/>
          <p:cNvSpPr txBox="1">
            <a:spLocks noChangeArrowheads="1"/>
          </p:cNvSpPr>
          <p:nvPr/>
        </p:nvSpPr>
        <p:spPr bwMode="auto">
          <a:xfrm>
            <a:off x="142504" y="2856687"/>
            <a:ext cx="4761288" cy="2815003"/>
          </a:xfrm>
          <a:prstGeom prst="rect">
            <a:avLst/>
          </a:prstGeom>
          <a:noFill/>
          <a:ln w="19050">
            <a:solidFill>
              <a:schemeClr val="bg1">
                <a:lumMod val="65000"/>
              </a:schemeClr>
            </a:solidFill>
            <a:miter lim="800000"/>
            <a:headEnd/>
            <a:tailEnd/>
          </a:ln>
        </p:spPr>
        <p:txBody>
          <a:bodyPr/>
          <a:lstStyle/>
          <a:p>
            <a:pPr eaLnBrk="1" fontAlgn="auto" hangingPunct="1">
              <a:lnSpc>
                <a:spcPct val="120000"/>
              </a:lnSpc>
              <a:spcBef>
                <a:spcPts val="0"/>
              </a:spcBef>
              <a:spcAft>
                <a:spcPts val="0"/>
              </a:spcAft>
              <a:buFont typeface="Wingdings" pitchFamily="2" charset="2"/>
              <a:buChar char="u"/>
              <a:defRPr/>
            </a:pPr>
            <a:endParaRPr lang="en-US" altLang="ja-JP" sz="1200" dirty="0">
              <a:solidFill>
                <a:prstClr val="black"/>
              </a:solidFill>
              <a:latin typeface="Meiryo UI" panose="020B0604030504040204" pitchFamily="50" charset="-128"/>
              <a:ea typeface="Meiryo UI" panose="020B0604030504040204" pitchFamily="50" charset="-128"/>
            </a:endParaRPr>
          </a:p>
          <a:p>
            <a:pPr marL="228598" indent="-228598" eaLnBrk="1" fontAlgn="auto" hangingPunct="1">
              <a:lnSpc>
                <a:spcPct val="120000"/>
              </a:lnSpc>
              <a:spcBef>
                <a:spcPts val="0"/>
              </a:spcBef>
              <a:spcAft>
                <a:spcPts val="0"/>
              </a:spcAft>
              <a:buFont typeface="Wingdings" pitchFamily="2" charset="2"/>
              <a:buChar char="u"/>
              <a:defRPr/>
            </a:pPr>
            <a:r>
              <a:rPr lang="ja-JP" altLang="en-US" sz="1400" dirty="0">
                <a:solidFill>
                  <a:prstClr val="black"/>
                </a:solidFill>
                <a:latin typeface="Meiryo UI" panose="020B0604030504040204" pitchFamily="50" charset="-128"/>
                <a:ea typeface="Meiryo UI" panose="020B0604030504040204" pitchFamily="50" charset="-128"/>
              </a:rPr>
              <a:t>******</a:t>
            </a:r>
          </a:p>
          <a:p>
            <a:pPr eaLnBrk="1" fontAlgn="auto" hangingPunct="1">
              <a:spcBef>
                <a:spcPts val="0"/>
              </a:spcBef>
              <a:spcAft>
                <a:spcPts val="0"/>
              </a:spcAft>
              <a:buFont typeface="Wingdings" pitchFamily="2" charset="2"/>
              <a:buChar char="u"/>
              <a:defRPr/>
            </a:pP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2050" name="テキスト ボックス 282"/>
          <p:cNvSpPr txBox="1">
            <a:spLocks noChangeArrowheads="1"/>
          </p:cNvSpPr>
          <p:nvPr/>
        </p:nvSpPr>
        <p:spPr bwMode="auto">
          <a:xfrm>
            <a:off x="142504" y="2159385"/>
            <a:ext cx="4753801" cy="561224"/>
          </a:xfrm>
          <a:prstGeom prst="rect">
            <a:avLst/>
          </a:prstGeom>
          <a:noFill/>
          <a:ln w="19050">
            <a:solidFill>
              <a:schemeClr val="bg1">
                <a:lumMod val="65000"/>
              </a:schemeClr>
            </a:solidFill>
            <a:miter lim="800000"/>
            <a:headEnd/>
            <a:tailEnd/>
          </a:ln>
        </p:spPr>
        <p:txBody>
          <a:bodyPr/>
          <a:lstStyle/>
          <a:p>
            <a:pPr marL="228598" indent="-228598" eaLnBrk="1" fontAlgn="auto" hangingPunct="1">
              <a:lnSpc>
                <a:spcPct val="120000"/>
              </a:lnSpc>
              <a:spcBef>
                <a:spcPts val="0"/>
              </a:spcBef>
              <a:spcAft>
                <a:spcPts val="0"/>
              </a:spcAft>
              <a:buFont typeface="Wingdings" pitchFamily="2" charset="2"/>
              <a:buChar char="u"/>
              <a:defRPr/>
            </a:pPr>
            <a:endParaRPr lang="en-US" altLang="ja-JP" sz="700" dirty="0">
              <a:solidFill>
                <a:prstClr val="black"/>
              </a:solidFill>
              <a:latin typeface="Meiryo UI" panose="020B0604030504040204" pitchFamily="50" charset="-128"/>
              <a:ea typeface="Meiryo UI" panose="020B0604030504040204" pitchFamily="50" charset="-128"/>
            </a:endParaRPr>
          </a:p>
          <a:p>
            <a:pPr marL="228598" indent="-228598" eaLnBrk="1" fontAlgn="auto" hangingPunct="1">
              <a:lnSpc>
                <a:spcPct val="120000"/>
              </a:lnSpc>
              <a:spcBef>
                <a:spcPts val="0"/>
              </a:spcBef>
              <a:spcAft>
                <a:spcPts val="0"/>
              </a:spcAft>
              <a:buFont typeface="Wingdings" pitchFamily="2" charset="2"/>
              <a:buChar char="u"/>
              <a:defRPr/>
            </a:pPr>
            <a:r>
              <a:rPr lang="ja-JP" altLang="en-US" sz="1400" dirty="0">
                <a:solidFill>
                  <a:prstClr val="black"/>
                </a:solidFill>
                <a:latin typeface="Meiryo UI" panose="020B0604030504040204" pitchFamily="50" charset="-128"/>
                <a:ea typeface="Meiryo UI" panose="020B0604030504040204" pitchFamily="50" charset="-128"/>
              </a:rPr>
              <a:t>***</a:t>
            </a:r>
            <a:endParaRPr lang="en-US" altLang="ja-JP" sz="1400" dirty="0">
              <a:solidFill>
                <a:prstClr val="black"/>
              </a:solidFill>
              <a:latin typeface="Meiryo UI" panose="020B0604030504040204" pitchFamily="50" charset="-128"/>
              <a:ea typeface="Meiryo UI" panose="020B0604030504040204" pitchFamily="50" charset="-128"/>
            </a:endParaRPr>
          </a:p>
        </p:txBody>
      </p:sp>
      <p:sp>
        <p:nvSpPr>
          <p:cNvPr id="2051" name="Text Box 6"/>
          <p:cNvSpPr txBox="1">
            <a:spLocks noChangeArrowheads="1"/>
          </p:cNvSpPr>
          <p:nvPr/>
        </p:nvSpPr>
        <p:spPr bwMode="auto">
          <a:xfrm>
            <a:off x="5046465" y="1049970"/>
            <a:ext cx="4717029" cy="2878908"/>
          </a:xfrm>
          <a:prstGeom prst="rect">
            <a:avLst/>
          </a:prstGeom>
          <a:noFill/>
          <a:ln w="19050">
            <a:solidFill>
              <a:schemeClr val="bg1">
                <a:lumMod val="65000"/>
              </a:schemeClr>
            </a:solidFill>
            <a:miter lim="800000"/>
            <a:headEnd/>
            <a:tailEnd/>
          </a:ln>
        </p:spPr>
        <p:txBody>
          <a:bodyPr tIns="144000"/>
          <a:lstStyle/>
          <a:p>
            <a:pPr marL="171449" indent="-171449" eaLnBrk="1" fontAlgn="auto" hangingPunct="1">
              <a:lnSpc>
                <a:spcPct val="120000"/>
              </a:lnSpc>
              <a:spcBef>
                <a:spcPts val="0"/>
              </a:spcBef>
              <a:spcAft>
                <a:spcPts val="0"/>
              </a:spcAft>
              <a:buFont typeface="Wingdings" panose="05000000000000000000" pitchFamily="2" charset="2"/>
              <a:buChar char="u"/>
              <a:defRPr/>
            </a:pPr>
            <a:r>
              <a:rPr lang="ja-JP" altLang="en-US" sz="1200" dirty="0">
                <a:solidFill>
                  <a:prstClr val="black">
                    <a:lumMod val="95000"/>
                    <a:lumOff val="5000"/>
                  </a:prstClr>
                </a:solidFill>
                <a:latin typeface="Meiryo UI" panose="020B0604030504040204" pitchFamily="50" charset="-128"/>
                <a:ea typeface="Meiryo UI" panose="020B0604030504040204" pitchFamily="50" charset="-128"/>
              </a:rPr>
              <a:t>事業総額（実証フェーズ）：〇億円</a:t>
            </a:r>
            <a:endParaRPr lang="en-US" altLang="ja-JP" sz="1200" dirty="0">
              <a:solidFill>
                <a:prstClr val="black">
                  <a:lumMod val="95000"/>
                  <a:lumOff val="5000"/>
                </a:prstClr>
              </a:solidFill>
              <a:latin typeface="Meiryo UI" panose="020B0604030504040204" pitchFamily="50" charset="-128"/>
              <a:ea typeface="Meiryo UI" panose="020B0604030504040204" pitchFamily="50" charset="-128"/>
            </a:endParaRPr>
          </a:p>
          <a:p>
            <a:pPr eaLnBrk="1" fontAlgn="auto" hangingPunct="1">
              <a:lnSpc>
                <a:spcPct val="120000"/>
              </a:lnSpc>
              <a:spcBef>
                <a:spcPts val="0"/>
              </a:spcBef>
              <a:spcAft>
                <a:spcPts val="0"/>
              </a:spcAft>
              <a:defRPr/>
            </a:pPr>
            <a:r>
              <a:rPr lang="ja-JP" altLang="en-US" sz="1200" dirty="0">
                <a:solidFill>
                  <a:prstClr val="black">
                    <a:lumMod val="95000"/>
                    <a:lumOff val="5000"/>
                  </a:prstClr>
                </a:solidFill>
                <a:latin typeface="Meiryo UI" panose="020B0604030504040204" pitchFamily="50" charset="-128"/>
                <a:ea typeface="Meiryo UI" panose="020B0604030504040204" pitchFamily="50" charset="-128"/>
              </a:rPr>
              <a:t>　　助成対象費用（実証フェーズ）：〇億円（</a:t>
            </a:r>
            <a:r>
              <a:rPr lang="en-US" altLang="ja-JP" sz="1200" dirty="0">
                <a:solidFill>
                  <a:prstClr val="black">
                    <a:lumMod val="95000"/>
                    <a:lumOff val="5000"/>
                  </a:prstClr>
                </a:solidFill>
                <a:latin typeface="Meiryo UI" panose="020B0604030504040204" pitchFamily="50" charset="-128"/>
                <a:ea typeface="Meiryo UI" panose="020B0604030504040204" pitchFamily="50" charset="-128"/>
              </a:rPr>
              <a:t>40</a:t>
            </a:r>
            <a:r>
              <a:rPr lang="ja-JP" altLang="en-US" sz="1200" dirty="0">
                <a:solidFill>
                  <a:prstClr val="black">
                    <a:lumMod val="95000"/>
                    <a:lumOff val="5000"/>
                  </a:prstClr>
                </a:solidFill>
                <a:latin typeface="Meiryo UI" panose="020B0604030504040204" pitchFamily="50" charset="-128"/>
                <a:ea typeface="Meiryo UI" panose="020B0604030504040204" pitchFamily="50" charset="-128"/>
              </a:rPr>
              <a:t>億円以内）</a:t>
            </a:r>
            <a:endParaRPr lang="en-US" altLang="ja-JP" sz="1200" dirty="0">
              <a:solidFill>
                <a:prstClr val="black">
                  <a:lumMod val="95000"/>
                  <a:lumOff val="5000"/>
                </a:prstClr>
              </a:solidFill>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NEDO</a:t>
            </a:r>
            <a:r>
              <a:rPr lang="zh-TW" altLang="en-US" sz="1200" dirty="0">
                <a:latin typeface="Meiryo UI" panose="020B0604030504040204" pitchFamily="50" charset="-128"/>
                <a:ea typeface="Meiryo UI" panose="020B0604030504040204" pitchFamily="50" charset="-128"/>
              </a:rPr>
              <a:t>負担額：</a:t>
            </a:r>
            <a:r>
              <a:rPr lang="ja-JP" altLang="en-US" sz="1200" dirty="0">
                <a:latin typeface="Meiryo UI" panose="020B0604030504040204" pitchFamily="50" charset="-128"/>
                <a:ea typeface="Meiryo UI" panose="020B0604030504040204" pitchFamily="50" charset="-128"/>
              </a:rPr>
              <a:t>〇</a:t>
            </a:r>
            <a:r>
              <a:rPr lang="zh-TW" altLang="en-US" sz="1200" dirty="0">
                <a:latin typeface="Meiryo UI" panose="020B0604030504040204" pitchFamily="50" charset="-128"/>
                <a:ea typeface="Meiryo UI" panose="020B0604030504040204" pitchFamily="50" charset="-128"/>
              </a:rPr>
              <a:t>億円</a:t>
            </a:r>
          </a:p>
          <a:p>
            <a:r>
              <a:rPr lang="zh-TW" altLang="en-US"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助成</a:t>
            </a:r>
            <a:r>
              <a:rPr lang="zh-TW" altLang="en-US" sz="1200" dirty="0">
                <a:latin typeface="Meiryo UI" panose="020B0604030504040204" pitchFamily="50" charset="-128"/>
                <a:ea typeface="Meiryo UI" panose="020B0604030504040204" pitchFamily="50" charset="-128"/>
              </a:rPr>
              <a:t>先負担額：</a:t>
            </a:r>
            <a:r>
              <a:rPr lang="ja-JP" altLang="en-US" sz="1200" dirty="0">
                <a:latin typeface="Meiryo UI" panose="020B0604030504040204" pitchFamily="50" charset="-128"/>
                <a:ea typeface="Meiryo UI" panose="020B0604030504040204" pitchFamily="50" charset="-128"/>
              </a:rPr>
              <a:t>〇</a:t>
            </a:r>
            <a:r>
              <a:rPr lang="zh-TW" altLang="en-US" sz="1200" dirty="0">
                <a:latin typeface="Meiryo UI" panose="020B0604030504040204" pitchFamily="50" charset="-128"/>
                <a:ea typeface="Meiryo UI" panose="020B0604030504040204" pitchFamily="50" charset="-128"/>
              </a:rPr>
              <a:t>億円</a:t>
            </a:r>
          </a:p>
          <a:p>
            <a:r>
              <a:rPr lang="zh-TW" altLang="en-US"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その他費用</a:t>
            </a:r>
            <a:r>
              <a:rPr lang="zh-TW" altLang="en-US"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〇</a:t>
            </a:r>
            <a:r>
              <a:rPr lang="zh-TW" altLang="en-US" sz="1200" dirty="0">
                <a:latin typeface="Meiryo UI" panose="020B0604030504040204" pitchFamily="50" charset="-128"/>
                <a:ea typeface="Meiryo UI" panose="020B0604030504040204" pitchFamily="50" charset="-128"/>
              </a:rPr>
              <a:t>億円</a:t>
            </a:r>
          </a:p>
          <a:p>
            <a:pPr marL="49211" indent="-228598" eaLnBrk="1" fontAlgn="auto" hangingPunct="1">
              <a:lnSpc>
                <a:spcPct val="120000"/>
              </a:lnSpc>
              <a:spcBef>
                <a:spcPts val="0"/>
              </a:spcBef>
              <a:spcAft>
                <a:spcPts val="0"/>
              </a:spcAft>
              <a:buFont typeface="Wingdings" pitchFamily="2" charset="2"/>
              <a:buChar char="u"/>
              <a:defRPr/>
            </a:pPr>
            <a:r>
              <a:rPr lang="ja-JP" altLang="en-US" sz="1200" dirty="0">
                <a:latin typeface="Meiryo UI" panose="020B0604030504040204" pitchFamily="50" charset="-128"/>
                <a:ea typeface="Meiryo UI" panose="020B0604030504040204" pitchFamily="50" charset="-128"/>
              </a:rPr>
              <a:t>事業期間</a:t>
            </a:r>
            <a:endParaRPr lang="en-US" altLang="ja-JP" sz="1200" dirty="0">
              <a:latin typeface="Meiryo UI" panose="020B0604030504040204" pitchFamily="50" charset="-128"/>
              <a:ea typeface="Meiryo UI" panose="020B0604030504040204" pitchFamily="50" charset="-128"/>
            </a:endParaRPr>
          </a:p>
          <a:p>
            <a:pPr marL="228600" indent="-228600" eaLnBrk="1" fontAlgn="auto" hangingPunct="1">
              <a:lnSpc>
                <a:spcPct val="120000"/>
              </a:lnSpc>
              <a:spcBef>
                <a:spcPts val="0"/>
              </a:spcBef>
              <a:spcAft>
                <a:spcPts val="0"/>
              </a:spcAft>
              <a:buFont typeface="+mj-ea"/>
              <a:buAutoNum type="circleNumDbPlain"/>
              <a:defRPr/>
            </a:pPr>
            <a:r>
              <a:rPr lang="ja-JP" altLang="en-US" sz="1200" dirty="0">
                <a:latin typeface="Meiryo UI" panose="020B0604030504040204" pitchFamily="50" charset="-128"/>
                <a:ea typeface="Meiryo UI" panose="020B0604030504040204" pitchFamily="50" charset="-128"/>
              </a:rPr>
              <a:t>　成立性調査：</a:t>
            </a:r>
            <a:r>
              <a:rPr lang="en-US" altLang="zh-TW" sz="1200" dirty="0">
                <a:latin typeface="Meiryo UI" panose="020B0604030504040204" pitchFamily="50" charset="-128"/>
                <a:ea typeface="Meiryo UI" panose="020B0604030504040204" pitchFamily="50" charset="-128"/>
              </a:rPr>
              <a:t>20</a:t>
            </a:r>
            <a:r>
              <a:rPr lang="zh-TW" altLang="en-US" sz="1200" dirty="0">
                <a:latin typeface="Meiryo UI" panose="020B0604030504040204" pitchFamily="50" charset="-128"/>
                <a:ea typeface="Meiryo UI" panose="020B0604030504040204" pitchFamily="50" charset="-128"/>
              </a:rPr>
              <a:t>〇〇年〇月頃～</a:t>
            </a:r>
            <a:r>
              <a:rPr lang="en-US" altLang="zh-TW" sz="1200" dirty="0">
                <a:latin typeface="Meiryo UI" panose="020B0604030504040204" pitchFamily="50" charset="-128"/>
                <a:ea typeface="Meiryo UI" panose="020B0604030504040204" pitchFamily="50" charset="-128"/>
              </a:rPr>
              <a:t>20○○</a:t>
            </a:r>
            <a:r>
              <a:rPr lang="zh-TW" altLang="en-US" sz="1200" dirty="0">
                <a:latin typeface="Meiryo UI" panose="020B0604030504040204" pitchFamily="50" charset="-128"/>
                <a:ea typeface="Meiryo UI" panose="020B0604030504040204" pitchFamily="50" charset="-128"/>
              </a:rPr>
              <a:t>年○月</a:t>
            </a:r>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pPr marL="228600" indent="-228600" eaLnBrk="1" fontAlgn="auto" hangingPunct="1">
              <a:lnSpc>
                <a:spcPct val="120000"/>
              </a:lnSpc>
              <a:spcBef>
                <a:spcPts val="0"/>
              </a:spcBef>
              <a:spcAft>
                <a:spcPts val="0"/>
              </a:spcAft>
              <a:buFont typeface="+mj-ea"/>
              <a:buAutoNum type="circleNumDbPlain"/>
              <a:defRPr/>
            </a:pPr>
            <a:r>
              <a:rPr lang="ja-JP" altLang="en-US" sz="1200" dirty="0">
                <a:latin typeface="Meiryo UI" panose="020B0604030504040204" pitchFamily="50" charset="-128"/>
                <a:ea typeface="Meiryo UI" panose="020B0604030504040204" pitchFamily="50" charset="-128"/>
              </a:rPr>
              <a:t>　実証設計 　：</a:t>
            </a:r>
            <a:r>
              <a:rPr lang="en-US" altLang="zh-TW" sz="1200" dirty="0">
                <a:latin typeface="Meiryo UI" panose="020B0604030504040204" pitchFamily="50" charset="-128"/>
                <a:ea typeface="Meiryo UI" panose="020B0604030504040204" pitchFamily="50" charset="-128"/>
              </a:rPr>
              <a:t>20</a:t>
            </a:r>
            <a:r>
              <a:rPr lang="zh-TW" altLang="en-US" sz="1200" dirty="0">
                <a:latin typeface="Meiryo UI" panose="020B0604030504040204" pitchFamily="50" charset="-128"/>
                <a:ea typeface="Meiryo UI" panose="020B0604030504040204" pitchFamily="50" charset="-128"/>
              </a:rPr>
              <a:t>〇〇年〇月頃～</a:t>
            </a:r>
            <a:r>
              <a:rPr lang="en-US" altLang="zh-TW" sz="1200" dirty="0">
                <a:latin typeface="Meiryo UI" panose="020B0604030504040204" pitchFamily="50" charset="-128"/>
                <a:ea typeface="Meiryo UI" panose="020B0604030504040204" pitchFamily="50" charset="-128"/>
              </a:rPr>
              <a:t>20○○</a:t>
            </a:r>
            <a:r>
              <a:rPr lang="zh-TW" altLang="en-US" sz="1200" dirty="0">
                <a:latin typeface="Meiryo UI" panose="020B0604030504040204" pitchFamily="50" charset="-128"/>
                <a:ea typeface="Meiryo UI" panose="020B0604030504040204" pitchFamily="50" charset="-128"/>
              </a:rPr>
              <a:t>年○月</a:t>
            </a:r>
            <a:endParaRPr lang="en-US" altLang="ja-JP" sz="1200" dirty="0">
              <a:latin typeface="Meiryo UI" panose="020B0604030504040204" pitchFamily="50" charset="-128"/>
              <a:ea typeface="Meiryo UI" panose="020B0604030504040204" pitchFamily="50" charset="-128"/>
            </a:endParaRPr>
          </a:p>
          <a:p>
            <a:pPr marL="228600" indent="-228600" eaLnBrk="1" fontAlgn="auto" hangingPunct="1">
              <a:lnSpc>
                <a:spcPct val="120000"/>
              </a:lnSpc>
              <a:spcBef>
                <a:spcPts val="0"/>
              </a:spcBef>
              <a:spcAft>
                <a:spcPts val="0"/>
              </a:spcAft>
              <a:buFont typeface="+mj-ea"/>
              <a:buAutoNum type="circleNumDbPlain"/>
              <a:defRPr/>
            </a:pPr>
            <a:r>
              <a:rPr lang="ja-JP" altLang="en-US" sz="1200" dirty="0">
                <a:latin typeface="Meiryo UI" panose="020B0604030504040204" pitchFamily="50" charset="-128"/>
                <a:ea typeface="Meiryo UI" panose="020B0604030504040204" pitchFamily="50" charset="-128"/>
              </a:rPr>
              <a:t>　実証研究　 ：</a:t>
            </a:r>
            <a:r>
              <a:rPr lang="en-US" altLang="zh-TW" sz="1200" dirty="0">
                <a:latin typeface="Meiryo UI" panose="020B0604030504040204" pitchFamily="50" charset="-128"/>
                <a:ea typeface="Meiryo UI" panose="020B0604030504040204" pitchFamily="50" charset="-128"/>
              </a:rPr>
              <a:t>20</a:t>
            </a:r>
            <a:r>
              <a:rPr lang="zh-TW" altLang="en-US" sz="1200" dirty="0">
                <a:latin typeface="Meiryo UI" panose="020B0604030504040204" pitchFamily="50" charset="-128"/>
                <a:ea typeface="Meiryo UI" panose="020B0604030504040204" pitchFamily="50" charset="-128"/>
              </a:rPr>
              <a:t>〇〇年〇月頃～</a:t>
            </a:r>
            <a:r>
              <a:rPr lang="en-US" altLang="zh-TW" sz="1200" dirty="0">
                <a:latin typeface="Meiryo UI" panose="020B0604030504040204" pitchFamily="50" charset="-128"/>
                <a:ea typeface="Meiryo UI" panose="020B0604030504040204" pitchFamily="50" charset="-128"/>
              </a:rPr>
              <a:t>20○○</a:t>
            </a:r>
            <a:r>
              <a:rPr lang="zh-TW" altLang="en-US" sz="1200" dirty="0">
                <a:latin typeface="Meiryo UI" panose="020B0604030504040204" pitchFamily="50" charset="-128"/>
                <a:ea typeface="Meiryo UI" panose="020B0604030504040204" pitchFamily="50" charset="-128"/>
              </a:rPr>
              <a:t>年○月</a:t>
            </a:r>
          </a:p>
          <a:p>
            <a:pPr marL="49211" indent="-228598" eaLnBrk="1" fontAlgn="auto" hangingPunct="1">
              <a:lnSpc>
                <a:spcPct val="120000"/>
              </a:lnSpc>
              <a:spcBef>
                <a:spcPts val="0"/>
              </a:spcBef>
              <a:spcAft>
                <a:spcPts val="0"/>
              </a:spcAft>
              <a:buFont typeface="Wingdings" pitchFamily="2" charset="2"/>
              <a:buChar char="u"/>
              <a:defRPr/>
            </a:pPr>
            <a:endParaRPr lang="ja-JP" altLang="en-US" sz="1100" dirty="0">
              <a:solidFill>
                <a:prstClr val="black">
                  <a:lumMod val="95000"/>
                  <a:lumOff val="5000"/>
                </a:prstClr>
              </a:solidFill>
              <a:latin typeface="Meiryo UI" panose="020B0604030504040204" pitchFamily="50" charset="-128"/>
              <a:ea typeface="Meiryo UI" panose="020B0604030504040204" pitchFamily="50" charset="-128"/>
            </a:endParaRPr>
          </a:p>
        </p:txBody>
      </p:sp>
      <p:sp>
        <p:nvSpPr>
          <p:cNvPr id="4101" name="Rectangle 7"/>
          <p:cNvSpPr>
            <a:spLocks noChangeArrowheads="1"/>
          </p:cNvSpPr>
          <p:nvPr/>
        </p:nvSpPr>
        <p:spPr bwMode="auto">
          <a:xfrm>
            <a:off x="5013327" y="853560"/>
            <a:ext cx="2132017" cy="252000"/>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 ５．事業規模・実施期間</a:t>
            </a:r>
          </a:p>
        </p:txBody>
      </p:sp>
      <p:sp>
        <p:nvSpPr>
          <p:cNvPr id="30" name="角丸四角形 29"/>
          <p:cNvSpPr/>
          <p:nvPr/>
        </p:nvSpPr>
        <p:spPr>
          <a:xfrm>
            <a:off x="0" y="-20319"/>
            <a:ext cx="9906000" cy="758402"/>
          </a:xfrm>
          <a:prstGeom prst="roundRect">
            <a:avLst>
              <a:gd name="adj" fmla="val 0"/>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defTabSz="912807" eaLnBrk="1" fontAlgn="auto" hangingPunct="1">
              <a:spcBef>
                <a:spcPts val="0"/>
              </a:spcBef>
              <a:spcAft>
                <a:spcPts val="0"/>
              </a:spcAft>
              <a:defRPr/>
            </a:pPr>
            <a:r>
              <a:rPr lang="ja-JP" altLang="en-US" sz="1600" dirty="0">
                <a:solidFill>
                  <a:prstClr val="white"/>
                </a:solidFill>
                <a:latin typeface="Meiryo UI" panose="020B0604030504040204" pitchFamily="50" charset="-128"/>
                <a:ea typeface="Meiryo UI" panose="020B0604030504040204" pitchFamily="50" charset="-128"/>
              </a:rPr>
              <a:t>脱炭素化・エネルギー転換に資する我が国技術の国際実証事業／成立性調査</a:t>
            </a:r>
            <a:endParaRPr lang="en-US" altLang="ja-JP" sz="1600" dirty="0">
              <a:solidFill>
                <a:prstClr val="white"/>
              </a:solidFill>
              <a:latin typeface="Meiryo UI" panose="020B0604030504040204" pitchFamily="50" charset="-128"/>
              <a:ea typeface="Meiryo UI" panose="020B0604030504040204" pitchFamily="50" charset="-128"/>
            </a:endParaRPr>
          </a:p>
          <a:p>
            <a:pPr defTabSz="912807" eaLnBrk="1" fontAlgn="auto" hangingPunct="1">
              <a:spcBef>
                <a:spcPts val="0"/>
              </a:spcBef>
              <a:spcAft>
                <a:spcPts val="0"/>
              </a:spcAft>
              <a:defRPr/>
            </a:pPr>
            <a:r>
              <a:rPr lang="ja-JP" altLang="en-US" sz="1600" dirty="0">
                <a:solidFill>
                  <a:prstClr val="white"/>
                </a:solidFill>
                <a:latin typeface="Meiryo UI" panose="020B0604030504040204" pitchFamily="50" charset="-128"/>
                <a:ea typeface="Meiryo UI" panose="020B0604030504040204" pitchFamily="50" charset="-128"/>
              </a:rPr>
              <a:t>／○○○○○○○○○（国 </a:t>
            </a:r>
            <a:r>
              <a:rPr lang="en-US" altLang="ja-JP" sz="1600" dirty="0">
                <a:solidFill>
                  <a:prstClr val="white"/>
                </a:solidFill>
                <a:latin typeface="Meiryo UI" panose="020B0604030504040204" pitchFamily="50" charset="-128"/>
                <a:ea typeface="Meiryo UI" panose="020B0604030504040204" pitchFamily="50" charset="-128"/>
              </a:rPr>
              <a:t>or</a:t>
            </a:r>
            <a:r>
              <a:rPr lang="ja-JP" altLang="en-US" sz="1600" dirty="0">
                <a:solidFill>
                  <a:prstClr val="white"/>
                </a:solidFill>
                <a:latin typeface="Meiryo UI" panose="020B0604030504040204" pitchFamily="50" charset="-128"/>
                <a:ea typeface="Meiryo UI" panose="020B0604030504040204" pitchFamily="50" charset="-128"/>
              </a:rPr>
              <a:t> 地域名）</a:t>
            </a:r>
            <a:endParaRPr lang="en-US" altLang="ja-JP" sz="1600" dirty="0">
              <a:solidFill>
                <a:prstClr val="white"/>
              </a:solidFill>
              <a:latin typeface="Meiryo UI" panose="020B0604030504040204" pitchFamily="50" charset="-128"/>
              <a:ea typeface="Meiryo UI" panose="020B0604030504040204" pitchFamily="50" charset="-128"/>
            </a:endParaRPr>
          </a:p>
          <a:p>
            <a:pPr defTabSz="912807" eaLnBrk="1" fontAlgn="auto" hangingPunct="1">
              <a:spcBef>
                <a:spcPts val="0"/>
              </a:spcBef>
              <a:spcAft>
                <a:spcPts val="0"/>
              </a:spcAft>
              <a:defRPr/>
            </a:pPr>
            <a:r>
              <a:rPr lang="ja-JP" altLang="en-US" sz="1600" dirty="0">
                <a:solidFill>
                  <a:prstClr val="white"/>
                </a:solidFill>
                <a:latin typeface="Meiryo UI" panose="020B0604030504040204" pitchFamily="50" charset="-128"/>
                <a:ea typeface="Meiryo UI" panose="020B0604030504040204" pitchFamily="50" charset="-128"/>
              </a:rPr>
              <a:t>提案者名： ○○○○○○○○○</a:t>
            </a:r>
            <a:endParaRPr lang="en-US" altLang="ja-JP" sz="1600" dirty="0">
              <a:solidFill>
                <a:prstClr val="white"/>
              </a:solidFill>
              <a:latin typeface="Meiryo UI" panose="020B0604030504040204" pitchFamily="50" charset="-128"/>
              <a:ea typeface="Meiryo UI" panose="020B0604030504040204" pitchFamily="50" charset="-128"/>
            </a:endParaRPr>
          </a:p>
        </p:txBody>
      </p:sp>
      <p:graphicFrame>
        <p:nvGraphicFramePr>
          <p:cNvPr id="191" name="表 190"/>
          <p:cNvGraphicFramePr>
            <a:graphicFrameLocks noGrp="1"/>
          </p:cNvGraphicFramePr>
          <p:nvPr>
            <p:extLst>
              <p:ext uri="{D42A27DB-BD31-4B8C-83A1-F6EECF244321}">
                <p14:modId xmlns:p14="http://schemas.microsoft.com/office/powerpoint/2010/main" val="2101339353"/>
              </p:ext>
            </p:extLst>
          </p:nvPr>
        </p:nvGraphicFramePr>
        <p:xfrm>
          <a:off x="5282219" y="3091484"/>
          <a:ext cx="3634020" cy="758751"/>
        </p:xfrm>
        <a:graphic>
          <a:graphicData uri="http://schemas.openxmlformats.org/drawingml/2006/table">
            <a:tbl>
              <a:tblPr firstRow="1" bandRow="1">
                <a:tableStyleId>{5940675A-B579-460E-94D1-54222C63F5DA}</a:tableStyleId>
              </a:tblPr>
              <a:tblGrid>
                <a:gridCol w="726804">
                  <a:extLst>
                    <a:ext uri="{9D8B030D-6E8A-4147-A177-3AD203B41FA5}">
                      <a16:colId xmlns:a16="http://schemas.microsoft.com/office/drawing/2014/main" val="20000"/>
                    </a:ext>
                  </a:extLst>
                </a:gridCol>
                <a:gridCol w="726804">
                  <a:extLst>
                    <a:ext uri="{9D8B030D-6E8A-4147-A177-3AD203B41FA5}">
                      <a16:colId xmlns:a16="http://schemas.microsoft.com/office/drawing/2014/main" val="20001"/>
                    </a:ext>
                  </a:extLst>
                </a:gridCol>
                <a:gridCol w="726804">
                  <a:extLst>
                    <a:ext uri="{9D8B030D-6E8A-4147-A177-3AD203B41FA5}">
                      <a16:colId xmlns:a16="http://schemas.microsoft.com/office/drawing/2014/main" val="20002"/>
                    </a:ext>
                  </a:extLst>
                </a:gridCol>
                <a:gridCol w="726804">
                  <a:extLst>
                    <a:ext uri="{9D8B030D-6E8A-4147-A177-3AD203B41FA5}">
                      <a16:colId xmlns:a16="http://schemas.microsoft.com/office/drawing/2014/main" val="20003"/>
                    </a:ext>
                  </a:extLst>
                </a:gridCol>
                <a:gridCol w="726804">
                  <a:extLst>
                    <a:ext uri="{9D8B030D-6E8A-4147-A177-3AD203B41FA5}">
                      <a16:colId xmlns:a16="http://schemas.microsoft.com/office/drawing/2014/main" val="1284232854"/>
                    </a:ext>
                  </a:extLst>
                </a:gridCol>
              </a:tblGrid>
              <a:tr h="218025">
                <a:tc>
                  <a:txBody>
                    <a:bodyPr/>
                    <a:lstStyle/>
                    <a:p>
                      <a:pPr algn="ctr"/>
                      <a:r>
                        <a:rPr kumimoji="1" lang="en-US" altLang="ja-JP" sz="800" dirty="0">
                          <a:latin typeface="Meiryo UI" panose="020B0604030504040204" pitchFamily="50" charset="-128"/>
                          <a:ea typeface="Meiryo UI" panose="020B0604030504040204" pitchFamily="50" charset="-128"/>
                        </a:rPr>
                        <a:t>20</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FY</a:t>
                      </a:r>
                      <a:endParaRPr kumimoji="1" lang="ja-JP" altLang="en-US" sz="800" dirty="0">
                        <a:latin typeface="Meiryo UI" panose="020B0604030504040204" pitchFamily="50" charset="-128"/>
                        <a:ea typeface="Meiryo UI" panose="020B0604030504040204" pitchFamily="50" charset="-128"/>
                      </a:endParaRPr>
                    </a:p>
                  </a:txBody>
                  <a:tcPr marL="91427" marR="91427" marT="45708" marB="45708" anchor="ctr">
                    <a:solidFill>
                      <a:schemeClr val="accent1">
                        <a:lumMod val="20000"/>
                        <a:lumOff val="80000"/>
                      </a:schemeClr>
                    </a:solidFill>
                  </a:tcPr>
                </a:tc>
                <a:tc>
                  <a:txBody>
                    <a:bodyPr/>
                    <a:lstStyle/>
                    <a:p>
                      <a:pPr algn="ctr"/>
                      <a:r>
                        <a:rPr kumimoji="1" lang="en-US" altLang="ja-JP" sz="800" dirty="0">
                          <a:latin typeface="Meiryo UI" panose="020B0604030504040204" pitchFamily="50" charset="-128"/>
                          <a:ea typeface="Meiryo UI" panose="020B0604030504040204" pitchFamily="50" charset="-128"/>
                        </a:rPr>
                        <a:t>20</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FY</a:t>
                      </a:r>
                      <a:endParaRPr kumimoji="1" lang="ja-JP" altLang="en-US" sz="800" dirty="0">
                        <a:latin typeface="Meiryo UI" panose="020B0604030504040204" pitchFamily="50" charset="-128"/>
                        <a:ea typeface="Meiryo UI" panose="020B0604030504040204" pitchFamily="50" charset="-128"/>
                      </a:endParaRPr>
                    </a:p>
                  </a:txBody>
                  <a:tcPr marL="91427" marR="91427" marT="45708" marB="45708" anchor="ctr">
                    <a:solidFill>
                      <a:schemeClr val="accent1">
                        <a:lumMod val="20000"/>
                        <a:lumOff val="80000"/>
                      </a:schemeClr>
                    </a:solidFill>
                  </a:tcPr>
                </a:tc>
                <a:tc>
                  <a:txBody>
                    <a:bodyPr/>
                    <a:lstStyle/>
                    <a:p>
                      <a:pPr algn="ctr"/>
                      <a:r>
                        <a:rPr kumimoji="1" lang="en-US" altLang="ja-JP" sz="800" dirty="0">
                          <a:latin typeface="Meiryo UI" panose="020B0604030504040204" pitchFamily="50" charset="-128"/>
                          <a:ea typeface="Meiryo UI" panose="020B0604030504040204" pitchFamily="50" charset="-128"/>
                        </a:rPr>
                        <a:t>20</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FY</a:t>
                      </a:r>
                      <a:endParaRPr kumimoji="1" lang="ja-JP" altLang="en-US" sz="800" dirty="0">
                        <a:latin typeface="Meiryo UI" panose="020B0604030504040204" pitchFamily="50" charset="-128"/>
                        <a:ea typeface="Meiryo UI" panose="020B0604030504040204" pitchFamily="50" charset="-128"/>
                      </a:endParaRPr>
                    </a:p>
                  </a:txBody>
                  <a:tcPr marL="91427" marR="91427" marT="45708" marB="45708" anchor="ctr">
                    <a:solidFill>
                      <a:schemeClr val="accent1">
                        <a:lumMod val="20000"/>
                        <a:lumOff val="80000"/>
                      </a:schemeClr>
                    </a:solidFill>
                  </a:tcPr>
                </a:tc>
                <a:tc>
                  <a:txBody>
                    <a:bodyPr/>
                    <a:lstStyle/>
                    <a:p>
                      <a:pPr algn="ctr"/>
                      <a:r>
                        <a:rPr kumimoji="1" lang="en-US" altLang="ja-JP" sz="800" dirty="0">
                          <a:latin typeface="Meiryo UI" panose="020B0604030504040204" pitchFamily="50" charset="-128"/>
                          <a:ea typeface="Meiryo UI" panose="020B0604030504040204" pitchFamily="50" charset="-128"/>
                        </a:rPr>
                        <a:t>20</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FY</a:t>
                      </a:r>
                      <a:endParaRPr kumimoji="1" lang="ja-JP" altLang="en-US" sz="800" dirty="0">
                        <a:latin typeface="Meiryo UI" panose="020B0604030504040204" pitchFamily="50" charset="-128"/>
                        <a:ea typeface="Meiryo UI" panose="020B0604030504040204" pitchFamily="50" charset="-128"/>
                      </a:endParaRPr>
                    </a:p>
                  </a:txBody>
                  <a:tcPr marL="91427" marR="91427" marT="45708" marB="45708" anchor="ctr">
                    <a:solidFill>
                      <a:schemeClr val="accent1">
                        <a:lumMod val="20000"/>
                        <a:lumOff val="80000"/>
                      </a:schemeClr>
                    </a:solidFill>
                  </a:tcPr>
                </a:tc>
                <a:tc>
                  <a:txBody>
                    <a:bodyPr/>
                    <a:lstStyle/>
                    <a:p>
                      <a:pPr marL="0" marR="0" lvl="0" indent="0" algn="ctr" defTabSz="914395" rtl="0" eaLnBrk="1" fontAlgn="auto" latinLnBrk="0" hangingPunct="1">
                        <a:lnSpc>
                          <a:spcPct val="100000"/>
                        </a:lnSpc>
                        <a:spcBef>
                          <a:spcPts val="0"/>
                        </a:spcBef>
                        <a:spcAft>
                          <a:spcPts val="0"/>
                        </a:spcAft>
                        <a:buClrTx/>
                        <a:buSzTx/>
                        <a:buFontTx/>
                        <a:buNone/>
                        <a:tabLst/>
                        <a:defRPr/>
                      </a:pPr>
                      <a:r>
                        <a:rPr kumimoji="1" lang="en-US" altLang="ja-JP" sz="800" dirty="0">
                          <a:latin typeface="Meiryo UI" panose="020B0604030504040204" pitchFamily="50" charset="-128"/>
                          <a:ea typeface="Meiryo UI" panose="020B0604030504040204" pitchFamily="50" charset="-128"/>
                        </a:rPr>
                        <a:t>20</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FY</a:t>
                      </a:r>
                      <a:endParaRPr kumimoji="1" lang="ja-JP" altLang="en-US" sz="800" dirty="0">
                        <a:latin typeface="Meiryo UI" panose="020B0604030504040204" pitchFamily="50" charset="-128"/>
                        <a:ea typeface="Meiryo UI" panose="020B0604030504040204" pitchFamily="50" charset="-128"/>
                      </a:endParaRPr>
                    </a:p>
                  </a:txBody>
                  <a:tcPr marL="91427" marR="91427" marT="45708" marB="45708" anchor="ctr">
                    <a:solidFill>
                      <a:schemeClr val="accent1">
                        <a:lumMod val="20000"/>
                        <a:lumOff val="80000"/>
                      </a:schemeClr>
                    </a:solidFill>
                  </a:tcPr>
                </a:tc>
                <a:extLst>
                  <a:ext uri="{0D108BD9-81ED-4DB2-BD59-A6C34878D82A}">
                    <a16:rowId xmlns:a16="http://schemas.microsoft.com/office/drawing/2014/main" val="10000"/>
                  </a:ext>
                </a:extLst>
              </a:tr>
              <a:tr h="540726">
                <a:tc>
                  <a:txBody>
                    <a:bodyPr/>
                    <a:lstStyle/>
                    <a:p>
                      <a:endParaRPr kumimoji="1" lang="en-US" altLang="ja-JP" sz="800" dirty="0"/>
                    </a:p>
                    <a:p>
                      <a:endParaRPr kumimoji="1" lang="en-US" altLang="ja-JP" sz="800" dirty="0"/>
                    </a:p>
                  </a:txBody>
                  <a:tcPr marL="91427" marR="91427" marT="45708" marB="45708"/>
                </a:tc>
                <a:tc>
                  <a:txBody>
                    <a:bodyPr/>
                    <a:lstStyle/>
                    <a:p>
                      <a:endParaRPr kumimoji="1" lang="ja-JP" altLang="en-US" sz="800" dirty="0"/>
                    </a:p>
                  </a:txBody>
                  <a:tcPr marL="91427" marR="91427" marT="45708" marB="45708"/>
                </a:tc>
                <a:tc>
                  <a:txBody>
                    <a:bodyPr/>
                    <a:lstStyle/>
                    <a:p>
                      <a:endParaRPr kumimoji="1" lang="ja-JP" altLang="en-US" sz="800" dirty="0"/>
                    </a:p>
                  </a:txBody>
                  <a:tcPr marL="91427" marR="91427" marT="45708" marB="45708"/>
                </a:tc>
                <a:tc>
                  <a:txBody>
                    <a:bodyPr/>
                    <a:lstStyle/>
                    <a:p>
                      <a:endParaRPr kumimoji="1" lang="ja-JP" altLang="en-US" sz="800" dirty="0"/>
                    </a:p>
                  </a:txBody>
                  <a:tcPr marL="91427" marR="91427" marT="45708" marB="45708"/>
                </a:tc>
                <a:tc>
                  <a:txBody>
                    <a:bodyPr/>
                    <a:lstStyle/>
                    <a:p>
                      <a:endParaRPr kumimoji="1" lang="ja-JP" altLang="en-US" sz="800" dirty="0"/>
                    </a:p>
                  </a:txBody>
                  <a:tcPr marL="91427" marR="91427" marT="45708" marB="45708"/>
                </a:tc>
                <a:extLst>
                  <a:ext uri="{0D108BD9-81ED-4DB2-BD59-A6C34878D82A}">
                    <a16:rowId xmlns:a16="http://schemas.microsoft.com/office/drawing/2014/main" val="10001"/>
                  </a:ext>
                </a:extLst>
              </a:tr>
            </a:tbl>
          </a:graphicData>
        </a:graphic>
      </p:graphicFrame>
      <p:sp>
        <p:nvSpPr>
          <p:cNvPr id="192" name="正方形/長方形 191"/>
          <p:cNvSpPr/>
          <p:nvPr/>
        </p:nvSpPr>
        <p:spPr>
          <a:xfrm>
            <a:off x="6955062" y="3387160"/>
            <a:ext cx="1924050" cy="378505"/>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fontAlgn="auto" hangingPunct="1">
              <a:spcBef>
                <a:spcPts val="0"/>
              </a:spcBef>
              <a:spcAft>
                <a:spcPts val="0"/>
              </a:spcAft>
              <a:defRPr/>
            </a:pPr>
            <a:r>
              <a:rPr lang="ja-JP" altLang="en-US" sz="800" dirty="0">
                <a:solidFill>
                  <a:prstClr val="white"/>
                </a:solidFill>
                <a:latin typeface="Meiryo UI" panose="020B0604030504040204" pitchFamily="50" charset="-128"/>
                <a:ea typeface="Meiryo UI" panose="020B0604030504040204" pitchFamily="50" charset="-128"/>
              </a:rPr>
              <a:t>実証研究</a:t>
            </a:r>
          </a:p>
        </p:txBody>
      </p:sp>
      <p:sp>
        <p:nvSpPr>
          <p:cNvPr id="193" name="正方形/長方形 192"/>
          <p:cNvSpPr/>
          <p:nvPr/>
        </p:nvSpPr>
        <p:spPr>
          <a:xfrm>
            <a:off x="6209157" y="3388735"/>
            <a:ext cx="708778" cy="377433"/>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fontAlgn="auto" hangingPunct="1">
              <a:spcBef>
                <a:spcPts val="0"/>
              </a:spcBef>
              <a:spcAft>
                <a:spcPts val="0"/>
              </a:spcAft>
              <a:defRPr/>
            </a:pPr>
            <a:r>
              <a:rPr lang="ja-JP" altLang="en-US" sz="800" dirty="0">
                <a:solidFill>
                  <a:prstClr val="white"/>
                </a:solidFill>
                <a:latin typeface="Meiryo UI" panose="020B0604030504040204" pitchFamily="50" charset="-128"/>
                <a:ea typeface="Meiryo UI" panose="020B0604030504040204" pitchFamily="50" charset="-128"/>
              </a:rPr>
              <a:t>実証設計</a:t>
            </a:r>
          </a:p>
        </p:txBody>
      </p:sp>
      <p:sp>
        <p:nvSpPr>
          <p:cNvPr id="194" name="角丸四角形 193"/>
          <p:cNvSpPr/>
          <p:nvPr/>
        </p:nvSpPr>
        <p:spPr>
          <a:xfrm>
            <a:off x="6832370" y="3323607"/>
            <a:ext cx="182752" cy="501422"/>
          </a:xfrm>
          <a:prstGeom prst="roundRect">
            <a:avLst>
              <a:gd name="adj" fmla="val 48100"/>
            </a:avLst>
          </a:prstGeom>
          <a:solidFill>
            <a:schemeClr val="accent2"/>
          </a:solidFill>
          <a:ln>
            <a:noFill/>
          </a:ln>
        </p:spPr>
        <p:style>
          <a:lnRef idx="2">
            <a:schemeClr val="accent1"/>
          </a:lnRef>
          <a:fillRef idx="1">
            <a:schemeClr val="lt1"/>
          </a:fillRef>
          <a:effectRef idx="0">
            <a:schemeClr val="accent1"/>
          </a:effectRef>
          <a:fontRef idx="minor">
            <a:schemeClr val="dk1"/>
          </a:fontRef>
        </p:style>
        <p:txBody>
          <a:bodyPr anchor="ctr"/>
          <a:lstStyle/>
          <a:p>
            <a:pPr algn="ctr" eaLnBrk="1" fontAlgn="auto" hangingPunct="1">
              <a:spcBef>
                <a:spcPts val="0"/>
              </a:spcBef>
              <a:spcAft>
                <a:spcPts val="0"/>
              </a:spcAft>
              <a:defRPr/>
            </a:pPr>
            <a:r>
              <a:rPr lang="ja-JP" altLang="en-US" sz="600" b="1" dirty="0">
                <a:solidFill>
                  <a:prstClr val="white"/>
                </a:solidFill>
                <a:latin typeface="Meiryo UI" panose="020B0604030504040204" pitchFamily="50" charset="-128"/>
                <a:ea typeface="Meiryo UI" panose="020B0604030504040204" pitchFamily="50" charset="-128"/>
              </a:rPr>
              <a:t>事業化評価</a:t>
            </a:r>
          </a:p>
        </p:txBody>
      </p:sp>
      <p:sp>
        <p:nvSpPr>
          <p:cNvPr id="4131" name="Rectangle 7"/>
          <p:cNvSpPr>
            <a:spLocks noChangeArrowheads="1"/>
          </p:cNvSpPr>
          <p:nvPr/>
        </p:nvSpPr>
        <p:spPr bwMode="auto">
          <a:xfrm>
            <a:off x="65270" y="2815611"/>
            <a:ext cx="1472550" cy="252000"/>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 </a:t>
            </a:r>
            <a:r>
              <a:rPr lang="en-US" altLang="ja-JP" sz="1400" dirty="0">
                <a:solidFill>
                  <a:srgbClr val="000000"/>
                </a:solidFill>
                <a:latin typeface="Meiryo UI" panose="020B0604030504040204" pitchFamily="50" charset="-128"/>
                <a:ea typeface="Meiryo UI" panose="020B0604030504040204" pitchFamily="50" charset="-128"/>
              </a:rPr>
              <a:t>3</a:t>
            </a:r>
            <a:r>
              <a:rPr lang="ja-JP" altLang="en-US" sz="1400" dirty="0">
                <a:solidFill>
                  <a:srgbClr val="000000"/>
                </a:solidFill>
                <a:latin typeface="Meiryo UI" panose="020B0604030504040204" pitchFamily="50" charset="-128"/>
                <a:ea typeface="Meiryo UI" panose="020B0604030504040204" pitchFamily="50" charset="-128"/>
              </a:rPr>
              <a:t>．技術の概要</a:t>
            </a:r>
          </a:p>
        </p:txBody>
      </p:sp>
      <p:sp>
        <p:nvSpPr>
          <p:cNvPr id="4132" name="テキスト ボックス 282"/>
          <p:cNvSpPr txBox="1">
            <a:spLocks noChangeArrowheads="1"/>
          </p:cNvSpPr>
          <p:nvPr/>
        </p:nvSpPr>
        <p:spPr bwMode="auto">
          <a:xfrm>
            <a:off x="5043412" y="4138777"/>
            <a:ext cx="4717029" cy="2656008"/>
          </a:xfrm>
          <a:prstGeom prst="rect">
            <a:avLst/>
          </a:prstGeom>
          <a:noFill/>
          <a:ln w="19050">
            <a:solidFill>
              <a:schemeClr val="bg1">
                <a:lumMod val="6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p:txBody>
      </p:sp>
      <p:sp>
        <p:nvSpPr>
          <p:cNvPr id="4133" name="Rectangle 9"/>
          <p:cNvSpPr>
            <a:spLocks noChangeArrowheads="1"/>
          </p:cNvSpPr>
          <p:nvPr/>
        </p:nvSpPr>
        <p:spPr bwMode="auto">
          <a:xfrm>
            <a:off x="5017915" y="4024340"/>
            <a:ext cx="2549525" cy="292681"/>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６．想定する実証研究実施体制</a:t>
            </a:r>
          </a:p>
        </p:txBody>
      </p:sp>
      <p:sp>
        <p:nvSpPr>
          <p:cNvPr id="63" name="正方形/長方形 62"/>
          <p:cNvSpPr/>
          <p:nvPr/>
        </p:nvSpPr>
        <p:spPr>
          <a:xfrm>
            <a:off x="1048625" y="1173225"/>
            <a:ext cx="3621102" cy="657829"/>
          </a:xfrm>
          <a:prstGeom prst="rect">
            <a:avLst/>
          </a:prstGeom>
          <a:solidFill>
            <a:schemeClr val="bg1"/>
          </a:solidFill>
          <a:ln w="22225">
            <a:solidFill>
              <a:srgbClr val="3366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49" indent="-171449" eaLnBrk="1" fontAlgn="auto" hangingPunct="1">
              <a:spcBef>
                <a:spcPts val="0"/>
              </a:spcBef>
              <a:spcAft>
                <a:spcPts val="0"/>
              </a:spcAft>
              <a:buFont typeface="Wingdings" panose="05000000000000000000"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「どこで（サイトを記載）」、「どのような技術を実証するのか」「何を達成するのか」を、</a:t>
            </a:r>
            <a:r>
              <a:rPr lang="en-US" altLang="ja-JP" sz="1200" dirty="0">
                <a:solidFill>
                  <a:srgbClr val="3366FF"/>
                </a:solidFill>
                <a:latin typeface="Meiryo UI" panose="020B0604030504040204" pitchFamily="50" charset="-128"/>
                <a:ea typeface="Meiryo UI" panose="020B0604030504040204" pitchFamily="50" charset="-128"/>
              </a:rPr>
              <a:t>3</a:t>
            </a:r>
            <a:r>
              <a:rPr lang="ja-JP" altLang="en-US" sz="1200" dirty="0">
                <a:solidFill>
                  <a:srgbClr val="3366FF"/>
                </a:solidFill>
                <a:latin typeface="Meiryo UI" panose="020B0604030504040204" pitchFamily="50" charset="-128"/>
                <a:ea typeface="Meiryo UI" panose="020B0604030504040204" pitchFamily="50" charset="-128"/>
              </a:rPr>
              <a:t>～</a:t>
            </a:r>
            <a:r>
              <a:rPr lang="en-US" altLang="ja-JP" sz="1200" dirty="0">
                <a:solidFill>
                  <a:srgbClr val="3366FF"/>
                </a:solidFill>
                <a:latin typeface="Meiryo UI" panose="020B0604030504040204" pitchFamily="50" charset="-128"/>
                <a:ea typeface="Meiryo UI" panose="020B0604030504040204" pitchFamily="50" charset="-128"/>
              </a:rPr>
              <a:t>4</a:t>
            </a:r>
            <a:r>
              <a:rPr lang="ja-JP" altLang="en-US" sz="1200" dirty="0">
                <a:solidFill>
                  <a:srgbClr val="3366FF"/>
                </a:solidFill>
                <a:latin typeface="Meiryo UI" panose="020B0604030504040204" pitchFamily="50" charset="-128"/>
                <a:ea typeface="Meiryo UI" panose="020B0604030504040204" pitchFamily="50" charset="-128"/>
              </a:rPr>
              <a:t>行で簡潔に記載。</a:t>
            </a:r>
            <a:endParaRPr lang="en-US" altLang="ja-JP" sz="1200" dirty="0">
              <a:solidFill>
                <a:srgbClr val="3366FF"/>
              </a:solidFill>
              <a:latin typeface="Meiryo UI" panose="020B0604030504040204" pitchFamily="50" charset="-128"/>
              <a:ea typeface="Meiryo UI" panose="020B0604030504040204" pitchFamily="50" charset="-128"/>
            </a:endParaRPr>
          </a:p>
        </p:txBody>
      </p:sp>
      <p:sp>
        <p:nvSpPr>
          <p:cNvPr id="4139" name="テキスト ボックス 71"/>
          <p:cNvSpPr txBox="1">
            <a:spLocks noChangeArrowheads="1"/>
          </p:cNvSpPr>
          <p:nvPr/>
        </p:nvSpPr>
        <p:spPr bwMode="auto">
          <a:xfrm>
            <a:off x="710586" y="4955671"/>
            <a:ext cx="3633986" cy="36933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b">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800" dirty="0">
                <a:solidFill>
                  <a:srgbClr val="000000"/>
                </a:solidFill>
                <a:latin typeface="Meiryo UI" panose="020B0604030504040204" pitchFamily="50" charset="-128"/>
                <a:ea typeface="Meiryo UI" panose="020B0604030504040204" pitchFamily="50" charset="-128"/>
              </a:rPr>
              <a:t>実証技術システムの想定図</a:t>
            </a:r>
          </a:p>
        </p:txBody>
      </p:sp>
      <p:sp>
        <p:nvSpPr>
          <p:cNvPr id="41" name="Rectangle 4"/>
          <p:cNvSpPr>
            <a:spLocks noChangeArrowheads="1"/>
          </p:cNvSpPr>
          <p:nvPr/>
        </p:nvSpPr>
        <p:spPr bwMode="auto">
          <a:xfrm>
            <a:off x="5776595" y="4503168"/>
            <a:ext cx="947738" cy="277542"/>
          </a:xfrm>
          <a:prstGeom prst="rect">
            <a:avLst/>
          </a:prstGeom>
          <a:noFill/>
          <a:ln w="9525">
            <a:noFill/>
            <a:miter lim="800000"/>
            <a:headEnd/>
            <a:tailEnd/>
          </a:ln>
        </p:spPr>
        <p:txBody>
          <a:bodyPr lIns="91977" tIns="45989" rIns="91977" bIns="45989">
            <a:spAutoFit/>
          </a:bodyP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spcBef>
                <a:spcPct val="50000"/>
              </a:spcBef>
              <a:defRPr/>
            </a:pPr>
            <a:r>
              <a:rPr kumimoji="0" lang="ja-JP" altLang="en-US" sz="1200" b="1" kern="0" dirty="0">
                <a:solidFill>
                  <a:srgbClr val="000000"/>
                </a:solidFill>
                <a:latin typeface="Meiryo UI" panose="020B0604030504040204" pitchFamily="50" charset="-128"/>
                <a:ea typeface="Meiryo UI" panose="020B0604030504040204" pitchFamily="50" charset="-128"/>
                <a:cs typeface="Arial" charset="0"/>
              </a:rPr>
              <a:t>日本</a:t>
            </a:r>
            <a:endParaRPr kumimoji="0" lang="en-US" altLang="ja-JP" sz="1200" b="1" kern="0" dirty="0">
              <a:solidFill>
                <a:srgbClr val="000000"/>
              </a:solidFill>
              <a:latin typeface="Meiryo UI" panose="020B0604030504040204" pitchFamily="50" charset="-128"/>
              <a:ea typeface="Meiryo UI" panose="020B0604030504040204" pitchFamily="50" charset="-128"/>
              <a:cs typeface="Arial" charset="0"/>
            </a:endParaRPr>
          </a:p>
        </p:txBody>
      </p:sp>
      <p:sp>
        <p:nvSpPr>
          <p:cNvPr id="42" name="Rectangle 5"/>
          <p:cNvSpPr>
            <a:spLocks noChangeArrowheads="1"/>
          </p:cNvSpPr>
          <p:nvPr/>
        </p:nvSpPr>
        <p:spPr bwMode="auto">
          <a:xfrm>
            <a:off x="5771834" y="4774628"/>
            <a:ext cx="996950" cy="488950"/>
          </a:xfrm>
          <a:prstGeom prst="rect">
            <a:avLst/>
          </a:prstGeom>
          <a:solidFill>
            <a:schemeClr val="accent5">
              <a:lumMod val="20000"/>
              <a:lumOff val="80000"/>
            </a:schemeClr>
          </a:solidFill>
          <a:ln w="12700">
            <a:solidFill>
              <a:sysClr val="windowText" lastClr="000000">
                <a:lumMod val="50000"/>
                <a:lumOff val="50000"/>
              </a:sysClr>
            </a:solidFill>
            <a:miter lim="800000"/>
            <a:headEnd/>
            <a:tailEnd/>
          </a:ln>
        </p:spPr>
        <p:txBody>
          <a:bodyPr wrap="none" lIns="91977" tIns="45989" rIns="91977" bIns="45989"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defRPr/>
            </a:pPr>
            <a:r>
              <a:rPr kumimoji="0" lang="en-US" altLang="ja-JP" sz="1400" b="1" kern="0" dirty="0">
                <a:solidFill>
                  <a:schemeClr val="tx1"/>
                </a:solidFill>
                <a:latin typeface="Meiryo UI" panose="020B0604030504040204" pitchFamily="50" charset="-128"/>
                <a:ea typeface="Meiryo UI" panose="020B0604030504040204" pitchFamily="50" charset="-128"/>
                <a:cs typeface="Arial" pitchFamily="34" charset="0"/>
              </a:rPr>
              <a:t>NEDO</a:t>
            </a:r>
          </a:p>
        </p:txBody>
      </p:sp>
      <p:sp>
        <p:nvSpPr>
          <p:cNvPr id="44" name="Rectangle 6"/>
          <p:cNvSpPr>
            <a:spLocks noChangeArrowheads="1"/>
          </p:cNvSpPr>
          <p:nvPr/>
        </p:nvSpPr>
        <p:spPr bwMode="auto">
          <a:xfrm>
            <a:off x="5744848" y="6039865"/>
            <a:ext cx="1050925" cy="477838"/>
          </a:xfrm>
          <a:prstGeom prst="rect">
            <a:avLst/>
          </a:prstGeom>
          <a:solidFill>
            <a:schemeClr val="accent5">
              <a:lumMod val="20000"/>
              <a:lumOff val="80000"/>
            </a:schemeClr>
          </a:solidFill>
          <a:ln w="12700">
            <a:solidFill>
              <a:sysClr val="windowText" lastClr="000000"/>
            </a:solidFill>
            <a:miter lim="800000"/>
            <a:headEnd/>
            <a:tailEnd/>
          </a:ln>
        </p:spPr>
        <p:txBody>
          <a:bodyPr wrap="none" lIns="91977" tIns="45989" rIns="91977" bIns="45989"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defRPr/>
            </a:pPr>
            <a:r>
              <a:rPr kumimoji="0" lang="ja-JP" altLang="en-US" sz="1400" b="1" kern="0" dirty="0">
                <a:solidFill>
                  <a:schemeClr val="tx1"/>
                </a:solidFill>
                <a:latin typeface="Meiryo UI" panose="020B0604030504040204" pitchFamily="50" charset="-128"/>
                <a:ea typeface="Meiryo UI" panose="020B0604030504040204" pitchFamily="50" charset="-128"/>
                <a:cs typeface="Arial" charset="0"/>
              </a:rPr>
              <a:t>助成先企業</a:t>
            </a:r>
            <a:endParaRPr kumimoji="0" lang="en-US" altLang="ja-JP" sz="1400" b="1" kern="0" dirty="0">
              <a:solidFill>
                <a:schemeClr val="tx1"/>
              </a:solidFill>
              <a:latin typeface="Meiryo UI" panose="020B0604030504040204" pitchFamily="50" charset="-128"/>
              <a:ea typeface="Meiryo UI" panose="020B0604030504040204" pitchFamily="50" charset="-128"/>
              <a:cs typeface="Arial" charset="0"/>
            </a:endParaRPr>
          </a:p>
        </p:txBody>
      </p:sp>
      <p:sp>
        <p:nvSpPr>
          <p:cNvPr id="45" name="Rectangle 7"/>
          <p:cNvSpPr>
            <a:spLocks noChangeArrowheads="1"/>
          </p:cNvSpPr>
          <p:nvPr/>
        </p:nvSpPr>
        <p:spPr bwMode="auto">
          <a:xfrm>
            <a:off x="6052820" y="5447732"/>
            <a:ext cx="554038" cy="262153"/>
          </a:xfrm>
          <a:prstGeom prst="rect">
            <a:avLst/>
          </a:prstGeom>
          <a:noFill/>
          <a:ln w="9525">
            <a:noFill/>
            <a:miter lim="800000"/>
            <a:headEnd/>
            <a:tailEnd/>
          </a:ln>
        </p:spPr>
        <p:txBody>
          <a:bodyPr lIns="91977" tIns="45989" rIns="91977" bIns="45989">
            <a:spAutoFit/>
          </a:bodyP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defTabSz="914083" eaLnBrk="0" hangingPunct="0">
              <a:spcBef>
                <a:spcPct val="50000"/>
              </a:spcBef>
              <a:defRPr/>
            </a:pPr>
            <a:r>
              <a:rPr kumimoji="0" lang="ja-JP" altLang="en-US" sz="1100" kern="0" dirty="0">
                <a:solidFill>
                  <a:srgbClr val="000000"/>
                </a:solidFill>
                <a:latin typeface="Meiryo UI" panose="020B0604030504040204" pitchFamily="50" charset="-128"/>
                <a:ea typeface="Meiryo UI" panose="020B0604030504040204" pitchFamily="50" charset="-128"/>
                <a:cs typeface="Arial" charset="0"/>
              </a:rPr>
              <a:t>助成</a:t>
            </a:r>
            <a:endParaRPr kumimoji="0" lang="en-US" altLang="ja-JP" sz="1100" kern="0" dirty="0">
              <a:solidFill>
                <a:srgbClr val="000000"/>
              </a:solidFill>
              <a:latin typeface="Meiryo UI" panose="020B0604030504040204" pitchFamily="50" charset="-128"/>
              <a:ea typeface="Meiryo UI" panose="020B0604030504040204" pitchFamily="50" charset="-128"/>
              <a:cs typeface="Arial" charset="0"/>
            </a:endParaRPr>
          </a:p>
        </p:txBody>
      </p:sp>
      <p:sp>
        <p:nvSpPr>
          <p:cNvPr id="46" name="Line 10"/>
          <p:cNvSpPr>
            <a:spLocks noChangeShapeType="1"/>
          </p:cNvSpPr>
          <p:nvPr/>
        </p:nvSpPr>
        <p:spPr bwMode="auto">
          <a:xfrm>
            <a:off x="6805299" y="5042854"/>
            <a:ext cx="887413" cy="0"/>
          </a:xfrm>
          <a:prstGeom prst="line">
            <a:avLst/>
          </a:prstGeom>
          <a:noFill/>
          <a:ln w="50800">
            <a:solidFill>
              <a:srgbClr val="3366FF"/>
            </a:solidFill>
            <a:round/>
            <a:headEnd type="stealth" w="med" len="med"/>
            <a:tailEnd type="stealth" w="med" len="med"/>
          </a:ln>
        </p:spPr>
        <p:txBody>
          <a:bodyPr wrap="none" lIns="91341" tIns="45672" rIns="91341" bIns="45672"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defTabSz="914083">
              <a:defRPr/>
            </a:pPr>
            <a:endParaRPr kumimoji="0" lang="ja-JP" altLang="en-US" sz="1400" b="1" kern="0" dirty="0">
              <a:solidFill>
                <a:srgbClr val="000000"/>
              </a:solidFill>
              <a:latin typeface="Meiryo UI" panose="020B0604030504040204" pitchFamily="50" charset="-128"/>
              <a:ea typeface="Meiryo UI" panose="020B0604030504040204" pitchFamily="50" charset="-128"/>
            </a:endParaRPr>
          </a:p>
        </p:txBody>
      </p:sp>
      <p:sp>
        <p:nvSpPr>
          <p:cNvPr id="48" name="Line 12"/>
          <p:cNvSpPr>
            <a:spLocks noChangeShapeType="1"/>
          </p:cNvSpPr>
          <p:nvPr/>
        </p:nvSpPr>
        <p:spPr bwMode="auto">
          <a:xfrm>
            <a:off x="6805299" y="6277990"/>
            <a:ext cx="828675" cy="0"/>
          </a:xfrm>
          <a:prstGeom prst="line">
            <a:avLst/>
          </a:prstGeom>
          <a:noFill/>
          <a:ln w="50800">
            <a:solidFill>
              <a:sysClr val="windowText" lastClr="000000"/>
            </a:solidFill>
            <a:round/>
            <a:headEnd type="stealth" w="med" len="med"/>
            <a:tailEnd type="stealth" w="med" len="med"/>
          </a:ln>
        </p:spPr>
        <p:txBody>
          <a:bodyPr wrap="none" lIns="91341" tIns="45672" rIns="91341" bIns="45672"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defTabSz="914083">
              <a:defRPr/>
            </a:pPr>
            <a:endParaRPr kumimoji="0" lang="ja-JP" altLang="en-US" sz="1400" b="1" kern="0" dirty="0">
              <a:solidFill>
                <a:srgbClr val="000000"/>
              </a:solidFill>
              <a:latin typeface="Meiryo UI" panose="020B0604030504040204" pitchFamily="50" charset="-128"/>
              <a:ea typeface="Meiryo UI" panose="020B0604030504040204" pitchFamily="50" charset="-128"/>
            </a:endParaRPr>
          </a:p>
        </p:txBody>
      </p:sp>
      <p:sp>
        <p:nvSpPr>
          <p:cNvPr id="49" name="Rectangle 13"/>
          <p:cNvSpPr>
            <a:spLocks noChangeArrowheads="1"/>
          </p:cNvSpPr>
          <p:nvPr/>
        </p:nvSpPr>
        <p:spPr bwMode="auto">
          <a:xfrm>
            <a:off x="6775137" y="5950965"/>
            <a:ext cx="821137" cy="259076"/>
          </a:xfrm>
          <a:prstGeom prst="rect">
            <a:avLst/>
          </a:prstGeom>
          <a:noFill/>
          <a:ln w="9525">
            <a:noFill/>
            <a:miter lim="800000"/>
            <a:headEnd/>
            <a:tailEnd/>
          </a:ln>
        </p:spPr>
        <p:txBody>
          <a:bodyPr wrap="square" lIns="91977" tIns="45989" rIns="91977" bIns="45989">
            <a:spAutoFit/>
          </a:bodyP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lnSpc>
                <a:spcPct val="90000"/>
              </a:lnSpc>
              <a:spcBef>
                <a:spcPct val="50000"/>
              </a:spcBef>
              <a:defRPr/>
            </a:pPr>
            <a:r>
              <a:rPr kumimoji="0" lang="ja-JP" altLang="en-US" sz="1200" kern="0" dirty="0">
                <a:solidFill>
                  <a:srgbClr val="000000"/>
                </a:solidFill>
                <a:latin typeface="Meiryo UI" panose="020B0604030504040204" pitchFamily="50" charset="-128"/>
                <a:ea typeface="Meiryo UI" panose="020B0604030504040204" pitchFamily="50" charset="-128"/>
                <a:cs typeface="Arial" charset="0"/>
              </a:rPr>
              <a:t>契約文書</a:t>
            </a:r>
            <a:endParaRPr kumimoji="0" lang="en-US" altLang="ja-JP" sz="1200" kern="0" dirty="0">
              <a:solidFill>
                <a:srgbClr val="000000"/>
              </a:solidFill>
              <a:latin typeface="Meiryo UI" panose="020B0604030504040204" pitchFamily="50" charset="-128"/>
              <a:ea typeface="Meiryo UI" panose="020B0604030504040204" pitchFamily="50" charset="-128"/>
              <a:cs typeface="Arial" charset="0"/>
            </a:endParaRPr>
          </a:p>
        </p:txBody>
      </p:sp>
      <p:sp>
        <p:nvSpPr>
          <p:cNvPr id="50" name="Rectangle 14"/>
          <p:cNvSpPr>
            <a:spLocks noChangeArrowheads="1"/>
          </p:cNvSpPr>
          <p:nvPr/>
        </p:nvSpPr>
        <p:spPr bwMode="auto">
          <a:xfrm>
            <a:off x="7727633" y="4766691"/>
            <a:ext cx="1001712" cy="503238"/>
          </a:xfrm>
          <a:prstGeom prst="rect">
            <a:avLst/>
          </a:prstGeom>
          <a:solidFill>
            <a:schemeClr val="accent2">
              <a:lumMod val="20000"/>
              <a:lumOff val="80000"/>
            </a:schemeClr>
          </a:solidFill>
          <a:ln w="12700">
            <a:solidFill>
              <a:sysClr val="windowText" lastClr="000000">
                <a:lumMod val="50000"/>
                <a:lumOff val="50000"/>
              </a:sysClr>
            </a:solidFill>
            <a:miter lim="800000"/>
            <a:headEnd/>
            <a:tailEnd/>
          </a:ln>
        </p:spPr>
        <p:txBody>
          <a:bodyPr wrap="none" lIns="91977" tIns="45989" rIns="91977" bIns="45989"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defRPr/>
            </a:pPr>
            <a:r>
              <a:rPr kumimoji="0" lang="ja-JP" altLang="en-US" sz="1400" b="1" kern="0" dirty="0">
                <a:solidFill>
                  <a:schemeClr val="tx1"/>
                </a:solidFill>
                <a:latin typeface="Meiryo UI" panose="020B0604030504040204" pitchFamily="50" charset="-128"/>
                <a:ea typeface="Meiryo UI" panose="020B0604030504040204" pitchFamily="50" charset="-128"/>
                <a:cs typeface="Arial" pitchFamily="34" charset="0"/>
              </a:rPr>
              <a:t>政府機関等</a:t>
            </a:r>
            <a:endParaRPr kumimoji="0" lang="en-US" altLang="ja-JP" sz="1400" b="1" kern="0" dirty="0">
              <a:solidFill>
                <a:schemeClr val="tx1"/>
              </a:solidFill>
              <a:latin typeface="Meiryo UI" panose="020B0604030504040204" pitchFamily="50" charset="-128"/>
              <a:ea typeface="Meiryo UI" panose="020B0604030504040204" pitchFamily="50" charset="-128"/>
              <a:cs typeface="Arial" pitchFamily="34" charset="0"/>
            </a:endParaRPr>
          </a:p>
        </p:txBody>
      </p:sp>
      <p:sp>
        <p:nvSpPr>
          <p:cNvPr id="51" name="Rectangle 15"/>
          <p:cNvSpPr>
            <a:spLocks noChangeArrowheads="1"/>
          </p:cNvSpPr>
          <p:nvPr/>
        </p:nvSpPr>
        <p:spPr bwMode="auto">
          <a:xfrm>
            <a:off x="7653020" y="6044632"/>
            <a:ext cx="1150938" cy="466725"/>
          </a:xfrm>
          <a:prstGeom prst="rect">
            <a:avLst/>
          </a:prstGeom>
          <a:solidFill>
            <a:schemeClr val="accent2">
              <a:lumMod val="20000"/>
              <a:lumOff val="80000"/>
            </a:schemeClr>
          </a:solidFill>
          <a:ln w="12700">
            <a:solidFill>
              <a:sysClr val="windowText" lastClr="000000"/>
            </a:solidFill>
            <a:miter lim="800000"/>
            <a:headEnd/>
            <a:tailEnd/>
          </a:ln>
        </p:spPr>
        <p:txBody>
          <a:bodyPr wrap="none" lIns="91977" tIns="45989" rIns="91977" bIns="45989"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defRPr/>
            </a:pPr>
            <a:r>
              <a:rPr kumimoji="0" lang="ja-JP" altLang="en-US" sz="1400" b="1" kern="0" dirty="0">
                <a:solidFill>
                  <a:schemeClr val="tx1"/>
                </a:solidFill>
                <a:latin typeface="Meiryo UI" panose="020B0604030504040204" pitchFamily="50" charset="-128"/>
                <a:ea typeface="Meiryo UI" panose="020B0604030504040204" pitchFamily="50" charset="-128"/>
                <a:cs typeface="Arial" charset="0"/>
              </a:rPr>
              <a:t>相手国企業</a:t>
            </a:r>
            <a:endParaRPr kumimoji="0" lang="en-US" altLang="ja-JP" sz="1400" b="1" kern="0" dirty="0">
              <a:solidFill>
                <a:schemeClr val="tx1"/>
              </a:solidFill>
              <a:latin typeface="Meiryo UI" panose="020B0604030504040204" pitchFamily="50" charset="-128"/>
              <a:ea typeface="Meiryo UI" panose="020B0604030504040204" pitchFamily="50" charset="-128"/>
              <a:cs typeface="Arial" charset="0"/>
            </a:endParaRPr>
          </a:p>
        </p:txBody>
      </p:sp>
      <p:sp>
        <p:nvSpPr>
          <p:cNvPr id="52" name="Rectangle 16"/>
          <p:cNvSpPr>
            <a:spLocks noChangeArrowheads="1"/>
          </p:cNvSpPr>
          <p:nvPr/>
        </p:nvSpPr>
        <p:spPr bwMode="auto">
          <a:xfrm>
            <a:off x="7849870" y="5466781"/>
            <a:ext cx="947738" cy="262153"/>
          </a:xfrm>
          <a:prstGeom prst="rect">
            <a:avLst/>
          </a:prstGeom>
          <a:noFill/>
          <a:ln w="9525">
            <a:noFill/>
            <a:miter lim="800000"/>
            <a:headEnd/>
            <a:tailEnd/>
          </a:ln>
        </p:spPr>
        <p:txBody>
          <a:bodyPr lIns="91977" tIns="45989" rIns="91977" bIns="45989">
            <a:spAutoFit/>
          </a:bodyP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defTabSz="914083" eaLnBrk="0" hangingPunct="0">
              <a:spcBef>
                <a:spcPct val="50000"/>
              </a:spcBef>
              <a:defRPr/>
            </a:pPr>
            <a:r>
              <a:rPr kumimoji="0" lang="ja-JP" altLang="en-US" sz="1100" kern="0">
                <a:solidFill>
                  <a:srgbClr val="000000"/>
                </a:solidFill>
                <a:latin typeface="Meiryo UI" panose="020B0604030504040204" pitchFamily="50" charset="-128"/>
                <a:ea typeface="Meiryo UI" panose="020B0604030504040204" pitchFamily="50" charset="-128"/>
                <a:cs typeface="Arial" charset="0"/>
              </a:rPr>
              <a:t>協力、支援</a:t>
            </a:r>
            <a:endParaRPr kumimoji="0" lang="en-US" altLang="ja-JP" sz="1100" kern="0" dirty="0">
              <a:solidFill>
                <a:srgbClr val="000000"/>
              </a:solidFill>
              <a:latin typeface="Meiryo UI" panose="020B0604030504040204" pitchFamily="50" charset="-128"/>
              <a:ea typeface="Meiryo UI" panose="020B0604030504040204" pitchFamily="50" charset="-128"/>
              <a:cs typeface="Arial" charset="0"/>
            </a:endParaRPr>
          </a:p>
        </p:txBody>
      </p:sp>
      <p:sp>
        <p:nvSpPr>
          <p:cNvPr id="53" name="Rectangle 19"/>
          <p:cNvSpPr>
            <a:spLocks noChangeArrowheads="1"/>
          </p:cNvSpPr>
          <p:nvPr/>
        </p:nvSpPr>
        <p:spPr bwMode="auto">
          <a:xfrm>
            <a:off x="7675249" y="4504754"/>
            <a:ext cx="1065213" cy="277542"/>
          </a:xfrm>
          <a:prstGeom prst="rect">
            <a:avLst/>
          </a:prstGeom>
          <a:noFill/>
          <a:ln w="9525">
            <a:noFill/>
            <a:miter lim="800000"/>
            <a:headEnd/>
            <a:tailEnd/>
          </a:ln>
        </p:spPr>
        <p:txBody>
          <a:bodyPr lIns="91977" tIns="45989" rIns="91977" bIns="45989">
            <a:spAutoFit/>
          </a:bodyP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spcBef>
                <a:spcPct val="50000"/>
              </a:spcBef>
              <a:defRPr/>
            </a:pPr>
            <a:r>
              <a:rPr kumimoji="0" lang="ja-JP" altLang="en-US" sz="1200" b="1" kern="0" dirty="0">
                <a:solidFill>
                  <a:srgbClr val="000000"/>
                </a:solidFill>
                <a:latin typeface="Meiryo UI" panose="020B0604030504040204" pitchFamily="50" charset="-128"/>
                <a:ea typeface="Meiryo UI" panose="020B0604030504040204" pitchFamily="50" charset="-128"/>
                <a:cs typeface="Arial" charset="0"/>
              </a:rPr>
              <a:t>相手国</a:t>
            </a:r>
            <a:endParaRPr kumimoji="0" lang="en-US" altLang="ja-JP" sz="1200" b="1" kern="0" dirty="0">
              <a:solidFill>
                <a:srgbClr val="000000"/>
              </a:solidFill>
              <a:latin typeface="Meiryo UI" panose="020B0604030504040204" pitchFamily="50" charset="-128"/>
              <a:ea typeface="Meiryo UI" panose="020B0604030504040204" pitchFamily="50" charset="-128"/>
              <a:cs typeface="Arial" charset="0"/>
            </a:endParaRPr>
          </a:p>
        </p:txBody>
      </p:sp>
      <p:sp>
        <p:nvSpPr>
          <p:cNvPr id="54" name="Line 8"/>
          <p:cNvSpPr>
            <a:spLocks noChangeShapeType="1"/>
          </p:cNvSpPr>
          <p:nvPr/>
        </p:nvSpPr>
        <p:spPr bwMode="auto">
          <a:xfrm>
            <a:off x="6270308" y="5747769"/>
            <a:ext cx="0" cy="252413"/>
          </a:xfrm>
          <a:prstGeom prst="line">
            <a:avLst/>
          </a:prstGeom>
          <a:noFill/>
          <a:ln w="25400">
            <a:solidFill>
              <a:sysClr val="windowText" lastClr="000000"/>
            </a:solidFill>
            <a:round/>
            <a:headEnd type="none" w="sm" len="sm"/>
            <a:tailEnd type="stealth" w="med" len="med"/>
          </a:ln>
        </p:spPr>
        <p:txBody>
          <a:bodyPr wrap="none" lIns="91341" tIns="45672" rIns="91341" bIns="45672"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defTabSz="914083">
              <a:defRPr/>
            </a:pPr>
            <a:endParaRPr kumimoji="0" lang="ja-JP" altLang="en-US" sz="1400" b="1" kern="0" dirty="0">
              <a:solidFill>
                <a:srgbClr val="000000"/>
              </a:solidFill>
              <a:latin typeface="Meiryo UI" panose="020B0604030504040204" pitchFamily="50" charset="-128"/>
              <a:ea typeface="Meiryo UI" panose="020B0604030504040204" pitchFamily="50" charset="-128"/>
            </a:endParaRPr>
          </a:p>
        </p:txBody>
      </p:sp>
      <p:sp>
        <p:nvSpPr>
          <p:cNvPr id="55" name="Line 8"/>
          <p:cNvSpPr>
            <a:spLocks noChangeShapeType="1"/>
          </p:cNvSpPr>
          <p:nvPr/>
        </p:nvSpPr>
        <p:spPr bwMode="auto">
          <a:xfrm>
            <a:off x="8227695" y="5747769"/>
            <a:ext cx="0" cy="252413"/>
          </a:xfrm>
          <a:prstGeom prst="line">
            <a:avLst/>
          </a:prstGeom>
          <a:noFill/>
          <a:ln w="25400">
            <a:solidFill>
              <a:sysClr val="windowText" lastClr="000000"/>
            </a:solidFill>
            <a:round/>
            <a:headEnd type="none" w="sm" len="sm"/>
            <a:tailEnd type="stealth" w="med" len="med"/>
          </a:ln>
        </p:spPr>
        <p:txBody>
          <a:bodyPr wrap="none" lIns="91341" tIns="45672" rIns="91341" bIns="45672"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defTabSz="914083">
              <a:defRPr/>
            </a:pPr>
            <a:endParaRPr kumimoji="0" lang="ja-JP" altLang="en-US" sz="1400" b="1" kern="0" dirty="0">
              <a:solidFill>
                <a:srgbClr val="000000"/>
              </a:solidFill>
              <a:latin typeface="Meiryo UI" panose="020B0604030504040204" pitchFamily="50" charset="-128"/>
              <a:ea typeface="Meiryo UI" panose="020B0604030504040204" pitchFamily="50" charset="-128"/>
            </a:endParaRPr>
          </a:p>
        </p:txBody>
      </p:sp>
      <p:grpSp>
        <p:nvGrpSpPr>
          <p:cNvPr id="4157" name="グループ化 37"/>
          <p:cNvGrpSpPr>
            <a:grpSpLocks/>
          </p:cNvGrpSpPr>
          <p:nvPr/>
        </p:nvGrpSpPr>
        <p:grpSpPr bwMode="auto">
          <a:xfrm>
            <a:off x="6270312" y="5287390"/>
            <a:ext cx="1957387" cy="160338"/>
            <a:chOff x="6538255" y="4133045"/>
            <a:chExt cx="1957849" cy="280604"/>
          </a:xfrm>
        </p:grpSpPr>
        <p:sp>
          <p:nvSpPr>
            <p:cNvPr id="59" name="Line 18"/>
            <p:cNvSpPr>
              <a:spLocks noChangeShapeType="1"/>
            </p:cNvSpPr>
            <p:nvPr/>
          </p:nvSpPr>
          <p:spPr bwMode="auto">
            <a:xfrm>
              <a:off x="8496104" y="4133045"/>
              <a:ext cx="0" cy="280604"/>
            </a:xfrm>
            <a:prstGeom prst="line">
              <a:avLst/>
            </a:prstGeom>
            <a:noFill/>
            <a:ln w="25400">
              <a:solidFill>
                <a:sysClr val="windowText" lastClr="000000"/>
              </a:solidFill>
              <a:round/>
              <a:headEnd type="none" w="sm" len="sm"/>
              <a:tailEnd type="none" w="sm" len="sm"/>
            </a:ln>
          </p:spPr>
          <p:txBody>
            <a:bodyPr wrap="none" lIns="91373" tIns="45688" rIns="91373" bIns="45688"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defTabSz="914083">
                <a:defRPr/>
              </a:pPr>
              <a:endParaRPr kumimoji="0" lang="ja-JP" altLang="en-US" sz="1400" b="1" kern="0" dirty="0">
                <a:solidFill>
                  <a:srgbClr val="000000"/>
                </a:solidFill>
                <a:latin typeface="Meiryo UI" panose="020B0604030504040204" pitchFamily="50" charset="-128"/>
                <a:ea typeface="Meiryo UI" panose="020B0604030504040204" pitchFamily="50" charset="-128"/>
              </a:endParaRPr>
            </a:p>
          </p:txBody>
        </p:sp>
        <p:sp>
          <p:nvSpPr>
            <p:cNvPr id="60" name="Line 18"/>
            <p:cNvSpPr>
              <a:spLocks noChangeShapeType="1"/>
            </p:cNvSpPr>
            <p:nvPr/>
          </p:nvSpPr>
          <p:spPr bwMode="auto">
            <a:xfrm>
              <a:off x="6538255" y="4133045"/>
              <a:ext cx="0" cy="280604"/>
            </a:xfrm>
            <a:prstGeom prst="line">
              <a:avLst/>
            </a:prstGeom>
            <a:noFill/>
            <a:ln w="25400">
              <a:solidFill>
                <a:sysClr val="windowText" lastClr="000000"/>
              </a:solidFill>
              <a:round/>
              <a:headEnd type="none" w="sm" len="sm"/>
              <a:tailEnd type="none" w="sm" len="sm"/>
            </a:ln>
          </p:spPr>
          <p:txBody>
            <a:bodyPr wrap="none" lIns="91373" tIns="45688" rIns="91373" bIns="45688"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defTabSz="914083">
                <a:defRPr/>
              </a:pPr>
              <a:endParaRPr kumimoji="0" lang="ja-JP" altLang="en-US" sz="1400" b="1" kern="0" dirty="0">
                <a:solidFill>
                  <a:srgbClr val="000000"/>
                </a:solidFill>
                <a:latin typeface="Meiryo UI" panose="020B0604030504040204" pitchFamily="50" charset="-128"/>
                <a:ea typeface="Meiryo UI" panose="020B0604030504040204" pitchFamily="50" charset="-128"/>
              </a:endParaRPr>
            </a:p>
          </p:txBody>
        </p:sp>
      </p:grpSp>
      <p:sp>
        <p:nvSpPr>
          <p:cNvPr id="65" name="正方形/長方形 64"/>
          <p:cNvSpPr/>
          <p:nvPr/>
        </p:nvSpPr>
        <p:spPr>
          <a:xfrm>
            <a:off x="520931" y="3424530"/>
            <a:ext cx="4013297" cy="1299201"/>
          </a:xfrm>
          <a:prstGeom prst="rect">
            <a:avLst/>
          </a:prstGeom>
          <a:solidFill>
            <a:schemeClr val="bg1"/>
          </a:solidFill>
          <a:ln w="22225">
            <a:solidFill>
              <a:srgbClr val="3366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342898" indent="-342898" fontAlgn="auto">
              <a:spcBef>
                <a:spcPts val="0"/>
              </a:spcBef>
              <a:spcAft>
                <a:spcPts val="0"/>
              </a:spcAft>
              <a:buFont typeface="Wingdings"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技術の概要について、専門用語をなるべく使わず、図を使用する等、できる限り平易な内容で記載。</a:t>
            </a:r>
            <a:endParaRPr lang="en-US" altLang="ja-JP" sz="1200" dirty="0">
              <a:solidFill>
                <a:srgbClr val="3366FF"/>
              </a:solidFill>
              <a:latin typeface="Meiryo UI" panose="020B0604030504040204" pitchFamily="50" charset="-128"/>
              <a:ea typeface="Meiryo UI" panose="020B0604030504040204" pitchFamily="50" charset="-128"/>
            </a:endParaRPr>
          </a:p>
          <a:p>
            <a:pPr marL="342898" indent="-342898" fontAlgn="auto">
              <a:spcBef>
                <a:spcPts val="0"/>
              </a:spcBef>
              <a:spcAft>
                <a:spcPts val="0"/>
              </a:spcAft>
              <a:buFont typeface="Wingdings"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コアとなる技術が一目で分かるよう、工夫をして記載。</a:t>
            </a:r>
            <a:endParaRPr lang="en-US" altLang="ja-JP" sz="1200" dirty="0">
              <a:solidFill>
                <a:srgbClr val="3366FF"/>
              </a:solidFill>
              <a:latin typeface="Meiryo UI" panose="020B0604030504040204" pitchFamily="50" charset="-128"/>
              <a:ea typeface="Meiryo UI" panose="020B0604030504040204" pitchFamily="50" charset="-128"/>
            </a:endParaRPr>
          </a:p>
          <a:p>
            <a:pPr marL="342898" indent="-342898" fontAlgn="auto">
              <a:spcBef>
                <a:spcPts val="0"/>
              </a:spcBef>
              <a:spcAft>
                <a:spcPts val="0"/>
              </a:spcAft>
              <a:buFont typeface="Wingdings"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下記事項については、必ず記載。</a:t>
            </a:r>
            <a:endParaRPr lang="en-US" altLang="ja-JP" sz="1200" dirty="0">
              <a:solidFill>
                <a:srgbClr val="3366FF"/>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200" dirty="0">
                <a:solidFill>
                  <a:srgbClr val="3366FF"/>
                </a:solidFill>
                <a:latin typeface="Meiryo UI" panose="020B0604030504040204" pitchFamily="50" charset="-128"/>
                <a:ea typeface="Meiryo UI" panose="020B0604030504040204" pitchFamily="50" charset="-128"/>
              </a:rPr>
              <a:t>　</a:t>
            </a:r>
            <a:r>
              <a:rPr lang="en-US" altLang="ja-JP" sz="1200" dirty="0">
                <a:solidFill>
                  <a:srgbClr val="3366FF"/>
                </a:solidFill>
                <a:latin typeface="Meiryo UI" panose="020B0604030504040204" pitchFamily="50" charset="-128"/>
                <a:ea typeface="Meiryo UI" panose="020B0604030504040204" pitchFamily="50" charset="-128"/>
              </a:rPr>
              <a:t>&gt;</a:t>
            </a:r>
            <a:r>
              <a:rPr lang="ja-JP" altLang="en-US" sz="1200" dirty="0">
                <a:solidFill>
                  <a:srgbClr val="3366FF"/>
                </a:solidFill>
                <a:latin typeface="Meiryo UI" panose="020B0604030504040204" pitchFamily="50" charset="-128"/>
                <a:ea typeface="Meiryo UI" panose="020B0604030504040204" pitchFamily="50" charset="-128"/>
              </a:rPr>
              <a:t>　事業で実施する技術の概要、実証要素、実証の必要性</a:t>
            </a:r>
            <a:endParaRPr lang="en-US" altLang="ja-JP" sz="1200" dirty="0">
              <a:solidFill>
                <a:srgbClr val="3366FF"/>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200" dirty="0">
                <a:solidFill>
                  <a:srgbClr val="3366FF"/>
                </a:solidFill>
                <a:latin typeface="Meiryo UI" panose="020B0604030504040204" pitchFamily="50" charset="-128"/>
                <a:ea typeface="Meiryo UI" panose="020B0604030504040204" pitchFamily="50" charset="-128"/>
              </a:rPr>
              <a:t>　</a:t>
            </a:r>
            <a:r>
              <a:rPr lang="en-US" altLang="ja-JP" sz="1200" dirty="0">
                <a:solidFill>
                  <a:srgbClr val="3366FF"/>
                </a:solidFill>
                <a:latin typeface="Meiryo UI" panose="020B0604030504040204" pitchFamily="50" charset="-128"/>
                <a:ea typeface="Meiryo UI" panose="020B0604030504040204" pitchFamily="50" charset="-128"/>
              </a:rPr>
              <a:t>&gt;</a:t>
            </a:r>
            <a:r>
              <a:rPr lang="ja-JP" altLang="en-US" sz="1200" dirty="0">
                <a:solidFill>
                  <a:srgbClr val="3366FF"/>
                </a:solidFill>
                <a:latin typeface="Meiryo UI" panose="020B0604030504040204" pitchFamily="50" charset="-128"/>
                <a:ea typeface="Meiryo UI" panose="020B0604030504040204" pitchFamily="50" charset="-128"/>
              </a:rPr>
              <a:t>　対象技術で達成できる温室効果ガス削減効果の試算</a:t>
            </a:r>
            <a:endParaRPr lang="en-US" altLang="ja-JP" sz="1200" dirty="0">
              <a:solidFill>
                <a:srgbClr val="3366FF"/>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200" dirty="0">
                <a:solidFill>
                  <a:srgbClr val="3366FF"/>
                </a:solidFill>
                <a:latin typeface="Meiryo UI" panose="020B0604030504040204" pitchFamily="50" charset="-128"/>
                <a:ea typeface="Meiryo UI" panose="020B0604030504040204" pitchFamily="50" charset="-128"/>
              </a:rPr>
              <a:t>　　　（単位は ［</a:t>
            </a:r>
            <a:r>
              <a:rPr lang="en-US" altLang="ja-JP" sz="1200" dirty="0">
                <a:solidFill>
                  <a:srgbClr val="3366FF"/>
                </a:solidFill>
                <a:latin typeface="Meiryo UI" panose="020B0604030504040204" pitchFamily="50" charset="-128"/>
                <a:ea typeface="Meiryo UI" panose="020B0604030504040204" pitchFamily="50" charset="-128"/>
              </a:rPr>
              <a:t>t-CO</a:t>
            </a:r>
            <a:r>
              <a:rPr lang="en-US" altLang="ja-JP" sz="1200" baseline="-25000" dirty="0">
                <a:solidFill>
                  <a:srgbClr val="3366FF"/>
                </a:solidFill>
                <a:latin typeface="Meiryo UI" panose="020B0604030504040204" pitchFamily="50" charset="-128"/>
                <a:ea typeface="Meiryo UI" panose="020B0604030504040204" pitchFamily="50" charset="-128"/>
              </a:rPr>
              <a:t>2</a:t>
            </a:r>
            <a:r>
              <a:rPr lang="en-US" altLang="ja-JP" sz="1200" dirty="0">
                <a:solidFill>
                  <a:srgbClr val="3366FF"/>
                </a:solidFill>
                <a:latin typeface="Meiryo UI" panose="020B0604030504040204" pitchFamily="50" charset="-128"/>
                <a:ea typeface="Meiryo UI" panose="020B0604030504040204" pitchFamily="50" charset="-128"/>
              </a:rPr>
              <a:t>/</a:t>
            </a:r>
            <a:r>
              <a:rPr lang="ja-JP" altLang="en-US" sz="1200" dirty="0">
                <a:solidFill>
                  <a:srgbClr val="3366FF"/>
                </a:solidFill>
                <a:latin typeface="Meiryo UI" panose="020B0604030504040204" pitchFamily="50" charset="-128"/>
                <a:ea typeface="Meiryo UI" panose="020B0604030504040204" pitchFamily="50" charset="-128"/>
              </a:rPr>
              <a:t>年］ 、定量的に記載）</a:t>
            </a:r>
            <a:endParaRPr lang="en-US" altLang="ja-JP" sz="1200" dirty="0">
              <a:solidFill>
                <a:srgbClr val="3366FF"/>
              </a:solidFill>
              <a:latin typeface="Meiryo UI" panose="020B0604030504040204" pitchFamily="50" charset="-128"/>
              <a:ea typeface="Meiryo UI" panose="020B0604030504040204" pitchFamily="50" charset="-128"/>
            </a:endParaRPr>
          </a:p>
        </p:txBody>
      </p:sp>
      <p:sp>
        <p:nvSpPr>
          <p:cNvPr id="62" name="正方形/長方形 61"/>
          <p:cNvSpPr/>
          <p:nvPr/>
        </p:nvSpPr>
        <p:spPr>
          <a:xfrm>
            <a:off x="914400" y="2305355"/>
            <a:ext cx="3903267" cy="354056"/>
          </a:xfrm>
          <a:prstGeom prst="rect">
            <a:avLst/>
          </a:prstGeom>
          <a:solidFill>
            <a:schemeClr val="bg1"/>
          </a:solidFill>
          <a:ln w="22225">
            <a:solidFill>
              <a:srgbClr val="3366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49" indent="-171449" fontAlgn="auto">
              <a:spcBef>
                <a:spcPts val="0"/>
              </a:spcBef>
              <a:spcAft>
                <a:spcPts val="0"/>
              </a:spcAft>
              <a:buFont typeface="Wingdings" panose="05000000000000000000"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対象国または地域名のみ記載。（例：タイ </a:t>
            </a:r>
            <a:r>
              <a:rPr lang="en-US" altLang="ja-JP" sz="1200" dirty="0">
                <a:solidFill>
                  <a:srgbClr val="3366FF"/>
                </a:solidFill>
                <a:latin typeface="Meiryo UI" panose="020B0604030504040204" pitchFamily="50" charset="-128"/>
                <a:ea typeface="Meiryo UI" panose="020B0604030504040204" pitchFamily="50" charset="-128"/>
              </a:rPr>
              <a:t>or </a:t>
            </a:r>
            <a:r>
              <a:rPr lang="ja-JP" altLang="en-US" sz="1200" dirty="0">
                <a:solidFill>
                  <a:srgbClr val="3366FF"/>
                </a:solidFill>
                <a:latin typeface="Meiryo UI" panose="020B0604030504040204" pitchFamily="50" charset="-128"/>
                <a:ea typeface="Meiryo UI" panose="020B0604030504040204" pitchFamily="50" charset="-128"/>
              </a:rPr>
              <a:t>台湾等）</a:t>
            </a:r>
          </a:p>
        </p:txBody>
      </p:sp>
      <p:sp>
        <p:nvSpPr>
          <p:cNvPr id="70" name="テキスト ボックス 69"/>
          <p:cNvSpPr txBox="1"/>
          <p:nvPr/>
        </p:nvSpPr>
        <p:spPr>
          <a:xfrm>
            <a:off x="8088923" y="487141"/>
            <a:ext cx="1892457" cy="246221"/>
          </a:xfrm>
          <a:prstGeom prst="rect">
            <a:avLst/>
          </a:prstGeom>
          <a:noFill/>
        </p:spPr>
        <p:txBody>
          <a:bodyPr wrap="square" rtlCol="0">
            <a:spAutoFit/>
          </a:bodyPr>
          <a:lstStyle/>
          <a:p>
            <a:r>
              <a:rPr lang="ja-JP" altLang="en-US" sz="1000" dirty="0">
                <a:solidFill>
                  <a:schemeClr val="bg1"/>
                </a:solidFill>
                <a:latin typeface="Meiryo UI" panose="020B0604030504040204" pitchFamily="50" charset="-128"/>
                <a:ea typeface="Meiryo UI" panose="020B0604030504040204" pitchFamily="50" charset="-128"/>
              </a:rPr>
              <a:t>作成日：２０○○年○月○日</a:t>
            </a:r>
          </a:p>
        </p:txBody>
      </p:sp>
      <p:sp>
        <p:nvSpPr>
          <p:cNvPr id="58" name="Rectangle 7"/>
          <p:cNvSpPr>
            <a:spLocks noChangeArrowheads="1"/>
          </p:cNvSpPr>
          <p:nvPr/>
        </p:nvSpPr>
        <p:spPr bwMode="auto">
          <a:xfrm>
            <a:off x="63335" y="840646"/>
            <a:ext cx="1845409" cy="220371"/>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 １．実証研究の概要</a:t>
            </a:r>
          </a:p>
        </p:txBody>
      </p:sp>
      <p:sp>
        <p:nvSpPr>
          <p:cNvPr id="61" name="Rectangle 7"/>
          <p:cNvSpPr>
            <a:spLocks noChangeArrowheads="1"/>
          </p:cNvSpPr>
          <p:nvPr/>
        </p:nvSpPr>
        <p:spPr bwMode="auto">
          <a:xfrm>
            <a:off x="65271" y="1983968"/>
            <a:ext cx="1472548" cy="252000"/>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 </a:t>
            </a:r>
            <a:r>
              <a:rPr lang="en-US" altLang="ja-JP" sz="1400" dirty="0">
                <a:solidFill>
                  <a:srgbClr val="000000"/>
                </a:solidFill>
                <a:latin typeface="Meiryo UI" panose="020B0604030504040204" pitchFamily="50" charset="-128"/>
                <a:ea typeface="Meiryo UI" panose="020B0604030504040204" pitchFamily="50" charset="-128"/>
              </a:rPr>
              <a:t>2</a:t>
            </a:r>
            <a:r>
              <a:rPr lang="ja-JP" altLang="en-US" sz="1400" dirty="0" err="1">
                <a:solidFill>
                  <a:srgbClr val="000000"/>
                </a:solidFill>
                <a:latin typeface="Meiryo UI" panose="020B0604030504040204" pitchFamily="50" charset="-128"/>
                <a:ea typeface="Meiryo UI" panose="020B0604030504040204" pitchFamily="50" charset="-128"/>
              </a:rPr>
              <a:t>．</a:t>
            </a:r>
            <a:r>
              <a:rPr lang="ja-JP" altLang="en-US" sz="1400" dirty="0">
                <a:solidFill>
                  <a:srgbClr val="000000"/>
                </a:solidFill>
                <a:latin typeface="Meiryo UI" panose="020B0604030504040204" pitchFamily="50" charset="-128"/>
                <a:ea typeface="Meiryo UI" panose="020B0604030504040204" pitchFamily="50" charset="-128"/>
              </a:rPr>
              <a:t>対象国・地域</a:t>
            </a:r>
          </a:p>
        </p:txBody>
      </p:sp>
      <p:sp>
        <p:nvSpPr>
          <p:cNvPr id="57" name="四角形吹き出し 70">
            <a:extLst>
              <a:ext uri="{FF2B5EF4-FFF2-40B4-BE49-F238E27FC236}">
                <a16:creationId xmlns:a16="http://schemas.microsoft.com/office/drawing/2014/main" id="{CF0BEA87-88EF-4524-A964-344D5BCE9C1C}"/>
              </a:ext>
            </a:extLst>
          </p:cNvPr>
          <p:cNvSpPr/>
          <p:nvPr/>
        </p:nvSpPr>
        <p:spPr>
          <a:xfrm>
            <a:off x="8576282" y="3358207"/>
            <a:ext cx="1085011" cy="486553"/>
          </a:xfrm>
          <a:prstGeom prst="wedgeRectCallout">
            <a:avLst>
              <a:gd name="adj1" fmla="val -77351"/>
              <a:gd name="adj2" fmla="val -14995"/>
            </a:avLst>
          </a:prstGeom>
          <a:solidFill>
            <a:schemeClr val="bg1"/>
          </a:solidFill>
          <a:ln>
            <a:solidFill>
              <a:srgbClr val="0000FF"/>
            </a:solidFill>
          </a:ln>
        </p:spPr>
        <p:style>
          <a:lnRef idx="2">
            <a:schemeClr val="accent5"/>
          </a:lnRef>
          <a:fillRef idx="1">
            <a:schemeClr val="lt1"/>
          </a:fillRef>
          <a:effectRef idx="0">
            <a:schemeClr val="accent5"/>
          </a:effectRef>
          <a:fontRef idx="minor">
            <a:schemeClr val="dk1"/>
          </a:fontRef>
        </p:style>
        <p:txBody>
          <a:bodyPr anchor="ctr"/>
          <a:lstStyle/>
          <a:p>
            <a:pPr eaLnBrk="1" fontAlgn="auto" hangingPunct="1">
              <a:lnSpc>
                <a:spcPct val="120000"/>
              </a:lnSpc>
              <a:spcBef>
                <a:spcPts val="0"/>
              </a:spcBef>
              <a:spcAft>
                <a:spcPts val="0"/>
              </a:spcAft>
              <a:defRPr/>
            </a:pPr>
            <a:r>
              <a:rPr lang="ja-JP" altLang="en-US" sz="1000" dirty="0">
                <a:solidFill>
                  <a:srgbClr val="0000FF"/>
                </a:solidFill>
                <a:latin typeface="Meiryo UI" panose="020B0604030504040204" pitchFamily="50" charset="-128"/>
                <a:ea typeface="Meiryo UI" panose="020B0604030504040204" pitchFamily="50" charset="-128"/>
              </a:rPr>
              <a:t>線表に大まかなスケジュールを記載。</a:t>
            </a:r>
            <a:endParaRPr lang="en-US" altLang="ja-JP" sz="1000" dirty="0">
              <a:solidFill>
                <a:srgbClr val="0000FF"/>
              </a:solidFill>
              <a:latin typeface="Meiryo UI" panose="020B0604030504040204" pitchFamily="50" charset="-128"/>
              <a:ea typeface="Meiryo UI" panose="020B0604030504040204" pitchFamily="50" charset="-128"/>
            </a:endParaRPr>
          </a:p>
        </p:txBody>
      </p:sp>
      <p:sp>
        <p:nvSpPr>
          <p:cNvPr id="73" name="四角形吹き出し 55">
            <a:extLst>
              <a:ext uri="{FF2B5EF4-FFF2-40B4-BE49-F238E27FC236}">
                <a16:creationId xmlns:a16="http://schemas.microsoft.com/office/drawing/2014/main" id="{FBC044D7-8A84-4886-B28E-EA337936F160}"/>
              </a:ext>
            </a:extLst>
          </p:cNvPr>
          <p:cNvSpPr/>
          <p:nvPr/>
        </p:nvSpPr>
        <p:spPr>
          <a:xfrm>
            <a:off x="7664136" y="24442"/>
            <a:ext cx="1542167" cy="469055"/>
          </a:xfrm>
          <a:prstGeom prst="wedgeRectCallout">
            <a:avLst>
              <a:gd name="adj1" fmla="val 45754"/>
              <a:gd name="adj2" fmla="val 15554"/>
            </a:avLst>
          </a:prstGeom>
          <a:solidFill>
            <a:schemeClr val="bg1"/>
          </a:solidFill>
          <a:ln>
            <a:solidFill>
              <a:srgbClr val="3366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200" dirty="0">
                <a:solidFill>
                  <a:srgbClr val="3366FF"/>
                </a:solidFill>
                <a:latin typeface="Meiryo UI" panose="020B0604030504040204" pitchFamily="50" charset="-128"/>
                <a:ea typeface="Meiryo UI" panose="020B0604030504040204" pitchFamily="50" charset="-128"/>
              </a:rPr>
              <a:t>フォントの大きさは</a:t>
            </a:r>
            <a:r>
              <a:rPr lang="en-US" altLang="ja-JP" sz="1200" dirty="0">
                <a:solidFill>
                  <a:srgbClr val="3366FF"/>
                </a:solidFill>
                <a:latin typeface="Meiryo UI" panose="020B0604030504040204" pitchFamily="50" charset="-128"/>
                <a:ea typeface="Meiryo UI" panose="020B0604030504040204" pitchFamily="50" charset="-128"/>
              </a:rPr>
              <a:t>12</a:t>
            </a:r>
            <a:r>
              <a:rPr lang="ja-JP" altLang="en-US" sz="1200" dirty="0">
                <a:solidFill>
                  <a:srgbClr val="3366FF"/>
                </a:solidFill>
                <a:latin typeface="Meiryo UI" panose="020B0604030504040204" pitchFamily="50" charset="-128"/>
                <a:ea typeface="Meiryo UI" panose="020B0604030504040204" pitchFamily="50" charset="-128"/>
              </a:rPr>
              <a:t>～</a:t>
            </a:r>
            <a:r>
              <a:rPr lang="en-US" altLang="ja-JP" sz="1200" dirty="0">
                <a:solidFill>
                  <a:srgbClr val="3366FF"/>
                </a:solidFill>
                <a:latin typeface="Meiryo UI" panose="020B0604030504040204" pitchFamily="50" charset="-128"/>
                <a:ea typeface="Meiryo UI" panose="020B0604030504040204" pitchFamily="50" charset="-128"/>
              </a:rPr>
              <a:t>14</a:t>
            </a:r>
            <a:r>
              <a:rPr lang="ja-JP" altLang="en-US" sz="1200" dirty="0">
                <a:solidFill>
                  <a:srgbClr val="3366FF"/>
                </a:solidFill>
                <a:latin typeface="Meiryo UI" panose="020B0604030504040204" pitchFamily="50" charset="-128"/>
                <a:ea typeface="Meiryo UI" panose="020B0604030504040204" pitchFamily="50" charset="-128"/>
              </a:rPr>
              <a:t>ポイントとすること</a:t>
            </a:r>
            <a:endParaRPr lang="en-US" altLang="ja-JP" sz="1200" dirty="0">
              <a:solidFill>
                <a:srgbClr val="3366FF"/>
              </a:solidFill>
              <a:latin typeface="Meiryo UI" panose="020B0604030504040204" pitchFamily="50" charset="-128"/>
              <a:ea typeface="Meiryo UI" panose="020B0604030504040204" pitchFamily="50" charset="-128"/>
            </a:endParaRPr>
          </a:p>
        </p:txBody>
      </p:sp>
      <p:sp>
        <p:nvSpPr>
          <p:cNvPr id="2" name="テキスト ボックス 282">
            <a:extLst>
              <a:ext uri="{FF2B5EF4-FFF2-40B4-BE49-F238E27FC236}">
                <a16:creationId xmlns:a16="http://schemas.microsoft.com/office/drawing/2014/main" id="{C1378EDA-8EA3-EFDB-A2AD-B7B4BB203E4B}"/>
              </a:ext>
            </a:extLst>
          </p:cNvPr>
          <p:cNvSpPr txBox="1">
            <a:spLocks noChangeArrowheads="1"/>
          </p:cNvSpPr>
          <p:nvPr/>
        </p:nvSpPr>
        <p:spPr bwMode="auto">
          <a:xfrm>
            <a:off x="172588" y="5903630"/>
            <a:ext cx="4761288" cy="897135"/>
          </a:xfrm>
          <a:prstGeom prst="rect">
            <a:avLst/>
          </a:prstGeom>
          <a:noFill/>
          <a:ln w="19050">
            <a:solidFill>
              <a:schemeClr val="bg1">
                <a:lumMod val="65000"/>
              </a:schemeClr>
            </a:solidFill>
            <a:miter lim="800000"/>
            <a:headEnd/>
            <a:tailEnd/>
          </a:ln>
        </p:spPr>
        <p:txBody>
          <a:bodyPr/>
          <a:lstStyle/>
          <a:p>
            <a:pPr eaLnBrk="1" fontAlgn="auto" hangingPunct="1">
              <a:lnSpc>
                <a:spcPct val="120000"/>
              </a:lnSpc>
              <a:spcBef>
                <a:spcPts val="0"/>
              </a:spcBef>
              <a:spcAft>
                <a:spcPts val="0"/>
              </a:spcAft>
              <a:buFont typeface="Wingdings" pitchFamily="2" charset="2"/>
              <a:buChar char="u"/>
              <a:defRPr/>
            </a:pPr>
            <a:endParaRPr lang="en-US" altLang="ja-JP" sz="1200" dirty="0">
              <a:solidFill>
                <a:prstClr val="black"/>
              </a:solidFill>
              <a:latin typeface="Meiryo UI" panose="020B0604030504040204" pitchFamily="50" charset="-128"/>
              <a:ea typeface="Meiryo UI" panose="020B0604030504040204" pitchFamily="50" charset="-128"/>
            </a:endParaRPr>
          </a:p>
          <a:p>
            <a:pPr eaLnBrk="1" fontAlgn="auto" hangingPunct="1">
              <a:lnSpc>
                <a:spcPct val="120000"/>
              </a:lnSpc>
              <a:spcBef>
                <a:spcPts val="0"/>
              </a:spcBef>
              <a:spcAft>
                <a:spcPts val="0"/>
              </a:spcAft>
              <a:defRPr/>
            </a:pPr>
            <a:r>
              <a:rPr lang="ja-JP" altLang="en-US" sz="1400" dirty="0">
                <a:solidFill>
                  <a:prstClr val="black"/>
                </a:solidFill>
                <a:latin typeface="Meiryo UI" panose="020B0604030504040204" pitchFamily="50" charset="-128"/>
                <a:ea typeface="Meiryo UI" panose="020B0604030504040204" pitchFamily="50" charset="-128"/>
              </a:rPr>
              <a:t>○</a:t>
            </a:r>
            <a:r>
              <a:rPr lang="en-US" altLang="ja-JP" sz="1400" dirty="0">
                <a:solidFill>
                  <a:prstClr val="black"/>
                </a:solidFill>
                <a:latin typeface="Meiryo UI" panose="020B0604030504040204" pitchFamily="50" charset="-128"/>
                <a:ea typeface="Meiryo UI" panose="020B0604030504040204" pitchFamily="50" charset="-128"/>
              </a:rPr>
              <a:t>*****</a:t>
            </a:r>
          </a:p>
          <a:p>
            <a:pPr eaLnBrk="1" fontAlgn="auto" hangingPunct="1">
              <a:lnSpc>
                <a:spcPct val="120000"/>
              </a:lnSpc>
              <a:spcBef>
                <a:spcPts val="0"/>
              </a:spcBef>
              <a:spcAft>
                <a:spcPts val="0"/>
              </a:spcAft>
              <a:defRPr/>
            </a:pPr>
            <a:r>
              <a:rPr lang="ja-JP" altLang="en-US" sz="1400" dirty="0">
                <a:solidFill>
                  <a:prstClr val="black"/>
                </a:solidFill>
                <a:latin typeface="Meiryo UI" panose="020B0604030504040204" pitchFamily="50" charset="-128"/>
                <a:ea typeface="Meiryo UI" panose="020B0604030504040204" pitchFamily="50" charset="-128"/>
              </a:rPr>
              <a:t>●</a:t>
            </a:r>
            <a:r>
              <a:rPr lang="en-US" altLang="ja-JP" sz="1400" dirty="0">
                <a:solidFill>
                  <a:prstClr val="black"/>
                </a:solidFill>
                <a:latin typeface="Meiryo UI" panose="020B0604030504040204" pitchFamily="50" charset="-128"/>
                <a:ea typeface="Meiryo UI" panose="020B0604030504040204" pitchFamily="50" charset="-128"/>
              </a:rPr>
              <a:t>*****</a:t>
            </a:r>
          </a:p>
          <a:p>
            <a:pPr eaLnBrk="1" fontAlgn="auto" hangingPunct="1">
              <a:lnSpc>
                <a:spcPct val="120000"/>
              </a:lnSpc>
              <a:spcBef>
                <a:spcPts val="0"/>
              </a:spcBef>
              <a:spcAft>
                <a:spcPts val="0"/>
              </a:spcAft>
              <a:defRPr/>
            </a:pPr>
            <a:endParaRPr lang="en-US" altLang="ja-JP" sz="1400" dirty="0">
              <a:solidFill>
                <a:prstClr val="black"/>
              </a:solidFill>
              <a:latin typeface="Meiryo UI" panose="020B0604030504040204" pitchFamily="50" charset="-128"/>
              <a:ea typeface="Meiryo UI" panose="020B0604030504040204" pitchFamily="50" charset="-128"/>
            </a:endParaRPr>
          </a:p>
          <a:p>
            <a:pPr eaLnBrk="1" fontAlgn="auto" hangingPunct="1">
              <a:lnSpc>
                <a:spcPct val="120000"/>
              </a:lnSpc>
              <a:spcBef>
                <a:spcPts val="0"/>
              </a:spcBef>
              <a:spcAft>
                <a:spcPts val="0"/>
              </a:spcAft>
              <a:defRPr/>
            </a:pPr>
            <a:endParaRPr lang="en-US" altLang="ja-JP" sz="1400" dirty="0">
              <a:solidFill>
                <a:prstClr val="black"/>
              </a:solidFill>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6C14CFCA-AA98-91E5-4085-AE676FABEB03}"/>
              </a:ext>
            </a:extLst>
          </p:cNvPr>
          <p:cNvSpPr/>
          <p:nvPr/>
        </p:nvSpPr>
        <p:spPr>
          <a:xfrm>
            <a:off x="1102042" y="6172730"/>
            <a:ext cx="3763782" cy="432515"/>
          </a:xfrm>
          <a:prstGeom prst="rect">
            <a:avLst/>
          </a:prstGeom>
          <a:solidFill>
            <a:schemeClr val="bg1"/>
          </a:solidFill>
          <a:ln w="22225">
            <a:solidFill>
              <a:srgbClr val="3366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fontAlgn="auto">
              <a:spcBef>
                <a:spcPts val="0"/>
              </a:spcBef>
              <a:spcAft>
                <a:spcPts val="0"/>
              </a:spcAft>
              <a:buFont typeface="Wingdings" panose="05000000000000000000"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冒頭「○」に事業の</a:t>
            </a:r>
            <a:r>
              <a:rPr lang="en-US" altLang="ja-JP" sz="1200" dirty="0">
                <a:solidFill>
                  <a:srgbClr val="3366FF"/>
                </a:solidFill>
                <a:latin typeface="Meiryo UI" panose="020B0604030504040204" pitchFamily="50" charset="-128"/>
                <a:ea typeface="Meiryo UI" panose="020B0604030504040204" pitchFamily="50" charset="-128"/>
              </a:rPr>
              <a:t>PR</a:t>
            </a:r>
            <a:r>
              <a:rPr lang="ja-JP" altLang="en-US" sz="1200" dirty="0">
                <a:solidFill>
                  <a:srgbClr val="3366FF"/>
                </a:solidFill>
                <a:latin typeface="Meiryo UI" panose="020B0604030504040204" pitchFamily="50" charset="-128"/>
                <a:ea typeface="Meiryo UI" panose="020B0604030504040204" pitchFamily="50" charset="-128"/>
              </a:rPr>
              <a:t>ポイント、「●」に検討課題を専門用語をなるべく用いず、平易な内容で簡潔に記載。</a:t>
            </a:r>
            <a:endParaRPr lang="en-US" altLang="ja-JP" sz="1200" dirty="0">
              <a:solidFill>
                <a:srgbClr val="3366FF"/>
              </a:solidFill>
              <a:latin typeface="Meiryo UI" panose="020B0604030504040204" pitchFamily="50" charset="-128"/>
              <a:ea typeface="Meiryo UI" panose="020B0604030504040204" pitchFamily="50" charset="-128"/>
            </a:endParaRPr>
          </a:p>
        </p:txBody>
      </p:sp>
      <p:sp>
        <p:nvSpPr>
          <p:cNvPr id="3" name="Rectangle 7">
            <a:extLst>
              <a:ext uri="{FF2B5EF4-FFF2-40B4-BE49-F238E27FC236}">
                <a16:creationId xmlns:a16="http://schemas.microsoft.com/office/drawing/2014/main" id="{2621BF9F-DF5D-C7C1-F8D3-7E8A0B681001}"/>
              </a:ext>
            </a:extLst>
          </p:cNvPr>
          <p:cNvSpPr>
            <a:spLocks noChangeArrowheads="1"/>
          </p:cNvSpPr>
          <p:nvPr/>
        </p:nvSpPr>
        <p:spPr bwMode="auto">
          <a:xfrm>
            <a:off x="81558" y="5747769"/>
            <a:ext cx="3885138" cy="229442"/>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 ４．○事業の</a:t>
            </a:r>
            <a:r>
              <a:rPr lang="en-US" altLang="ja-JP" sz="1400" dirty="0">
                <a:solidFill>
                  <a:srgbClr val="000000"/>
                </a:solidFill>
                <a:latin typeface="Meiryo UI" panose="020B0604030504040204" pitchFamily="50" charset="-128"/>
                <a:ea typeface="Meiryo UI" panose="020B0604030504040204" pitchFamily="50" charset="-128"/>
              </a:rPr>
              <a:t>PR</a:t>
            </a:r>
            <a:r>
              <a:rPr lang="ja-JP" altLang="en-US" sz="1400" dirty="0">
                <a:solidFill>
                  <a:srgbClr val="000000"/>
                </a:solidFill>
                <a:latin typeface="Meiryo UI" panose="020B0604030504040204" pitchFamily="50" charset="-128"/>
                <a:ea typeface="Meiryo UI" panose="020B0604030504040204" pitchFamily="50" charset="-128"/>
              </a:rPr>
              <a:t>ポイント／意義 </a:t>
            </a:r>
            <a:r>
              <a:rPr lang="en-US" altLang="ja-JP" sz="1400" dirty="0">
                <a:solidFill>
                  <a:srgbClr val="000000"/>
                </a:solidFill>
                <a:latin typeface="Meiryo UI" panose="020B0604030504040204" pitchFamily="50" charset="-128"/>
                <a:ea typeface="Meiryo UI" panose="020B0604030504040204" pitchFamily="50" charset="-128"/>
              </a:rPr>
              <a:t> </a:t>
            </a:r>
            <a:r>
              <a:rPr lang="ja-JP" altLang="en-US" sz="1400" dirty="0">
                <a:solidFill>
                  <a:srgbClr val="000000"/>
                </a:solidFill>
                <a:latin typeface="Meiryo UI" panose="020B0604030504040204" pitchFamily="50" charset="-128"/>
                <a:ea typeface="Meiryo UI" panose="020B0604030504040204" pitchFamily="50" charset="-128"/>
              </a:rPr>
              <a:t>●検討課題</a:t>
            </a:r>
          </a:p>
        </p:txBody>
      </p:sp>
      <p:sp>
        <p:nvSpPr>
          <p:cNvPr id="4" name="正方形/長方形 3">
            <a:extLst>
              <a:ext uri="{FF2B5EF4-FFF2-40B4-BE49-F238E27FC236}">
                <a16:creationId xmlns:a16="http://schemas.microsoft.com/office/drawing/2014/main" id="{960E7D8F-63AC-965E-D2A9-5688FF1985A9}"/>
              </a:ext>
            </a:extLst>
          </p:cNvPr>
          <p:cNvSpPr/>
          <p:nvPr/>
        </p:nvSpPr>
        <p:spPr>
          <a:xfrm>
            <a:off x="9287434" y="-15886"/>
            <a:ext cx="599659" cy="26551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Aft>
                <a:spcPts val="0"/>
              </a:spcAft>
              <a:defRPr/>
            </a:pPr>
            <a:r>
              <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別添</a:t>
            </a:r>
            <a:r>
              <a:rPr lang="en-US" altLang="ja-JP"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1</a:t>
            </a:r>
          </a:p>
        </p:txBody>
      </p:sp>
      <p:sp>
        <p:nvSpPr>
          <p:cNvPr id="10" name="四角形吹き出し 70">
            <a:extLst>
              <a:ext uri="{FF2B5EF4-FFF2-40B4-BE49-F238E27FC236}">
                <a16:creationId xmlns:a16="http://schemas.microsoft.com/office/drawing/2014/main" id="{098B3E7B-B705-5042-C3D3-3E26D503D33D}"/>
              </a:ext>
            </a:extLst>
          </p:cNvPr>
          <p:cNvSpPr/>
          <p:nvPr/>
        </p:nvSpPr>
        <p:spPr>
          <a:xfrm>
            <a:off x="7734354" y="767749"/>
            <a:ext cx="1910571" cy="486701"/>
          </a:xfrm>
          <a:prstGeom prst="wedgeRectCallout">
            <a:avLst>
              <a:gd name="adj1" fmla="val -58021"/>
              <a:gd name="adj2" fmla="val 39720"/>
            </a:avLst>
          </a:prstGeom>
          <a:solidFill>
            <a:schemeClr val="bg1"/>
          </a:solidFill>
          <a:ln>
            <a:solidFill>
              <a:srgbClr val="0000FF"/>
            </a:solidFill>
          </a:ln>
        </p:spPr>
        <p:style>
          <a:lnRef idx="2">
            <a:schemeClr val="accent5"/>
          </a:lnRef>
          <a:fillRef idx="1">
            <a:schemeClr val="lt1"/>
          </a:fillRef>
          <a:effectRef idx="0">
            <a:schemeClr val="accent5"/>
          </a:effectRef>
          <a:fontRef idx="minor">
            <a:schemeClr val="dk1"/>
          </a:fontRef>
        </p:style>
        <p:txBody>
          <a:bodyPr anchor="ctr"/>
          <a:lstStyle/>
          <a:p>
            <a:pPr eaLnBrk="1" fontAlgn="auto" hangingPunct="1">
              <a:lnSpc>
                <a:spcPct val="120000"/>
              </a:lnSpc>
              <a:spcBef>
                <a:spcPts val="0"/>
              </a:spcBef>
              <a:spcAft>
                <a:spcPts val="0"/>
              </a:spcAft>
              <a:defRPr/>
            </a:pPr>
            <a:r>
              <a:rPr lang="ja-JP" altLang="en-US" sz="1100" dirty="0">
                <a:solidFill>
                  <a:srgbClr val="0000FF"/>
                </a:solidFill>
                <a:latin typeface="Meiryo UI" panose="020B0604030504040204" pitchFamily="50" charset="-128"/>
                <a:ea typeface="Meiryo UI" panose="020B0604030504040204" pitchFamily="50" charset="-128"/>
              </a:rPr>
              <a:t>相手国負担額やその他補助金等も含めた事業全体の総額。</a:t>
            </a:r>
            <a:endParaRPr lang="en-US" altLang="ja-JP" sz="1100" dirty="0">
              <a:solidFill>
                <a:srgbClr val="0000FF"/>
              </a:solidFill>
              <a:latin typeface="Meiryo UI" panose="020B0604030504040204" pitchFamily="50" charset="-128"/>
              <a:ea typeface="Meiryo UI" panose="020B0604030504040204" pitchFamily="50" charset="-128"/>
            </a:endParaRPr>
          </a:p>
        </p:txBody>
      </p:sp>
      <p:sp>
        <p:nvSpPr>
          <p:cNvPr id="11" name="四角形吹き出し 70">
            <a:extLst>
              <a:ext uri="{FF2B5EF4-FFF2-40B4-BE49-F238E27FC236}">
                <a16:creationId xmlns:a16="http://schemas.microsoft.com/office/drawing/2014/main" id="{23E31A75-A2DC-F70C-0C91-1FA1F8FEDD70}"/>
              </a:ext>
            </a:extLst>
          </p:cNvPr>
          <p:cNvSpPr/>
          <p:nvPr/>
        </p:nvSpPr>
        <p:spPr>
          <a:xfrm>
            <a:off x="8740462" y="1623624"/>
            <a:ext cx="1112110" cy="606474"/>
          </a:xfrm>
          <a:prstGeom prst="wedgeRectCallout">
            <a:avLst>
              <a:gd name="adj1" fmla="val -128729"/>
              <a:gd name="adj2" fmla="val -53397"/>
            </a:avLst>
          </a:prstGeom>
          <a:solidFill>
            <a:schemeClr val="bg1"/>
          </a:solidFill>
          <a:ln>
            <a:solidFill>
              <a:srgbClr val="0000FF"/>
            </a:solidFill>
          </a:ln>
        </p:spPr>
        <p:style>
          <a:lnRef idx="2">
            <a:schemeClr val="accent5"/>
          </a:lnRef>
          <a:fillRef idx="1">
            <a:schemeClr val="lt1"/>
          </a:fillRef>
          <a:effectRef idx="0">
            <a:schemeClr val="accent5"/>
          </a:effectRef>
          <a:fontRef idx="minor">
            <a:schemeClr val="dk1"/>
          </a:fontRef>
        </p:style>
        <p:txBody>
          <a:bodyPr anchor="ctr"/>
          <a:lstStyle/>
          <a:p>
            <a:pPr eaLnBrk="1" fontAlgn="auto" hangingPunct="1">
              <a:lnSpc>
                <a:spcPct val="120000"/>
              </a:lnSpc>
              <a:spcBef>
                <a:spcPts val="0"/>
              </a:spcBef>
              <a:spcAft>
                <a:spcPts val="0"/>
              </a:spcAft>
              <a:defRPr/>
            </a:pPr>
            <a:r>
              <a:rPr lang="ja-JP" altLang="en-US" sz="1100" dirty="0">
                <a:solidFill>
                  <a:srgbClr val="0000FF"/>
                </a:solidFill>
                <a:latin typeface="Meiryo UI" panose="020B0604030504040204" pitchFamily="50" charset="-128"/>
                <a:ea typeface="Meiryo UI" panose="020B0604030504040204" pitchFamily="50" charset="-128"/>
              </a:rPr>
              <a:t>事業総額のうち</a:t>
            </a:r>
            <a:r>
              <a:rPr lang="en-US" altLang="ja-JP" sz="1100" dirty="0">
                <a:solidFill>
                  <a:srgbClr val="0000FF"/>
                </a:solidFill>
                <a:latin typeface="Meiryo UI" panose="020B0604030504040204" pitchFamily="50" charset="-128"/>
                <a:ea typeface="Meiryo UI" panose="020B0604030504040204" pitchFamily="50" charset="-128"/>
              </a:rPr>
              <a:t>NEDO</a:t>
            </a:r>
            <a:r>
              <a:rPr lang="ja-JP" altLang="en-US" sz="1100" dirty="0">
                <a:solidFill>
                  <a:srgbClr val="0000FF"/>
                </a:solidFill>
                <a:latin typeface="Meiryo UI" panose="020B0604030504040204" pitchFamily="50" charset="-128"/>
                <a:ea typeface="Meiryo UI" panose="020B0604030504040204" pitchFamily="50" charset="-128"/>
              </a:rPr>
              <a:t>事業として申請する費用。</a:t>
            </a:r>
            <a:endParaRPr lang="en-US" altLang="ja-JP" sz="1100" dirty="0">
              <a:solidFill>
                <a:srgbClr val="0000FF"/>
              </a:solidFill>
              <a:latin typeface="Meiryo UI" panose="020B0604030504040204" pitchFamily="50" charset="-128"/>
              <a:ea typeface="Meiryo UI" panose="020B0604030504040204" pitchFamily="50" charset="-128"/>
            </a:endParaRPr>
          </a:p>
        </p:txBody>
      </p:sp>
      <p:sp>
        <p:nvSpPr>
          <p:cNvPr id="7" name="四角形吹き出し 55">
            <a:extLst>
              <a:ext uri="{FF2B5EF4-FFF2-40B4-BE49-F238E27FC236}">
                <a16:creationId xmlns:a16="http://schemas.microsoft.com/office/drawing/2014/main" id="{920074BB-751B-03D1-706A-C53FC54130E0}"/>
              </a:ext>
            </a:extLst>
          </p:cNvPr>
          <p:cNvSpPr/>
          <p:nvPr/>
        </p:nvSpPr>
        <p:spPr>
          <a:xfrm>
            <a:off x="3647123" y="429880"/>
            <a:ext cx="2410021" cy="270947"/>
          </a:xfrm>
          <a:prstGeom prst="wedgeRectCallout">
            <a:avLst>
              <a:gd name="adj1" fmla="val -114246"/>
              <a:gd name="adj2" fmla="val -51041"/>
            </a:avLst>
          </a:prstGeom>
          <a:solidFill>
            <a:schemeClr val="bg1"/>
          </a:solidFill>
          <a:ln>
            <a:solidFill>
              <a:srgbClr val="3366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200" dirty="0">
                <a:solidFill>
                  <a:srgbClr val="3366FF"/>
                </a:solidFill>
                <a:latin typeface="Meiryo UI" panose="020B0604030504040204" pitchFamily="50" charset="-128"/>
                <a:ea typeface="Meiryo UI" panose="020B0604030504040204" pitchFamily="50" charset="-128"/>
              </a:rPr>
              <a:t>実証名称を記載（</a:t>
            </a:r>
            <a:r>
              <a:rPr lang="en-US" altLang="ja-JP" sz="1200" dirty="0">
                <a:solidFill>
                  <a:srgbClr val="3366FF"/>
                </a:solidFill>
                <a:latin typeface="Meiryo UI" panose="020B0604030504040204" pitchFamily="50" charset="-128"/>
                <a:ea typeface="Meiryo UI" panose="020B0604030504040204" pitchFamily="50" charset="-128"/>
              </a:rPr>
              <a:t>50</a:t>
            </a:r>
            <a:r>
              <a:rPr lang="ja-JP" altLang="en-US" sz="1200" dirty="0">
                <a:solidFill>
                  <a:srgbClr val="3366FF"/>
                </a:solidFill>
                <a:latin typeface="Meiryo UI" panose="020B0604030504040204" pitchFamily="50" charset="-128"/>
                <a:ea typeface="Meiryo UI" panose="020B0604030504040204" pitchFamily="50" charset="-128"/>
              </a:rPr>
              <a:t>文字以内）。</a:t>
            </a:r>
            <a:endParaRPr lang="en-US" altLang="ja-JP" sz="1200" dirty="0">
              <a:solidFill>
                <a:srgbClr val="3366FF"/>
              </a:solidFill>
              <a:latin typeface="Meiryo UI" panose="020B0604030504040204" pitchFamily="50" charset="-128"/>
              <a:ea typeface="Meiryo UI" panose="020B0604030504040204" pitchFamily="50" charset="-128"/>
            </a:endParaRPr>
          </a:p>
        </p:txBody>
      </p:sp>
      <p:sp>
        <p:nvSpPr>
          <p:cNvPr id="12" name="四角形吹き出し 55">
            <a:extLst>
              <a:ext uri="{FF2B5EF4-FFF2-40B4-BE49-F238E27FC236}">
                <a16:creationId xmlns:a16="http://schemas.microsoft.com/office/drawing/2014/main" id="{9B91F455-5E2E-2043-3E05-E026A1BEA56F}"/>
              </a:ext>
            </a:extLst>
          </p:cNvPr>
          <p:cNvSpPr/>
          <p:nvPr/>
        </p:nvSpPr>
        <p:spPr>
          <a:xfrm>
            <a:off x="6131223" y="249626"/>
            <a:ext cx="1462870" cy="243871"/>
          </a:xfrm>
          <a:prstGeom prst="wedgeRectCallout">
            <a:avLst>
              <a:gd name="adj1" fmla="val -227027"/>
              <a:gd name="adj2" fmla="val -20729"/>
            </a:avLst>
          </a:prstGeom>
          <a:solidFill>
            <a:schemeClr val="bg1"/>
          </a:solidFill>
          <a:ln>
            <a:solidFill>
              <a:srgbClr val="3366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200" dirty="0">
                <a:solidFill>
                  <a:srgbClr val="3366FF"/>
                </a:solidFill>
                <a:latin typeface="Meiryo UI" panose="020B0604030504040204" pitchFamily="50" charset="-128"/>
                <a:ea typeface="Meiryo UI" panose="020B0604030504040204" pitchFamily="50" charset="-128"/>
              </a:rPr>
              <a:t>例：タイ </a:t>
            </a:r>
            <a:r>
              <a:rPr lang="en-US" altLang="ja-JP" sz="1200" dirty="0">
                <a:solidFill>
                  <a:srgbClr val="3366FF"/>
                </a:solidFill>
                <a:latin typeface="Meiryo UI" panose="020B0604030504040204" pitchFamily="50" charset="-128"/>
                <a:ea typeface="Meiryo UI" panose="020B0604030504040204" pitchFamily="50" charset="-128"/>
              </a:rPr>
              <a:t>or </a:t>
            </a:r>
            <a:r>
              <a:rPr lang="ja-JP" altLang="en-US" sz="1200" dirty="0">
                <a:solidFill>
                  <a:srgbClr val="3366FF"/>
                </a:solidFill>
                <a:latin typeface="Meiryo UI" panose="020B0604030504040204" pitchFamily="50" charset="-128"/>
                <a:ea typeface="Meiryo UI" panose="020B0604030504040204" pitchFamily="50" charset="-128"/>
              </a:rPr>
              <a:t>台湾等</a:t>
            </a:r>
            <a:endParaRPr lang="en-US" altLang="ja-JP" sz="1200" dirty="0">
              <a:solidFill>
                <a:srgbClr val="3366FF"/>
              </a:solidFill>
              <a:latin typeface="Meiryo UI" panose="020B0604030504040204" pitchFamily="50" charset="-128"/>
              <a:ea typeface="Meiryo UI" panose="020B0604030504040204" pitchFamily="50" charset="-128"/>
            </a:endParaRPr>
          </a:p>
        </p:txBody>
      </p:sp>
      <p:sp>
        <p:nvSpPr>
          <p:cNvPr id="8" name="四角形吹き出し 70">
            <a:extLst>
              <a:ext uri="{FF2B5EF4-FFF2-40B4-BE49-F238E27FC236}">
                <a16:creationId xmlns:a16="http://schemas.microsoft.com/office/drawing/2014/main" id="{AB1CA9B0-F91E-4929-950F-A2B6D2E30DCA}"/>
              </a:ext>
            </a:extLst>
          </p:cNvPr>
          <p:cNvSpPr/>
          <p:nvPr/>
        </p:nvSpPr>
        <p:spPr>
          <a:xfrm>
            <a:off x="7116368" y="1763611"/>
            <a:ext cx="1573271" cy="646509"/>
          </a:xfrm>
          <a:prstGeom prst="wedgeRectCallout">
            <a:avLst>
              <a:gd name="adj1" fmla="val -77743"/>
              <a:gd name="adj2" fmla="val 3945"/>
            </a:avLst>
          </a:prstGeom>
          <a:solidFill>
            <a:schemeClr val="bg1"/>
          </a:solidFill>
          <a:ln>
            <a:solidFill>
              <a:srgbClr val="0000FF"/>
            </a:solidFill>
          </a:ln>
        </p:spPr>
        <p:style>
          <a:lnRef idx="2">
            <a:schemeClr val="accent5"/>
          </a:lnRef>
          <a:fillRef idx="1">
            <a:schemeClr val="lt1"/>
          </a:fillRef>
          <a:effectRef idx="0">
            <a:schemeClr val="accent5"/>
          </a:effectRef>
          <a:fontRef idx="minor">
            <a:schemeClr val="dk1"/>
          </a:fontRef>
        </p:style>
        <p:txBody>
          <a:bodyPr anchor="ctr"/>
          <a:lstStyle/>
          <a:p>
            <a:pPr eaLnBrk="1" fontAlgn="auto" hangingPunct="1">
              <a:lnSpc>
                <a:spcPct val="120000"/>
              </a:lnSpc>
              <a:spcBef>
                <a:spcPts val="0"/>
              </a:spcBef>
              <a:spcAft>
                <a:spcPts val="0"/>
              </a:spcAft>
              <a:defRPr/>
            </a:pPr>
            <a:r>
              <a:rPr lang="ja-JP" altLang="en-US" sz="1100" dirty="0">
                <a:solidFill>
                  <a:srgbClr val="0000FF"/>
                </a:solidFill>
                <a:latin typeface="Meiryo UI" panose="020B0604030504040204" pitchFamily="50" charset="-128"/>
                <a:ea typeface="Meiryo UI" panose="020B0604030504040204" pitchFamily="50" charset="-128"/>
              </a:rPr>
              <a:t>相手国負担額やその他補助金等の金額。特段なければ本項目は削除。</a:t>
            </a:r>
            <a:endParaRPr lang="en-US" altLang="ja-JP" sz="1100" dirty="0">
              <a:solidFill>
                <a:srgbClr val="0000FF"/>
              </a:solidFill>
              <a:latin typeface="Meiryo UI" panose="020B0604030504040204" pitchFamily="50" charset="-128"/>
              <a:ea typeface="Meiryo UI" panose="020B0604030504040204" pitchFamily="50" charset="-128"/>
            </a:endParaRPr>
          </a:p>
        </p:txBody>
      </p:sp>
      <p:sp>
        <p:nvSpPr>
          <p:cNvPr id="6" name="四角形吹き出し 70">
            <a:extLst>
              <a:ext uri="{FF2B5EF4-FFF2-40B4-BE49-F238E27FC236}">
                <a16:creationId xmlns:a16="http://schemas.microsoft.com/office/drawing/2014/main" id="{4618A6C5-6587-69AF-EAA1-40245B79C68E}"/>
              </a:ext>
            </a:extLst>
          </p:cNvPr>
          <p:cNvSpPr/>
          <p:nvPr/>
        </p:nvSpPr>
        <p:spPr>
          <a:xfrm>
            <a:off x="8797608" y="2379535"/>
            <a:ext cx="962833" cy="536676"/>
          </a:xfrm>
          <a:prstGeom prst="wedgeRectCallout">
            <a:avLst>
              <a:gd name="adj1" fmla="val -70070"/>
              <a:gd name="adj2" fmla="val 12214"/>
            </a:avLst>
          </a:prstGeom>
          <a:solidFill>
            <a:schemeClr val="bg1"/>
          </a:solidFill>
          <a:ln>
            <a:solidFill>
              <a:srgbClr val="0000FF"/>
            </a:solidFill>
          </a:ln>
        </p:spPr>
        <p:style>
          <a:lnRef idx="2">
            <a:schemeClr val="accent5"/>
          </a:lnRef>
          <a:fillRef idx="1">
            <a:schemeClr val="lt1"/>
          </a:fillRef>
          <a:effectRef idx="0">
            <a:schemeClr val="accent5"/>
          </a:effectRef>
          <a:fontRef idx="minor">
            <a:schemeClr val="dk1"/>
          </a:fontRef>
        </p:style>
        <p:txBody>
          <a:bodyPr anchor="ctr"/>
          <a:lstStyle/>
          <a:p>
            <a:pPr eaLnBrk="1" fontAlgn="auto" hangingPunct="1">
              <a:lnSpc>
                <a:spcPct val="120000"/>
              </a:lnSpc>
              <a:spcBef>
                <a:spcPts val="0"/>
              </a:spcBef>
              <a:spcAft>
                <a:spcPts val="0"/>
              </a:spcAft>
              <a:defRPr/>
            </a:pPr>
            <a:r>
              <a:rPr lang="ja-JP" altLang="en-US" sz="1000" dirty="0">
                <a:solidFill>
                  <a:srgbClr val="0000FF"/>
                </a:solidFill>
                <a:latin typeface="Meiryo UI" panose="020B0604030504040204" pitchFamily="50" charset="-128"/>
                <a:ea typeface="Meiryo UI" panose="020B0604030504040204" pitchFamily="50" charset="-128"/>
              </a:rPr>
              <a:t>年</a:t>
            </a:r>
            <a:r>
              <a:rPr lang="en-US" altLang="ja-JP" sz="1000" dirty="0">
                <a:solidFill>
                  <a:srgbClr val="0000FF"/>
                </a:solidFill>
                <a:latin typeface="Meiryo UI" panose="020B0604030504040204" pitchFamily="50" charset="-128"/>
                <a:ea typeface="Meiryo UI" panose="020B0604030504040204" pitchFamily="50" charset="-128"/>
              </a:rPr>
              <a:t>2</a:t>
            </a:r>
            <a:r>
              <a:rPr lang="ja-JP" altLang="en-US" sz="1000" dirty="0">
                <a:solidFill>
                  <a:srgbClr val="0000FF"/>
                </a:solidFill>
                <a:latin typeface="Meiryo UI" panose="020B0604030504040204" pitchFamily="50" charset="-128"/>
                <a:ea typeface="Meiryo UI" panose="020B0604030504040204" pitchFamily="50" charset="-128"/>
              </a:rPr>
              <a:t>回公募であることに注意。</a:t>
            </a:r>
            <a:endParaRPr lang="en-US" altLang="ja-JP" sz="1000" dirty="0">
              <a:solidFill>
                <a:srgbClr val="0000FF"/>
              </a:solidFill>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3542AA12-79A5-99AC-0006-279AD4AE3B72}"/>
              </a:ext>
            </a:extLst>
          </p:cNvPr>
          <p:cNvSpPr/>
          <p:nvPr/>
        </p:nvSpPr>
        <p:spPr>
          <a:xfrm>
            <a:off x="5517430" y="3394227"/>
            <a:ext cx="654599" cy="377433"/>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fontAlgn="auto" hangingPunct="1">
              <a:spcBef>
                <a:spcPts val="0"/>
              </a:spcBef>
              <a:spcAft>
                <a:spcPts val="0"/>
              </a:spcAft>
              <a:defRPr/>
            </a:pPr>
            <a:r>
              <a:rPr lang="ja-JP" altLang="en-US" sz="800" dirty="0">
                <a:solidFill>
                  <a:prstClr val="white"/>
                </a:solidFill>
                <a:latin typeface="Meiryo UI" panose="020B0604030504040204" pitchFamily="50" charset="-128"/>
                <a:ea typeface="Meiryo UI" panose="020B0604030504040204" pitchFamily="50" charset="-128"/>
              </a:rPr>
              <a:t>成立性</a:t>
            </a:r>
            <a:endParaRPr lang="en-US" altLang="ja-JP" sz="800" dirty="0">
              <a:solidFill>
                <a:prstClr val="white"/>
              </a:solidFill>
              <a:latin typeface="Meiryo UI" panose="020B0604030504040204" pitchFamily="50" charset="-128"/>
              <a:ea typeface="Meiryo UI" panose="020B0604030504040204" pitchFamily="50" charset="-128"/>
            </a:endParaRPr>
          </a:p>
          <a:p>
            <a:pPr algn="ctr" eaLnBrk="1" fontAlgn="auto" hangingPunct="1">
              <a:spcBef>
                <a:spcPts val="0"/>
              </a:spcBef>
              <a:spcAft>
                <a:spcPts val="0"/>
              </a:spcAft>
              <a:defRPr/>
            </a:pPr>
            <a:r>
              <a:rPr lang="ja-JP" altLang="en-US" sz="800" dirty="0">
                <a:solidFill>
                  <a:prstClr val="white"/>
                </a:solidFill>
                <a:latin typeface="Meiryo UI" panose="020B0604030504040204" pitchFamily="50" charset="-128"/>
                <a:ea typeface="Meiryo UI" panose="020B0604030504040204" pitchFamily="50" charset="-128"/>
              </a:rPr>
              <a:t>調査</a:t>
            </a:r>
          </a:p>
        </p:txBody>
      </p:sp>
      <p:sp>
        <p:nvSpPr>
          <p:cNvPr id="13" name="角丸四角形 193">
            <a:extLst>
              <a:ext uri="{FF2B5EF4-FFF2-40B4-BE49-F238E27FC236}">
                <a16:creationId xmlns:a16="http://schemas.microsoft.com/office/drawing/2014/main" id="{E8D9BA4E-332E-391D-D59E-6A59980C9697}"/>
              </a:ext>
            </a:extLst>
          </p:cNvPr>
          <p:cNvSpPr/>
          <p:nvPr/>
        </p:nvSpPr>
        <p:spPr>
          <a:xfrm>
            <a:off x="6113512" y="3323607"/>
            <a:ext cx="182752" cy="501422"/>
          </a:xfrm>
          <a:prstGeom prst="roundRect">
            <a:avLst>
              <a:gd name="adj" fmla="val 48100"/>
            </a:avLst>
          </a:prstGeom>
          <a:solidFill>
            <a:srgbClr val="0000FF"/>
          </a:solidFill>
          <a:ln>
            <a:noFill/>
          </a:ln>
        </p:spPr>
        <p:style>
          <a:lnRef idx="2">
            <a:schemeClr val="accent1"/>
          </a:lnRef>
          <a:fillRef idx="1">
            <a:schemeClr val="lt1"/>
          </a:fillRef>
          <a:effectRef idx="0">
            <a:schemeClr val="accent1"/>
          </a:effectRef>
          <a:fontRef idx="minor">
            <a:schemeClr val="dk1"/>
          </a:fontRef>
        </p:style>
        <p:txBody>
          <a:bodyPr anchor="ctr"/>
          <a:lstStyle/>
          <a:p>
            <a:pPr algn="ctr" eaLnBrk="1" fontAlgn="auto" hangingPunct="1">
              <a:spcBef>
                <a:spcPts val="0"/>
              </a:spcBef>
              <a:spcAft>
                <a:spcPts val="0"/>
              </a:spcAft>
              <a:defRPr/>
            </a:pPr>
            <a:r>
              <a:rPr lang="ja-JP" altLang="en-US" sz="600" b="1" dirty="0">
                <a:solidFill>
                  <a:prstClr val="white"/>
                </a:solidFill>
                <a:latin typeface="Meiryo UI" panose="020B0604030504040204" pitchFamily="50" charset="-128"/>
                <a:ea typeface="Meiryo UI" panose="020B0604030504040204" pitchFamily="50" charset="-128"/>
              </a:rPr>
              <a:t>公募</a:t>
            </a:r>
          </a:p>
        </p:txBody>
      </p:sp>
      <p:sp>
        <p:nvSpPr>
          <p:cNvPr id="14" name="Rectangle 11">
            <a:extLst>
              <a:ext uri="{FF2B5EF4-FFF2-40B4-BE49-F238E27FC236}">
                <a16:creationId xmlns:a16="http://schemas.microsoft.com/office/drawing/2014/main" id="{5A4E63A5-E81C-657E-79FD-86A540D8EC7D}"/>
              </a:ext>
            </a:extLst>
          </p:cNvPr>
          <p:cNvSpPr>
            <a:spLocks noChangeArrowheads="1"/>
          </p:cNvSpPr>
          <p:nvPr/>
        </p:nvSpPr>
        <p:spPr bwMode="auto">
          <a:xfrm>
            <a:off x="6780800" y="4349211"/>
            <a:ext cx="957646" cy="646874"/>
          </a:xfrm>
          <a:prstGeom prst="rect">
            <a:avLst/>
          </a:prstGeom>
          <a:noFill/>
          <a:ln w="9525">
            <a:noFill/>
            <a:miter lim="800000"/>
            <a:headEnd/>
            <a:tailEnd/>
          </a:ln>
        </p:spPr>
        <p:txBody>
          <a:bodyPr wrap="square" lIns="91977" tIns="45989" rIns="91977" bIns="45989">
            <a:spAutoFit/>
          </a:bodyP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spcBef>
                <a:spcPts val="0"/>
              </a:spcBef>
              <a:defRPr/>
            </a:pPr>
            <a:r>
              <a:rPr kumimoji="0" lang="ja-JP" altLang="en-US" sz="1200" i="1" kern="0" dirty="0">
                <a:solidFill>
                  <a:srgbClr val="3366FF"/>
                </a:solidFill>
                <a:latin typeface="Meiryo UI" panose="020B0604030504040204" pitchFamily="50" charset="-128"/>
                <a:ea typeface="Meiryo UI" panose="020B0604030504040204" pitchFamily="50" charset="-128"/>
                <a:cs typeface="Arial" charset="0"/>
              </a:rPr>
              <a:t>認識のみ</a:t>
            </a:r>
            <a:endParaRPr kumimoji="0" lang="en-US" altLang="ja-JP" sz="1200" i="1" kern="0" dirty="0">
              <a:solidFill>
                <a:srgbClr val="3366FF"/>
              </a:solidFill>
              <a:latin typeface="Meiryo UI" panose="020B0604030504040204" pitchFamily="50" charset="-128"/>
              <a:ea typeface="Meiryo UI" panose="020B0604030504040204" pitchFamily="50" charset="-128"/>
              <a:cs typeface="Arial" charset="0"/>
            </a:endParaRPr>
          </a:p>
          <a:p>
            <a:pPr algn="ctr" defTabSz="914083" eaLnBrk="0" hangingPunct="0">
              <a:spcBef>
                <a:spcPts val="0"/>
              </a:spcBef>
              <a:defRPr/>
            </a:pPr>
            <a:r>
              <a:rPr kumimoji="0" lang="en-US" altLang="ja-JP" sz="1200" i="1" kern="0" dirty="0">
                <a:solidFill>
                  <a:srgbClr val="3366FF"/>
                </a:solidFill>
                <a:latin typeface="Meiryo UI" panose="020B0604030504040204" pitchFamily="50" charset="-128"/>
                <a:ea typeface="Meiryo UI" panose="020B0604030504040204" pitchFamily="50" charset="-128"/>
                <a:cs typeface="Arial" charset="0"/>
              </a:rPr>
              <a:t>Or</a:t>
            </a:r>
          </a:p>
          <a:p>
            <a:pPr algn="ctr" defTabSz="914083" eaLnBrk="0" hangingPunct="0">
              <a:spcBef>
                <a:spcPts val="0"/>
              </a:spcBef>
              <a:defRPr/>
            </a:pPr>
            <a:r>
              <a:rPr kumimoji="0" lang="ja-JP" altLang="en-US" sz="1200" i="1" kern="0" dirty="0">
                <a:solidFill>
                  <a:srgbClr val="3366FF"/>
                </a:solidFill>
                <a:latin typeface="Meiryo UI" panose="020B0604030504040204" pitchFamily="50" charset="-128"/>
                <a:ea typeface="Meiryo UI" panose="020B0604030504040204" pitchFamily="50" charset="-128"/>
                <a:cs typeface="Arial" charset="0"/>
              </a:rPr>
              <a:t>合意文書</a:t>
            </a:r>
            <a:endParaRPr kumimoji="0" lang="en-US" altLang="ja-JP" sz="1200" i="1" kern="0" dirty="0">
              <a:solidFill>
                <a:srgbClr val="3366FF"/>
              </a:solidFill>
              <a:latin typeface="Meiryo UI" panose="020B0604030504040204" pitchFamily="50" charset="-128"/>
              <a:ea typeface="Meiryo UI" panose="020B0604030504040204" pitchFamily="50" charset="-128"/>
              <a:cs typeface="Arial" charset="0"/>
            </a:endParaRPr>
          </a:p>
        </p:txBody>
      </p:sp>
      <p:sp>
        <p:nvSpPr>
          <p:cNvPr id="15" name="四角形吹き出し 63">
            <a:extLst>
              <a:ext uri="{FF2B5EF4-FFF2-40B4-BE49-F238E27FC236}">
                <a16:creationId xmlns:a16="http://schemas.microsoft.com/office/drawing/2014/main" id="{0EB1367E-4478-ED6D-B3AE-3D6B5EF6B052}"/>
              </a:ext>
            </a:extLst>
          </p:cNvPr>
          <p:cNvSpPr/>
          <p:nvPr/>
        </p:nvSpPr>
        <p:spPr>
          <a:xfrm>
            <a:off x="7763943" y="4121356"/>
            <a:ext cx="1249680" cy="307383"/>
          </a:xfrm>
          <a:prstGeom prst="wedgeRectCallout">
            <a:avLst>
              <a:gd name="adj1" fmla="val -61768"/>
              <a:gd name="adj2" fmla="val 109520"/>
            </a:avLst>
          </a:prstGeom>
          <a:solidFill>
            <a:schemeClr val="bg1"/>
          </a:solidFill>
          <a:ln>
            <a:solidFill>
              <a:srgbClr val="0000FF"/>
            </a:solidFill>
          </a:ln>
        </p:spPr>
        <p:style>
          <a:lnRef idx="2">
            <a:schemeClr val="accent5"/>
          </a:lnRef>
          <a:fillRef idx="1">
            <a:schemeClr val="lt1"/>
          </a:fillRef>
          <a:effectRef idx="0">
            <a:schemeClr val="accent5"/>
          </a:effectRef>
          <a:fontRef idx="minor">
            <a:schemeClr val="dk1"/>
          </a:fontRef>
        </p:style>
        <p:txBody>
          <a:bodyPr anchor="ctr"/>
          <a:lstStyle/>
          <a:p>
            <a:pPr eaLnBrk="1" fontAlgn="auto" hangingPunct="1">
              <a:lnSpc>
                <a:spcPct val="120000"/>
              </a:lnSpc>
              <a:spcBef>
                <a:spcPts val="0"/>
              </a:spcBef>
              <a:spcAft>
                <a:spcPts val="0"/>
              </a:spcAft>
            </a:pPr>
            <a:r>
              <a:rPr lang="ja-JP" altLang="en-US" sz="1100" dirty="0">
                <a:solidFill>
                  <a:srgbClr val="0000FF"/>
                </a:solidFill>
                <a:latin typeface="Meiryo UI" panose="020B0604030504040204" pitchFamily="50" charset="-128"/>
                <a:ea typeface="Meiryo UI" panose="020B0604030504040204" pitchFamily="50" charset="-128"/>
              </a:rPr>
              <a:t>希望する方を選択。</a:t>
            </a:r>
          </a:p>
        </p:txBody>
      </p:sp>
      <p:sp>
        <p:nvSpPr>
          <p:cNvPr id="16" name="四角形吹き出し 55">
            <a:extLst>
              <a:ext uri="{FF2B5EF4-FFF2-40B4-BE49-F238E27FC236}">
                <a16:creationId xmlns:a16="http://schemas.microsoft.com/office/drawing/2014/main" id="{54C48F1C-4F16-6AE4-29FB-5A13D53F18AA}"/>
              </a:ext>
            </a:extLst>
          </p:cNvPr>
          <p:cNvSpPr/>
          <p:nvPr/>
        </p:nvSpPr>
        <p:spPr>
          <a:xfrm>
            <a:off x="2482653" y="767749"/>
            <a:ext cx="2410021" cy="270947"/>
          </a:xfrm>
          <a:prstGeom prst="wedgeRectCallout">
            <a:avLst>
              <a:gd name="adj1" fmla="val -72353"/>
              <a:gd name="adj2" fmla="val -68253"/>
            </a:avLst>
          </a:prstGeom>
          <a:solidFill>
            <a:schemeClr val="bg1"/>
          </a:solidFill>
          <a:ln>
            <a:solidFill>
              <a:srgbClr val="3366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200" dirty="0">
                <a:solidFill>
                  <a:srgbClr val="3366FF"/>
                </a:solidFill>
                <a:latin typeface="Meiryo UI" panose="020B0604030504040204" pitchFamily="50" charset="-128"/>
                <a:ea typeface="Meiryo UI" panose="020B0604030504040204" pitchFamily="50" charset="-128"/>
              </a:rPr>
              <a:t>共同提案の場合は提案者名を列記。</a:t>
            </a:r>
            <a:endParaRPr lang="en-US" altLang="ja-JP" sz="1200" dirty="0">
              <a:solidFill>
                <a:srgbClr val="3366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11069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258">
            <a:extLst>
              <a:ext uri="{FF2B5EF4-FFF2-40B4-BE49-F238E27FC236}">
                <a16:creationId xmlns:a16="http://schemas.microsoft.com/office/drawing/2014/main" id="{B4AEB10A-6512-D0D6-B46E-CD83D09E634A}"/>
              </a:ext>
            </a:extLst>
          </p:cNvPr>
          <p:cNvSpPr txBox="1">
            <a:spLocks noChangeArrowheads="1"/>
          </p:cNvSpPr>
          <p:nvPr/>
        </p:nvSpPr>
        <p:spPr bwMode="auto">
          <a:xfrm>
            <a:off x="215883" y="259650"/>
            <a:ext cx="4596242" cy="4015583"/>
          </a:xfrm>
          <a:prstGeom prst="rect">
            <a:avLst/>
          </a:prstGeom>
          <a:noFill/>
          <a:ln w="19050">
            <a:solidFill>
              <a:schemeClr val="bg1">
                <a:lumMod val="6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28600" indent="-228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20000"/>
              </a:lnSpc>
              <a:spcBef>
                <a:spcPct val="0"/>
              </a:spcBef>
              <a:buFont typeface="Wingdings" panose="05000000000000000000" pitchFamily="2" charset="2"/>
              <a:buChar char="u"/>
            </a:pPr>
            <a:r>
              <a:rPr lang="ja-JP" altLang="en-US" sz="1400" dirty="0">
                <a:solidFill>
                  <a:srgbClr val="000000"/>
                </a:solidFill>
                <a:latin typeface="Meiryo UI" panose="020B0604030504040204" pitchFamily="50" charset="-128"/>
                <a:ea typeface="Meiryo UI" panose="020B0604030504040204" pitchFamily="50" charset="-128"/>
              </a:rPr>
              <a:t>（実証技術に関する事業概要）＊＊＊＊＊</a:t>
            </a: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r>
              <a:rPr lang="ja-JP" altLang="en-US" sz="1400" dirty="0">
                <a:solidFill>
                  <a:srgbClr val="000000"/>
                </a:solidFill>
                <a:latin typeface="Meiryo UI" panose="020B0604030504040204" pitchFamily="50" charset="-128"/>
                <a:ea typeface="Meiryo UI" panose="020B0604030504040204" pitchFamily="50" charset="-128"/>
              </a:rPr>
              <a:t>（目指す市場の現在～将来の成長） ＊＊＊＊＊</a:t>
            </a: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r>
              <a:rPr lang="ja-JP" altLang="en-US" sz="1400" dirty="0">
                <a:solidFill>
                  <a:srgbClr val="000000"/>
                </a:solidFill>
                <a:latin typeface="Meiryo UI" panose="020B0604030504040204" pitchFamily="50" charset="-128"/>
                <a:ea typeface="Meiryo UI" panose="020B0604030504040204" pitchFamily="50" charset="-128"/>
              </a:rPr>
              <a:t>（事業環境における課題） ＊＊＊＊＊</a:t>
            </a: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endParaRPr lang="en-US" altLang="ja-JP" sz="1400" dirty="0">
              <a:solidFill>
                <a:srgbClr val="000000"/>
              </a:solidFill>
              <a:latin typeface="Meiryo UI" panose="020B0604030504040204" pitchFamily="50" charset="-128"/>
              <a:ea typeface="Meiryo UI" panose="020B0604030504040204" pitchFamily="50" charset="-128"/>
            </a:endParaRPr>
          </a:p>
          <a:p>
            <a:pPr marL="0" indent="0" eaLnBrk="1" hangingPunct="1">
              <a:lnSpc>
                <a:spcPct val="120000"/>
              </a:lnSpc>
              <a:spcBef>
                <a:spcPct val="0"/>
              </a:spcBef>
              <a:buNone/>
            </a:pP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endParaRPr lang="ja-JP" altLang="en-US" sz="1400" dirty="0">
              <a:solidFill>
                <a:srgbClr val="000000"/>
              </a:solidFill>
              <a:latin typeface="Meiryo UI" panose="020B0604030504040204" pitchFamily="50" charset="-128"/>
              <a:ea typeface="Meiryo UI" panose="020B0604030504040204" pitchFamily="50" charset="-128"/>
            </a:endParaRPr>
          </a:p>
        </p:txBody>
      </p:sp>
      <p:sp>
        <p:nvSpPr>
          <p:cNvPr id="4" name="Rectangle 7">
            <a:extLst>
              <a:ext uri="{FF2B5EF4-FFF2-40B4-BE49-F238E27FC236}">
                <a16:creationId xmlns:a16="http://schemas.microsoft.com/office/drawing/2014/main" id="{19C36808-8E78-F9EB-E868-FCEDEF75D559}"/>
              </a:ext>
            </a:extLst>
          </p:cNvPr>
          <p:cNvSpPr>
            <a:spLocks noChangeArrowheads="1"/>
          </p:cNvSpPr>
          <p:nvPr/>
        </p:nvSpPr>
        <p:spPr bwMode="auto">
          <a:xfrm>
            <a:off x="136713" y="84272"/>
            <a:ext cx="2647517" cy="220371"/>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 ７．事業環境・目指す市場概要</a:t>
            </a:r>
          </a:p>
        </p:txBody>
      </p:sp>
      <p:sp>
        <p:nvSpPr>
          <p:cNvPr id="5" name="Text Box 6">
            <a:extLst>
              <a:ext uri="{FF2B5EF4-FFF2-40B4-BE49-F238E27FC236}">
                <a16:creationId xmlns:a16="http://schemas.microsoft.com/office/drawing/2014/main" id="{7F101EB2-0A9E-694D-00FB-AAA0B9128AE0}"/>
              </a:ext>
            </a:extLst>
          </p:cNvPr>
          <p:cNvSpPr txBox="1">
            <a:spLocks noChangeArrowheads="1"/>
          </p:cNvSpPr>
          <p:nvPr/>
        </p:nvSpPr>
        <p:spPr bwMode="auto">
          <a:xfrm>
            <a:off x="4995907" y="259650"/>
            <a:ext cx="4586327" cy="6476688"/>
          </a:xfrm>
          <a:prstGeom prst="rect">
            <a:avLst/>
          </a:prstGeom>
          <a:noFill/>
          <a:ln w="19050">
            <a:solidFill>
              <a:schemeClr val="bg1">
                <a:lumMod val="65000"/>
              </a:schemeClr>
            </a:solidFill>
            <a:miter lim="800000"/>
            <a:headEnd/>
            <a:tailEnd/>
          </a:ln>
        </p:spPr>
        <p:txBody>
          <a:bodyPr/>
          <a:lstStyle/>
          <a:p>
            <a:pPr eaLnBrk="1" hangingPunct="1">
              <a:lnSpc>
                <a:spcPct val="120000"/>
              </a:lnSpc>
              <a:spcBef>
                <a:spcPct val="0"/>
              </a:spcBef>
              <a:buFont typeface="Wingdings" panose="05000000000000000000" pitchFamily="2" charset="2"/>
              <a:buChar char="u"/>
            </a:pPr>
            <a:r>
              <a:rPr lang="ja-JP" altLang="en-US" sz="1400" dirty="0">
                <a:solidFill>
                  <a:srgbClr val="000000"/>
                </a:solidFill>
                <a:latin typeface="Meiryo UI" panose="020B0604030504040204" pitchFamily="50" charset="-128"/>
                <a:ea typeface="Meiryo UI" panose="020B0604030504040204" pitchFamily="50" charset="-128"/>
              </a:rPr>
              <a:t>○○システムと○○を用い、○○市場へ参入。</a:t>
            </a:r>
          </a:p>
          <a:p>
            <a:pPr eaLnBrk="1" hangingPunct="1">
              <a:lnSpc>
                <a:spcPct val="120000"/>
              </a:lnSpc>
              <a:spcBef>
                <a:spcPct val="0"/>
              </a:spcBef>
              <a:buFont typeface="Wingdings" panose="05000000000000000000" pitchFamily="2" charset="2"/>
              <a:buChar char="u"/>
            </a:pPr>
            <a:r>
              <a:rPr lang="ja-JP" altLang="en-US" sz="1400" dirty="0">
                <a:solidFill>
                  <a:srgbClr val="000000"/>
                </a:solidFill>
                <a:latin typeface="Meiryo UI" panose="020B0604030504040204" pitchFamily="50" charset="-128"/>
                <a:ea typeface="Meiryo UI" panose="020B0604030504040204" pitchFamily="50" charset="-128"/>
              </a:rPr>
              <a:t>（実証技術の強み） ＊＊＊＊＊</a:t>
            </a: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r>
              <a:rPr lang="ja-JP" altLang="en-US" sz="1400" dirty="0">
                <a:solidFill>
                  <a:srgbClr val="000000"/>
                </a:solidFill>
                <a:latin typeface="Meiryo UI" panose="020B0604030504040204" pitchFamily="50" charset="-128"/>
                <a:ea typeface="Meiryo UI" panose="020B0604030504040204" pitchFamily="50" charset="-128"/>
              </a:rPr>
              <a:t>（ビジネスモデル） ＊＊＊＊＊</a:t>
            </a: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r>
              <a:rPr lang="ja-JP" altLang="en-US" sz="1400" dirty="0">
                <a:solidFill>
                  <a:srgbClr val="000000"/>
                </a:solidFill>
                <a:latin typeface="Meiryo UI" panose="020B0604030504040204" pitchFamily="50" charset="-128"/>
                <a:ea typeface="Meiryo UI" panose="020B0604030504040204" pitchFamily="50" charset="-128"/>
              </a:rPr>
              <a:t>（普及展開の大きな流れ） ＊＊＊＊＊</a:t>
            </a:r>
          </a:p>
        </p:txBody>
      </p:sp>
      <p:sp>
        <p:nvSpPr>
          <p:cNvPr id="6" name="四角形吹き出し 67">
            <a:extLst>
              <a:ext uri="{FF2B5EF4-FFF2-40B4-BE49-F238E27FC236}">
                <a16:creationId xmlns:a16="http://schemas.microsoft.com/office/drawing/2014/main" id="{D4894A30-07D9-0E29-D506-240CDAD3D1DB}"/>
              </a:ext>
            </a:extLst>
          </p:cNvPr>
          <p:cNvSpPr/>
          <p:nvPr/>
        </p:nvSpPr>
        <p:spPr>
          <a:xfrm>
            <a:off x="504473" y="2181349"/>
            <a:ext cx="2245572" cy="1892630"/>
          </a:xfrm>
          <a:prstGeom prst="wedgeRectCallout">
            <a:avLst>
              <a:gd name="adj1" fmla="val -16188"/>
              <a:gd name="adj2" fmla="val -104649"/>
            </a:avLst>
          </a:prstGeom>
          <a:ln>
            <a:solidFill>
              <a:srgbClr val="0000FF"/>
            </a:solidFill>
          </a:ln>
        </p:spPr>
        <p:style>
          <a:lnRef idx="2">
            <a:schemeClr val="accent5"/>
          </a:lnRef>
          <a:fillRef idx="1">
            <a:schemeClr val="lt1"/>
          </a:fillRef>
          <a:effectRef idx="0">
            <a:schemeClr val="accent5"/>
          </a:effectRef>
          <a:fontRef idx="minor">
            <a:schemeClr val="dk1"/>
          </a:fontRef>
        </p:style>
        <p:txBody>
          <a:bodyPr anchor="ctr"/>
          <a:lstStyle/>
          <a:p>
            <a:pPr marL="342898" indent="-342898" fontAlgn="auto">
              <a:spcBef>
                <a:spcPts val="0"/>
              </a:spcBef>
              <a:spcAft>
                <a:spcPts val="0"/>
              </a:spcAft>
              <a:buFont typeface="Wingdings"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実証技術及び目指す市場における事業環境について箇条書きで記載。</a:t>
            </a:r>
            <a:endParaRPr lang="en-US" altLang="ja-JP" sz="1200" dirty="0">
              <a:solidFill>
                <a:srgbClr val="3366FF"/>
              </a:solidFill>
              <a:latin typeface="Meiryo UI" panose="020B0604030504040204" pitchFamily="50" charset="-128"/>
              <a:ea typeface="Meiryo UI" panose="020B0604030504040204" pitchFamily="50" charset="-128"/>
            </a:endParaRPr>
          </a:p>
          <a:p>
            <a:pPr marL="342898" indent="-342898" fontAlgn="auto">
              <a:spcBef>
                <a:spcPts val="0"/>
              </a:spcBef>
              <a:spcAft>
                <a:spcPts val="0"/>
              </a:spcAft>
              <a:buFont typeface="Wingdings"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事業環境における課題及びその課題に対する実証技術の効用等を明記。　　</a:t>
            </a:r>
            <a:endParaRPr lang="en-US" altLang="ja-JP" sz="1200" dirty="0">
              <a:solidFill>
                <a:srgbClr val="3366FF"/>
              </a:solidFill>
              <a:latin typeface="Meiryo UI" panose="020B0604030504040204" pitchFamily="50" charset="-128"/>
              <a:ea typeface="Meiryo UI" panose="020B0604030504040204" pitchFamily="50" charset="-128"/>
            </a:endParaRPr>
          </a:p>
        </p:txBody>
      </p:sp>
      <p:sp>
        <p:nvSpPr>
          <p:cNvPr id="7" name="テキスト ボックス 71">
            <a:extLst>
              <a:ext uri="{FF2B5EF4-FFF2-40B4-BE49-F238E27FC236}">
                <a16:creationId xmlns:a16="http://schemas.microsoft.com/office/drawing/2014/main" id="{6E0BB6FC-1E35-48CE-FE04-1FA2607E7563}"/>
              </a:ext>
            </a:extLst>
          </p:cNvPr>
          <p:cNvSpPr txBox="1">
            <a:spLocks noChangeArrowheads="1"/>
          </p:cNvSpPr>
          <p:nvPr/>
        </p:nvSpPr>
        <p:spPr bwMode="auto">
          <a:xfrm>
            <a:off x="2836978" y="1765655"/>
            <a:ext cx="1816993" cy="230832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b">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sz="1200" dirty="0">
                <a:solidFill>
                  <a:srgbClr val="000000"/>
                </a:solidFill>
                <a:latin typeface="Meiryo UI" panose="020B0604030504040204" pitchFamily="50" charset="-128"/>
                <a:ea typeface="Meiryo UI" panose="020B0604030504040204" pitchFamily="50" charset="-128"/>
              </a:rPr>
              <a:t>目指す市場の成長・</a:t>
            </a: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sz="1200" dirty="0">
                <a:solidFill>
                  <a:srgbClr val="000000"/>
                </a:solidFill>
                <a:latin typeface="Meiryo UI" panose="020B0604030504040204" pitchFamily="50" charset="-128"/>
                <a:ea typeface="Meiryo UI" panose="020B0604030504040204" pitchFamily="50" charset="-128"/>
              </a:rPr>
              <a:t>事業環境を説明する図等</a:t>
            </a: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ja-JP" altLang="en-US" sz="1200" dirty="0">
              <a:solidFill>
                <a:srgbClr val="000000"/>
              </a:solidFill>
              <a:latin typeface="Meiryo UI" panose="020B0604030504040204" pitchFamily="50" charset="-128"/>
              <a:ea typeface="Meiryo UI" panose="020B0604030504040204" pitchFamily="50" charset="-128"/>
            </a:endParaRPr>
          </a:p>
        </p:txBody>
      </p:sp>
      <p:sp>
        <p:nvSpPr>
          <p:cNvPr id="8" name="四角形吹き出し 67">
            <a:extLst>
              <a:ext uri="{FF2B5EF4-FFF2-40B4-BE49-F238E27FC236}">
                <a16:creationId xmlns:a16="http://schemas.microsoft.com/office/drawing/2014/main" id="{6DFA2CBA-4590-D450-1E9E-17F492B18EA9}"/>
              </a:ext>
            </a:extLst>
          </p:cNvPr>
          <p:cNvSpPr/>
          <p:nvPr/>
        </p:nvSpPr>
        <p:spPr>
          <a:xfrm>
            <a:off x="5136134" y="2056133"/>
            <a:ext cx="2455240" cy="3145595"/>
          </a:xfrm>
          <a:prstGeom prst="wedgeRectCallout">
            <a:avLst>
              <a:gd name="adj1" fmla="val 6368"/>
              <a:gd name="adj2" fmla="val -68777"/>
            </a:avLst>
          </a:prstGeom>
          <a:ln>
            <a:solidFill>
              <a:srgbClr val="0000FF"/>
            </a:solidFill>
          </a:ln>
        </p:spPr>
        <p:style>
          <a:lnRef idx="2">
            <a:schemeClr val="accent5"/>
          </a:lnRef>
          <a:fillRef idx="1">
            <a:schemeClr val="lt1"/>
          </a:fillRef>
          <a:effectRef idx="0">
            <a:schemeClr val="accent5"/>
          </a:effectRef>
          <a:fontRef idx="minor">
            <a:schemeClr val="dk1"/>
          </a:fontRef>
        </p:style>
        <p:txBody>
          <a:bodyPr anchor="ctr"/>
          <a:lstStyle/>
          <a:p>
            <a:pPr marL="342898" indent="-342898" fontAlgn="auto">
              <a:spcBef>
                <a:spcPts val="0"/>
              </a:spcBef>
              <a:spcAft>
                <a:spcPts val="0"/>
              </a:spcAft>
              <a:buFont typeface="Wingdings"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市場分析や競合分析に基づく実証技術の強みを記載。</a:t>
            </a:r>
            <a:endParaRPr lang="en-US" altLang="ja-JP" sz="1200" dirty="0">
              <a:solidFill>
                <a:srgbClr val="3366FF"/>
              </a:solidFill>
              <a:latin typeface="Meiryo UI" panose="020B0604030504040204" pitchFamily="50" charset="-128"/>
              <a:ea typeface="Meiryo UI" panose="020B0604030504040204" pitchFamily="50" charset="-128"/>
            </a:endParaRPr>
          </a:p>
          <a:p>
            <a:pPr marL="342898" indent="-342898" fontAlgn="auto">
              <a:spcBef>
                <a:spcPts val="0"/>
              </a:spcBef>
              <a:spcAft>
                <a:spcPts val="0"/>
              </a:spcAft>
              <a:buFont typeface="Wingdings"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普及段階におけるビジネスモデルについて記載。</a:t>
            </a:r>
            <a:endParaRPr lang="en-US" altLang="ja-JP" sz="1200" dirty="0">
              <a:solidFill>
                <a:srgbClr val="3366FF"/>
              </a:solidFill>
              <a:latin typeface="Meiryo UI" panose="020B0604030504040204" pitchFamily="50" charset="-128"/>
              <a:ea typeface="Meiryo UI" panose="020B0604030504040204" pitchFamily="50" charset="-128"/>
            </a:endParaRPr>
          </a:p>
          <a:p>
            <a:pPr marL="342898" indent="-342898" fontAlgn="auto">
              <a:spcBef>
                <a:spcPts val="0"/>
              </a:spcBef>
              <a:spcAft>
                <a:spcPts val="0"/>
              </a:spcAft>
              <a:buFont typeface="Wingdings"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事業展開に係る主要リスクを考慮しての普及展開予定等を記載。</a:t>
            </a:r>
            <a:endParaRPr lang="en-US" altLang="ja-JP" sz="1200" dirty="0">
              <a:solidFill>
                <a:srgbClr val="3366FF"/>
              </a:solidFill>
              <a:latin typeface="Meiryo UI" panose="020B0604030504040204" pitchFamily="50" charset="-128"/>
              <a:ea typeface="Meiryo UI" panose="020B0604030504040204" pitchFamily="50" charset="-128"/>
            </a:endParaRPr>
          </a:p>
          <a:p>
            <a:pPr marL="342898" indent="-342898" fontAlgn="auto">
              <a:spcBef>
                <a:spcPts val="0"/>
              </a:spcBef>
              <a:spcAft>
                <a:spcPts val="0"/>
              </a:spcAft>
              <a:buFont typeface="Wingdings" pitchFamily="2" charset="2"/>
              <a:buChar char="ü"/>
              <a:defRPr/>
            </a:pPr>
            <a:endParaRPr lang="en-US" altLang="ja-JP" sz="1200" dirty="0">
              <a:solidFill>
                <a:srgbClr val="3366FF"/>
              </a:solidFill>
              <a:latin typeface="Meiryo UI" panose="020B0604030504040204" pitchFamily="50" charset="-128"/>
              <a:ea typeface="Meiryo UI" panose="020B0604030504040204" pitchFamily="50" charset="-128"/>
            </a:endParaRPr>
          </a:p>
          <a:p>
            <a:pPr marL="360000" indent="-360000" fontAlgn="auto">
              <a:spcBef>
                <a:spcPts val="0"/>
              </a:spcBef>
              <a:spcAft>
                <a:spcPts val="0"/>
              </a:spcAft>
              <a:defRPr/>
            </a:pPr>
            <a:r>
              <a:rPr lang="ja-JP" altLang="en-US" sz="1200" dirty="0">
                <a:solidFill>
                  <a:srgbClr val="3366FF"/>
                </a:solidFill>
                <a:latin typeface="Meiryo UI" panose="020B0604030504040204" pitchFamily="50" charset="-128"/>
                <a:ea typeface="Meiryo UI" panose="020B0604030504040204" pitchFamily="50" charset="-128"/>
              </a:rPr>
              <a:t>　　</a:t>
            </a:r>
            <a:r>
              <a:rPr lang="en-US" altLang="ja-JP" sz="1200" dirty="0">
                <a:solidFill>
                  <a:srgbClr val="3366FF"/>
                </a:solidFill>
                <a:latin typeface="Meiryo UI" panose="020B0604030504040204" pitchFamily="50" charset="-128"/>
                <a:ea typeface="Meiryo UI" panose="020B0604030504040204" pitchFamily="50" charset="-128"/>
              </a:rPr>
              <a:t>※</a:t>
            </a:r>
            <a:r>
              <a:rPr lang="ja-JP" altLang="en-US" sz="1200" dirty="0">
                <a:solidFill>
                  <a:srgbClr val="3366FF"/>
                </a:solidFill>
                <a:latin typeface="Meiryo UI" panose="020B0604030504040204" pitchFamily="50" charset="-128"/>
                <a:ea typeface="Meiryo UI" panose="020B0604030504040204" pitchFamily="50" charset="-128"/>
              </a:rPr>
              <a:t>現在想定なさっている内容でご記載ください。こちらの内容に関しては、今後事業を進めていく中での修正・変更は可能です。</a:t>
            </a:r>
            <a:endParaRPr lang="en-US" altLang="ja-JP" sz="1200" dirty="0">
              <a:solidFill>
                <a:srgbClr val="3366FF"/>
              </a:solidFill>
              <a:latin typeface="Meiryo UI" panose="020B0604030504040204" pitchFamily="50" charset="-128"/>
              <a:ea typeface="Meiryo UI" panose="020B0604030504040204" pitchFamily="50" charset="-128"/>
            </a:endParaRPr>
          </a:p>
        </p:txBody>
      </p:sp>
      <p:sp>
        <p:nvSpPr>
          <p:cNvPr id="9" name="Rectangle 9">
            <a:extLst>
              <a:ext uri="{FF2B5EF4-FFF2-40B4-BE49-F238E27FC236}">
                <a16:creationId xmlns:a16="http://schemas.microsoft.com/office/drawing/2014/main" id="{3A2EAA85-A649-B4EE-14F3-816557D8CD71}"/>
              </a:ext>
            </a:extLst>
          </p:cNvPr>
          <p:cNvSpPr>
            <a:spLocks noChangeArrowheads="1"/>
          </p:cNvSpPr>
          <p:nvPr/>
        </p:nvSpPr>
        <p:spPr bwMode="auto">
          <a:xfrm>
            <a:off x="4995907" y="86200"/>
            <a:ext cx="1287046" cy="218443"/>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９．事業戦略</a:t>
            </a:r>
          </a:p>
        </p:txBody>
      </p:sp>
      <p:sp>
        <p:nvSpPr>
          <p:cNvPr id="10" name="テキスト ボックス 258">
            <a:extLst>
              <a:ext uri="{FF2B5EF4-FFF2-40B4-BE49-F238E27FC236}">
                <a16:creationId xmlns:a16="http://schemas.microsoft.com/office/drawing/2014/main" id="{53C2FC0B-4D02-A4F8-D14F-8C38F67A931C}"/>
              </a:ext>
            </a:extLst>
          </p:cNvPr>
          <p:cNvSpPr txBox="1">
            <a:spLocks noChangeArrowheads="1"/>
          </p:cNvSpPr>
          <p:nvPr/>
        </p:nvSpPr>
        <p:spPr bwMode="auto">
          <a:xfrm>
            <a:off x="215882" y="4517895"/>
            <a:ext cx="4586327" cy="2245075"/>
          </a:xfrm>
          <a:prstGeom prst="rect">
            <a:avLst/>
          </a:prstGeom>
          <a:noFill/>
          <a:ln w="19050">
            <a:solidFill>
              <a:schemeClr val="bg1">
                <a:lumMod val="6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28600" indent="-228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20000"/>
              </a:lnSpc>
              <a:spcBef>
                <a:spcPct val="0"/>
              </a:spcBef>
              <a:buFont typeface="Wingdings" panose="05000000000000000000" pitchFamily="2" charset="2"/>
              <a:buChar char="u"/>
            </a:pPr>
            <a:r>
              <a:rPr lang="ja-JP" altLang="en-US" sz="1400" dirty="0">
                <a:solidFill>
                  <a:srgbClr val="000000"/>
                </a:solidFill>
                <a:latin typeface="Meiryo UI" panose="020B0604030504040204" pitchFamily="50" charset="-128"/>
                <a:ea typeface="Meiryo UI" panose="020B0604030504040204" pitchFamily="50" charset="-128"/>
              </a:rPr>
              <a:t>＊＊＊＊＊</a:t>
            </a:r>
            <a:endParaRPr lang="en-US" altLang="ja-JP" sz="1400" dirty="0">
              <a:solidFill>
                <a:srgbClr val="000000"/>
              </a:solidFill>
              <a:latin typeface="Meiryo UI" panose="020B0604030504040204" pitchFamily="50" charset="-128"/>
              <a:ea typeface="Meiryo UI" panose="020B0604030504040204" pitchFamily="50" charset="-128"/>
            </a:endParaRPr>
          </a:p>
          <a:p>
            <a:pPr marL="0" indent="0" eaLnBrk="1" hangingPunct="1">
              <a:lnSpc>
                <a:spcPct val="120000"/>
              </a:lnSpc>
              <a:spcBef>
                <a:spcPct val="0"/>
              </a:spcBef>
              <a:buNone/>
            </a:pPr>
            <a:endParaRPr lang="en-US" altLang="ja-JP" sz="1400" dirty="0">
              <a:solidFill>
                <a:srgbClr val="000000"/>
              </a:solidFill>
              <a:latin typeface="Meiryo UI" panose="020B0604030504040204" pitchFamily="50" charset="-128"/>
              <a:ea typeface="Meiryo UI" panose="020B0604030504040204" pitchFamily="50" charset="-128"/>
            </a:endParaRPr>
          </a:p>
        </p:txBody>
      </p:sp>
      <p:sp>
        <p:nvSpPr>
          <p:cNvPr id="11" name="Rectangle 7">
            <a:extLst>
              <a:ext uri="{FF2B5EF4-FFF2-40B4-BE49-F238E27FC236}">
                <a16:creationId xmlns:a16="http://schemas.microsoft.com/office/drawing/2014/main" id="{29E05523-2F04-30AE-6A32-605B51F40609}"/>
              </a:ext>
            </a:extLst>
          </p:cNvPr>
          <p:cNvSpPr>
            <a:spLocks noChangeArrowheads="1"/>
          </p:cNvSpPr>
          <p:nvPr/>
        </p:nvSpPr>
        <p:spPr bwMode="auto">
          <a:xfrm>
            <a:off x="136714" y="4364457"/>
            <a:ext cx="2408661" cy="220371"/>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 ８．普及時における事業体制</a:t>
            </a:r>
          </a:p>
        </p:txBody>
      </p:sp>
      <p:sp>
        <p:nvSpPr>
          <p:cNvPr id="12" name="四角形吹き出し 67">
            <a:extLst>
              <a:ext uri="{FF2B5EF4-FFF2-40B4-BE49-F238E27FC236}">
                <a16:creationId xmlns:a16="http://schemas.microsoft.com/office/drawing/2014/main" id="{8B80979F-3482-D05C-CE18-B3129B5D0D56}"/>
              </a:ext>
            </a:extLst>
          </p:cNvPr>
          <p:cNvSpPr/>
          <p:nvPr/>
        </p:nvSpPr>
        <p:spPr>
          <a:xfrm>
            <a:off x="323766" y="5048713"/>
            <a:ext cx="2460465" cy="1423713"/>
          </a:xfrm>
          <a:prstGeom prst="wedgeRectCallout">
            <a:avLst>
              <a:gd name="adj1" fmla="val -17556"/>
              <a:gd name="adj2" fmla="val -67358"/>
            </a:avLst>
          </a:prstGeom>
          <a:ln>
            <a:solidFill>
              <a:srgbClr val="0000FF"/>
            </a:solidFill>
          </a:ln>
        </p:spPr>
        <p:style>
          <a:lnRef idx="2">
            <a:schemeClr val="accent5"/>
          </a:lnRef>
          <a:fillRef idx="1">
            <a:schemeClr val="lt1"/>
          </a:fillRef>
          <a:effectRef idx="0">
            <a:schemeClr val="accent5"/>
          </a:effectRef>
          <a:fontRef idx="minor">
            <a:schemeClr val="dk1"/>
          </a:fontRef>
        </p:style>
        <p:txBody>
          <a:bodyPr anchor="ctr"/>
          <a:lstStyle/>
          <a:p>
            <a:pPr marL="342898" indent="-342898" fontAlgn="auto">
              <a:spcBef>
                <a:spcPts val="0"/>
              </a:spcBef>
              <a:spcAft>
                <a:spcPts val="0"/>
              </a:spcAft>
              <a:buFont typeface="Wingdings"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普及段階において想定する</a:t>
            </a:r>
            <a:endParaRPr lang="en-US" altLang="ja-JP" sz="1200" dirty="0">
              <a:solidFill>
                <a:srgbClr val="3366FF"/>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200" dirty="0">
                <a:solidFill>
                  <a:srgbClr val="3366FF"/>
                </a:solidFill>
                <a:latin typeface="Meiryo UI" panose="020B0604030504040204" pitchFamily="50" charset="-128"/>
                <a:ea typeface="Meiryo UI" panose="020B0604030504040204" pitchFamily="50" charset="-128"/>
              </a:rPr>
              <a:t>　　　顧客を含めた事業体制を記載。　</a:t>
            </a:r>
            <a:endParaRPr lang="en-US" altLang="ja-JP" sz="1200" dirty="0">
              <a:solidFill>
                <a:srgbClr val="3366FF"/>
              </a:solidFill>
              <a:latin typeface="Meiryo UI" panose="020B0604030504040204" pitchFamily="50" charset="-128"/>
              <a:ea typeface="Meiryo UI" panose="020B0604030504040204" pitchFamily="50" charset="-128"/>
            </a:endParaRPr>
          </a:p>
        </p:txBody>
      </p:sp>
      <p:sp>
        <p:nvSpPr>
          <p:cNvPr id="13" name="テキスト ボックス 71">
            <a:extLst>
              <a:ext uri="{FF2B5EF4-FFF2-40B4-BE49-F238E27FC236}">
                <a16:creationId xmlns:a16="http://schemas.microsoft.com/office/drawing/2014/main" id="{395335BC-9CC7-CFFB-A54F-2C72AE16ACB1}"/>
              </a:ext>
            </a:extLst>
          </p:cNvPr>
          <p:cNvSpPr txBox="1">
            <a:spLocks noChangeArrowheads="1"/>
          </p:cNvSpPr>
          <p:nvPr/>
        </p:nvSpPr>
        <p:spPr bwMode="auto">
          <a:xfrm>
            <a:off x="7731601" y="2893404"/>
            <a:ext cx="1756190" cy="230832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b">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sz="1200" dirty="0">
                <a:solidFill>
                  <a:srgbClr val="000000"/>
                </a:solidFill>
                <a:latin typeface="Meiryo UI" panose="020B0604030504040204" pitchFamily="50" charset="-128"/>
                <a:ea typeface="Meiryo UI" panose="020B0604030504040204" pitchFamily="50" charset="-128"/>
              </a:rPr>
              <a:t>事業戦略を説明する図等</a:t>
            </a: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ja-JP" altLang="en-US" sz="1200" dirty="0">
              <a:solidFill>
                <a:srgbClr val="000000"/>
              </a:solidFill>
              <a:latin typeface="Meiryo UI" panose="020B0604030504040204" pitchFamily="50" charset="-128"/>
              <a:ea typeface="Meiryo UI" panose="020B0604030504040204" pitchFamily="50" charset="-128"/>
            </a:endParaRPr>
          </a:p>
        </p:txBody>
      </p:sp>
      <p:sp>
        <p:nvSpPr>
          <p:cNvPr id="14" name="テキスト ボックス 71">
            <a:extLst>
              <a:ext uri="{FF2B5EF4-FFF2-40B4-BE49-F238E27FC236}">
                <a16:creationId xmlns:a16="http://schemas.microsoft.com/office/drawing/2014/main" id="{B6193646-3845-1181-ABE9-E7FE6D983212}"/>
              </a:ext>
            </a:extLst>
          </p:cNvPr>
          <p:cNvSpPr txBox="1">
            <a:spLocks noChangeArrowheads="1"/>
          </p:cNvSpPr>
          <p:nvPr/>
        </p:nvSpPr>
        <p:spPr bwMode="auto">
          <a:xfrm>
            <a:off x="2916704" y="5087431"/>
            <a:ext cx="1816993" cy="138499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b">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sz="1200" dirty="0">
                <a:solidFill>
                  <a:srgbClr val="000000"/>
                </a:solidFill>
                <a:latin typeface="Meiryo UI" panose="020B0604030504040204" pitchFamily="50" charset="-128"/>
                <a:ea typeface="Meiryo UI" panose="020B0604030504040204" pitchFamily="50" charset="-128"/>
              </a:rPr>
              <a:t>各ステークホルダーの関係を示す図等</a:t>
            </a: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ja-JP" altLang="en-US" sz="1200" dirty="0">
              <a:solidFill>
                <a:srgbClr val="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93854702"/>
      </p:ext>
    </p:extLst>
  </p:cSld>
  <p:clrMapOvr>
    <a:masterClrMapping/>
  </p:clrMapOvr>
</p:sld>
</file>

<file path=ppt/theme/theme1.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22225">
          <a:solidFill>
            <a:schemeClr val="tx1"/>
          </a:solidFill>
        </a:ln>
      </a:spPr>
      <a:bodyPr rtlCol="0" anchor="ctr"/>
      <a:lstStyle>
        <a:defPPr algn="ctr">
          <a:defRPr kumimoji="1" sz="14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2_Presentation_Maerial(4：3）　HCJ">
  <a:themeElements>
    <a:clrScheme name="hitachi Plette 2013">
      <a:dk1>
        <a:sysClr val="windowText" lastClr="000000"/>
      </a:dk1>
      <a:lt1>
        <a:sysClr val="window" lastClr="FFFFFF"/>
      </a:lt1>
      <a:dk2>
        <a:srgbClr val="B49246"/>
      </a:dk2>
      <a:lt2>
        <a:srgbClr val="99AC3C"/>
      </a:lt2>
      <a:accent1>
        <a:srgbClr val="5373C2"/>
      </a:accent1>
      <a:accent2>
        <a:srgbClr val="B1000E"/>
      </a:accent2>
      <a:accent3>
        <a:srgbClr val="5DAA87"/>
      </a:accent3>
      <a:accent4>
        <a:srgbClr val="B24691"/>
      </a:accent4>
      <a:accent5>
        <a:srgbClr val="8682B4"/>
      </a:accent5>
      <a:accent6>
        <a:srgbClr val="FF6600"/>
      </a:accent6>
      <a:hlink>
        <a:srgbClr val="0000FF"/>
      </a:hlink>
      <a:folHlink>
        <a:srgbClr val="800080"/>
      </a:folHlink>
    </a:clrScheme>
    <a:fontScheme name="ユーザー定義 28">
      <a:majorFont>
        <a:latin typeface="Arial"/>
        <a:ea typeface="HGP創英角ｺﾞｼｯｸUB"/>
        <a:cs typeface=""/>
      </a:majorFont>
      <a:minorFont>
        <a:latin typeface="Arial"/>
        <a:ea typeface="HGPｺﾞｼｯｸ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Mod val="40000"/>
            <a:lumOff val="60000"/>
          </a:schemeClr>
        </a:solidFill>
        <a:ln w="9525">
          <a:noFill/>
        </a:ln>
      </a:spPr>
      <a:bodyPr rtlCol="0" anchor="ctr"/>
      <a:lstStyle>
        <a:defPPr algn="ctr">
          <a:defRPr kumimoji="1" sz="1200" dirty="0">
            <a:latin typeface="Times New Roman" panose="02020603050405020304" pitchFamily="18" charset="0"/>
            <a:cs typeface="Times New Roman" panose="02020603050405020304" pitchFamily="18" charset="0"/>
          </a:defRPr>
        </a:defPPr>
      </a:lstStyle>
      <a:style>
        <a:lnRef idx="2">
          <a:schemeClr val="dk1"/>
        </a:lnRef>
        <a:fillRef idx="1">
          <a:schemeClr val="lt1"/>
        </a:fillRef>
        <a:effectRef idx="0">
          <a:schemeClr val="dk1"/>
        </a:effectRef>
        <a:fontRef idx="minor">
          <a:schemeClr val="dk1"/>
        </a:fontRef>
      </a:style>
    </a:spDef>
    <a:lnDef>
      <a:spPr bwMode="auto">
        <a:noFill/>
        <a:ln w="12700" cap="flat" cmpd="sng" algn="ctr">
          <a:solidFill>
            <a:schemeClr val="tx1"/>
          </a:solidFill>
          <a:prstDash val="solid"/>
          <a:round/>
          <a:headEnd type="none" w="med" len="med"/>
          <a:tailEnd type="none" w="med" len="med"/>
        </a:ln>
        <a:effectLst/>
      </a:spPr>
      <a:bodyPr/>
      <a:lstStyle/>
    </a:lnDef>
    <a:txDef>
      <a:spPr>
        <a:noFill/>
        <a:ln>
          <a:noFill/>
        </a:ln>
      </a:spPr>
      <a:bodyPr wrap="none" rtlCol="0" anchor="ctr" anchorCtr="0">
        <a:spAutoFit/>
      </a:bodyPr>
      <a:lstStyle>
        <a:defPPr algn="l">
          <a:defRPr kumimoji="1" sz="900" dirty="0" smtClean="0">
            <a:solidFill>
              <a:schemeClr val="tx1"/>
            </a:solidFill>
            <a:latin typeface="Times New Roman" panose="02020603050405020304" pitchFamily="18" charset="0"/>
            <a:cs typeface="Times New Roman" panose="02020603050405020304" pitchFamily="18" charset="0"/>
          </a:defRPr>
        </a:defPPr>
      </a:lstStyle>
    </a:txDef>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797</Words>
  <PresentationFormat>A4 210 x 297 mm</PresentationFormat>
  <Paragraphs>134</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2</vt:i4>
      </vt:variant>
    </vt:vector>
  </HeadingPairs>
  <TitlesOfParts>
    <vt:vector size="9" baseType="lpstr">
      <vt:lpstr>HGPｺﾞｼｯｸE</vt:lpstr>
      <vt:lpstr>Meiryo UI</vt:lpstr>
      <vt:lpstr>Arial</vt:lpstr>
      <vt:lpstr>Calibri</vt:lpstr>
      <vt:lpstr>Wingdings</vt:lpstr>
      <vt:lpstr>2_Office テーマ</vt:lpstr>
      <vt:lpstr>2_Presentation_Maerial(4：3）　HCJ</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