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5455" autoAdjust="0"/>
  </p:normalViewPr>
  <p:slideViewPr>
    <p:cSldViewPr>
      <p:cViewPr varScale="1">
        <p:scale>
          <a:sx n="111" d="100"/>
          <a:sy n="111" d="100"/>
        </p:scale>
        <p:origin x="894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19031" cy="492780"/>
          </a:xfrm>
          <a:prstGeom prst="rect">
            <a:avLst/>
          </a:prstGeom>
        </p:spPr>
        <p:txBody>
          <a:bodyPr vert="horz" lIns="87572" tIns="43786" rIns="87572" bIns="43786" rtlCol="0"/>
          <a:lstStyle>
            <a:lvl1pPr algn="l">
              <a:defRPr sz="11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15227" y="0"/>
            <a:ext cx="2919031" cy="492780"/>
          </a:xfrm>
          <a:prstGeom prst="rect">
            <a:avLst/>
          </a:prstGeom>
        </p:spPr>
        <p:txBody>
          <a:bodyPr vert="horz" lIns="87572" tIns="43786" rIns="87572" bIns="43786" rtlCol="0"/>
          <a:lstStyle>
            <a:lvl1pPr algn="r">
              <a:defRPr sz="1100"/>
            </a:lvl1pPr>
          </a:lstStyle>
          <a:p>
            <a:fld id="{D48D696F-5CAA-4E26-B8C0-A9898B4E9A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903288" y="741363"/>
            <a:ext cx="4929187" cy="36988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87572" tIns="43786" rIns="87572" bIns="43786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73276" y="4686001"/>
            <a:ext cx="5389213" cy="4439612"/>
          </a:xfrm>
          <a:prstGeom prst="rect">
            <a:avLst/>
          </a:prstGeom>
        </p:spPr>
        <p:txBody>
          <a:bodyPr vert="horz" lIns="87572" tIns="43786" rIns="87572" bIns="43786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1" y="9372003"/>
            <a:ext cx="2919031" cy="492780"/>
          </a:xfrm>
          <a:prstGeom prst="rect">
            <a:avLst/>
          </a:prstGeom>
        </p:spPr>
        <p:txBody>
          <a:bodyPr vert="horz" lIns="87572" tIns="43786" rIns="87572" bIns="43786" rtlCol="0" anchor="b"/>
          <a:lstStyle>
            <a:lvl1pPr algn="l">
              <a:defRPr sz="11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15227" y="9372003"/>
            <a:ext cx="2919031" cy="492780"/>
          </a:xfrm>
          <a:prstGeom prst="rect">
            <a:avLst/>
          </a:prstGeom>
        </p:spPr>
        <p:txBody>
          <a:bodyPr vert="horz" lIns="87572" tIns="43786" rIns="87572" bIns="43786" rtlCol="0" anchor="b"/>
          <a:lstStyle>
            <a:lvl1pPr algn="r">
              <a:defRPr sz="1100"/>
            </a:lvl1pPr>
          </a:lstStyle>
          <a:p>
            <a:fld id="{3F6BA4D3-07CC-4CBD-9488-8115E780459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82737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E519F-E738-4C56-BA12-40F65AEA3911}" type="datetimeFigureOut">
              <a:rPr kumimoji="1" lang="ja-JP" altLang="en-US" smtClean="0"/>
              <a:pPr/>
              <a:t>2022/10/25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1"/>
          <p:cNvSpPr txBox="1">
            <a:spLocks/>
          </p:cNvSpPr>
          <p:nvPr/>
        </p:nvSpPr>
        <p:spPr>
          <a:xfrm>
            <a:off x="28510" y="620688"/>
            <a:ext cx="9115490" cy="504056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pPr lvl="0"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研究開発プロジェクト名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○○○○の開発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提案者名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○○○株式会社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　　　（共同提案者、再委託先がある場合は、併記すること。）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期間（予算）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 20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○○年度～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20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○○年度（億円単位、全期間の合計額）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最終目標（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20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○○年度）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□□</a:t>
            </a:r>
            <a:r>
              <a:rPr lang="ja-JP" altLang="en-US" sz="1600" b="1">
                <a:latin typeface="ＭＳ 明朝" panose="02020609040205080304" pitchFamily="17" charset="-128"/>
                <a:ea typeface="ＭＳ 明朝" panose="02020609040205080304" pitchFamily="17" charset="-128"/>
              </a:rPr>
              <a:t>□□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研究開発概要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</a:t>
            </a: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　　　　　図を用いて分かり易く示してください。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　　　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※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当資料はパワーポイント（日本語）で作成してください</a:t>
            </a:r>
            <a:r>
              <a:rPr kumimoji="1" lang="ja-JP" altLang="en-US" sz="1600" b="1" i="0" u="none" strike="noStrike" kern="1200" cap="none" spc="0" normalizeH="0" baseline="0" noProof="0" dirty="0" err="1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。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　　　</a:t>
            </a:r>
            <a:r>
              <a:rPr kumimoji="1" lang="en-US" altLang="ja-JP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※</a:t>
            </a: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当資料は１頁に纏めてください。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　　　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※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採択時に公表する可能性があります。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defRPr/>
            </a:pPr>
            <a:r>
              <a:rPr lang="ja-JP" altLang="en-US" sz="1600" b="1" dirty="0"/>
              <a:t>　</a:t>
            </a:r>
            <a:endParaRPr lang="en-US" altLang="ja-JP" sz="1600" b="1" dirty="0"/>
          </a:p>
          <a:p>
            <a:pPr lvl="0">
              <a:spcBef>
                <a:spcPct val="0"/>
              </a:spcBef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　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defRPr/>
            </a:pPr>
            <a:endParaRPr lang="en-US" altLang="ja-JP" sz="1600" b="1" dirty="0"/>
          </a:p>
          <a:p>
            <a:pPr lvl="0">
              <a:spcBef>
                <a:spcPct val="0"/>
              </a:spcBef>
              <a:defRPr/>
            </a:pPr>
            <a:endParaRPr lang="en-US" altLang="ja-JP" sz="1600" b="1" dirty="0"/>
          </a:p>
          <a:p>
            <a:pPr>
              <a:spcBef>
                <a:spcPct val="0"/>
              </a:spcBef>
              <a:defRPr/>
            </a:pPr>
            <a:endParaRPr lang="en-US" altLang="ja-JP" sz="1600" b="1" dirty="0"/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8316416" y="116632"/>
            <a:ext cx="648072" cy="246221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000" dirty="0">
                <a:latin typeface="Times New Roman" pitchFamily="18" charset="0"/>
                <a:ea typeface="ＭＳ 明朝" pitchFamily="17" charset="-128"/>
                <a:cs typeface="ＭＳ Ｐゴシック" pitchFamily="50" charset="-128"/>
              </a:rPr>
              <a:t>別添</a:t>
            </a:r>
            <a:r>
              <a:rPr lang="en-US" altLang="ja-JP" sz="1000" dirty="0">
                <a:latin typeface="Times New Roman" pitchFamily="18" charset="0"/>
                <a:ea typeface="ＭＳ 明朝" pitchFamily="17" charset="-128"/>
                <a:cs typeface="ＭＳ Ｐゴシック" pitchFamily="50" charset="-128"/>
              </a:rPr>
              <a:t>8</a:t>
            </a:r>
            <a:endParaRPr kumimoji="1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96407" y="76562"/>
            <a:ext cx="1944216" cy="40011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/>
              <a:t>提案書要約版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E0FF6459D1265349A70B213B00344CEC" ma:contentTypeVersion="32" ma:contentTypeDescription="新しいドキュメントを作成します。" ma:contentTypeScope="" ma:versionID="055ab9afd56870fd20657013eb2bee53">
  <xsd:schema xmlns:xsd="http://www.w3.org/2001/XMLSchema" xmlns:xs="http://www.w3.org/2001/XMLSchema" xmlns:p="http://schemas.microsoft.com/office/2006/metadata/properties" xmlns:ns1="http://schemas.microsoft.com/sharepoint/v3" xmlns:ns2="73e2863e-a577-4dec-b109-a9324525e442" xmlns:ns3="6aaa157e-471b-4da4-a77c-d2b488d3f16c" xmlns:ns4="407c753c-d045-48ba-b6ec-a3b613d36ae8" targetNamespace="http://schemas.microsoft.com/office/2006/metadata/properties" ma:root="true" ma:fieldsID="48dea115180919768a9922ec4107e828" ns1:_="" ns2:_="" ns3:_="" ns4:_="">
    <xsd:import namespace="http://schemas.microsoft.com/sharepoint/v3"/>
    <xsd:import namespace="73e2863e-a577-4dec-b109-a9324525e442"/>
    <xsd:import namespace="6aaa157e-471b-4da4-a77c-d2b488d3f16c"/>
    <xsd:import namespace="407c753c-d045-48ba-b6ec-a3b613d36ae8"/>
    <xsd:element name="properties">
      <xsd:complexType>
        <xsd:sequence>
          <xsd:element name="documentManagement">
            <xsd:complexType>
              <xsd:all>
                <xsd:element ref="ns2:_x63b2__x8f09__x65e5_" minOccurs="0"/>
                <xsd:element ref="ns1:AverageRating" minOccurs="0"/>
                <xsd:element ref="ns1:RatingCount" minOccurs="0"/>
                <xsd:element ref="ns1:LikesCount" minOccurs="0"/>
                <xsd:element ref="ns2:_x7ba1__x7406__x90e8__x7f72_" minOccurs="0"/>
                <xsd:element ref="ns2:_x30b7__x30fc__x30b1__x30f3__x30b9_" minOccurs="0"/>
                <xsd:element ref="ns1:RatedBy" minOccurs="0"/>
                <xsd:element ref="ns1:Ratings" minOccurs="0"/>
                <xsd:element ref="ns1:LikedBy" minOccurs="0"/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4:MediaServiceGenerationTime" minOccurs="0"/>
                <xsd:element ref="ns4:MediaServiceEventHashCode" minOccurs="0"/>
                <xsd:element ref="ns4:MediaServiceAutoKeyPoints" minOccurs="0"/>
                <xsd:element ref="ns4:MediaServiceKeyPoints" minOccurs="0"/>
                <xsd:element ref="ns4:MediaServiceDateTaken" minOccurs="0"/>
                <xsd:element ref="ns4:MediaServiceOCR" minOccurs="0"/>
                <xsd:element ref="ns4:MediaLengthInSeconds" minOccurs="0"/>
                <xsd:element ref="ns4:lcf76f155ced4ddcb4097134ff3c332f" minOccurs="0"/>
                <xsd:element ref="ns3:TaxCatchAll" minOccurs="0"/>
                <xsd:element ref="ns4:MediaServiceObjectDetectorVersions" minOccurs="0"/>
                <xsd:element ref="ns4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AverageRating" ma:index="2" nillable="true" ma:displayName="評価 (0 ～ 5)" ma:decimals="2" ma:description="送信されたすべての評価の平均値" ma:internalName="AverageRating" ma:readOnly="true">
      <xsd:simpleType>
        <xsd:restriction base="dms:Number"/>
      </xsd:simpleType>
    </xsd:element>
    <xsd:element name="RatingCount" ma:index="3" nillable="true" ma:displayName="評価の数" ma:decimals="0" ma:description="送信された評価の数" ma:internalName="RatingCount" ma:readOnly="true">
      <xsd:simpleType>
        <xsd:restriction base="dms:Number"/>
      </xsd:simpleType>
    </xsd:element>
    <xsd:element name="LikesCount" ma:index="4" nillable="true" ma:displayName="「いいね!」の数" ma:internalName="LikesCount">
      <xsd:simpleType>
        <xsd:restriction base="dms:Unknown"/>
      </xsd:simpleType>
    </xsd:element>
    <xsd:element name="RatedBy" ma:index="10" nillable="true" ma:displayName="評価者" ma:description="アイテムを評価したユーザーです。" ma:hidden="true" ma:list="UserInfo" ma:internalName="RatedBy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Ratings" ma:index="11" nillable="true" ma:displayName="ユーザーの評価" ma:description="ユーザーによるアイテムの評価です。" ma:hidden="true" ma:internalName="Ratings">
      <xsd:simpleType>
        <xsd:restriction base="dms:Note"/>
      </xsd:simpleType>
    </xsd:element>
    <xsd:element name="LikedBy" ma:index="12" nillable="true" ma:displayName="「いいね!」と評価したメンバー" ma:hidden="true" ma:list="UserInfo" ma:internalName="LikedBy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3e2863e-a577-4dec-b109-a9324525e442" elementFormDefault="qualified">
    <xsd:import namespace="http://schemas.microsoft.com/office/2006/documentManagement/types"/>
    <xsd:import namespace="http://schemas.microsoft.com/office/infopath/2007/PartnerControls"/>
    <xsd:element name="_x63b2__x8f09__x65e5_" ma:index="1" nillable="true" ma:displayName="掲載日" ma:default="[today]" ma:format="DateOnly" ma:internalName="_x63b2__x8f09__x65e5_">
      <xsd:simpleType>
        <xsd:restriction base="dms:DateTime"/>
      </xsd:simpleType>
    </xsd:element>
    <xsd:element name="_x7ba1__x7406__x90e8__x7f72_" ma:index="5" nillable="true" ma:displayName="管理部署" ma:format="Dropdown" ma:internalName="_x7ba1__x7406__x90e8__x7f72_">
      <xsd:simpleType>
        <xsd:restriction base="dms:Choice">
          <xsd:enumeration value="経営企画部"/>
          <xsd:enumeration value="監査室"/>
          <xsd:enumeration value="総務部"/>
          <xsd:enumeration value="人事部"/>
          <xsd:enumeration value="経理部"/>
          <xsd:enumeration value="法務部"/>
          <xsd:enumeration value="イノベーション戦略センター"/>
          <xsd:enumeration value="事業統括部"/>
          <xsd:enumeration value="水素・アンモニア部"/>
          <xsd:enumeration value="再生可能エネルギー部"/>
          <xsd:enumeration value="サーキュラーエコノミー部"/>
          <xsd:enumeration value="半導体・情報インフラ部"/>
          <xsd:enumeration value="AI・ロボット部"/>
          <xsd:enumeration value="バイオ・材料部"/>
          <xsd:enumeration value="自動車・蓄電池部"/>
          <xsd:enumeration value="航空・宇宙部"/>
          <xsd:enumeration value="スタートアップ支援部"/>
          <xsd:enumeration value="海外展開部"/>
          <xsd:enumeration value="フロンティア部"/>
        </xsd:restriction>
      </xsd:simpleType>
    </xsd:element>
    <xsd:element name="_x30b7__x30fc__x30b1__x30f3__x30b9_" ma:index="7" nillable="true" ma:displayName="シーケンス" ma:internalName="_x30b7__x30fc__x30b1__x30f3__x30b9_" ma:percentage="FALSE">
      <xsd:simpleType>
        <xsd:restriction base="dms:Number"/>
      </xsd:simpleType>
    </xsd:element>
    <xsd:element name="MediaServiceMetadata" ma:index="13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4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aaa157e-471b-4da4-a77c-d2b488d3f16c" elementFormDefault="qualified">
    <xsd:import namespace="http://schemas.microsoft.com/office/2006/documentManagement/types"/>
    <xsd:import namespace="http://schemas.microsoft.com/office/infopath/2007/PartnerControls"/>
    <xsd:element name="SharedWithUsers" ma:index="19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0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30" nillable="true" ma:displayName="Taxonomy Catch All Column" ma:hidden="true" ma:list="{bd8b07c3-0515-4768-a0ce-a137a0a06d6e}" ma:internalName="TaxCatchAll" ma:showField="CatchAllData" ma:web="6aaa157e-471b-4da4-a77c-d2b488d3f16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07c753c-d045-48ba-b6ec-a3b613d36ae8" elementFormDefault="qualified">
    <xsd:import namespace="http://schemas.microsoft.com/office/2006/documentManagement/types"/>
    <xsd:import namespace="http://schemas.microsoft.com/office/infopath/2007/PartnerControls"/>
    <xsd:element name="MediaServiceGenerationTime" ma:index="2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2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2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2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2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LengthInSeconds" ma:index="27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9" nillable="true" ma:taxonomy="true" ma:internalName="lcf76f155ced4ddcb4097134ff3c332f" ma:taxonomyFieldName="MediaServiceImageTags" ma:displayName="画像タグ" ma:readOnly="false" ma:fieldId="{5cf76f15-5ced-4ddc-b409-7134ff3c332f}" ma:taxonomyMulti="true" ma:sspId="124746b4-7287-4506-a7cb-985d711bc408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3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3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15" ma:displayName="コンテンツ タイプ"/>
        <xsd:element ref="dc:title" minOccurs="0" maxOccurs="1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407c753c-d045-48ba-b6ec-a3b613d36ae8">
      <Terms xmlns="http://schemas.microsoft.com/office/infopath/2007/PartnerControls"/>
    </lcf76f155ced4ddcb4097134ff3c332f>
    <LikesCount xmlns="http://schemas.microsoft.com/sharepoint/v3" xsi:nil="true"/>
    <TaxCatchAll xmlns="6aaa157e-471b-4da4-a77c-d2b488d3f16c" xsi:nil="true"/>
    <Ratings xmlns="http://schemas.microsoft.com/sharepoint/v3" xsi:nil="true"/>
    <LikedBy xmlns="http://schemas.microsoft.com/sharepoint/v3">
      <UserInfo>
        <DisplayName/>
        <AccountId xsi:nil="true"/>
        <AccountType/>
      </UserInfo>
    </LikedBy>
    <_x7ba1__x7406__x90e8__x7f72_ xmlns="73e2863e-a577-4dec-b109-a9324525e442" xsi:nil="true"/>
    <_x63b2__x8f09__x65e5_ xmlns="73e2863e-a577-4dec-b109-a9324525e442">2024-07-09T04:58:25+00:00</_x63b2__x8f09__x65e5_>
    <_x30b7__x30fc__x30b1__x30f3__x30b9_ xmlns="73e2863e-a577-4dec-b109-a9324525e442" xsi:nil="true"/>
    <RatedBy xmlns="http://schemas.microsoft.com/sharepoint/v3">
      <UserInfo>
        <DisplayName/>
        <AccountId xsi:nil="true"/>
        <AccountType/>
      </UserInfo>
    </RatedBy>
  </documentManagement>
</p:properties>
</file>

<file path=customXml/itemProps1.xml><?xml version="1.0" encoding="utf-8"?>
<ds:datastoreItem xmlns:ds="http://schemas.openxmlformats.org/officeDocument/2006/customXml" ds:itemID="{8F71E2F1-EFD0-4B9A-8732-AD3F416AFDE4}"/>
</file>

<file path=customXml/itemProps2.xml><?xml version="1.0" encoding="utf-8"?>
<ds:datastoreItem xmlns:ds="http://schemas.openxmlformats.org/officeDocument/2006/customXml" ds:itemID="{782A3123-1599-452F-B007-758645712770}"/>
</file>

<file path=customXml/itemProps3.xml><?xml version="1.0" encoding="utf-8"?>
<ds:datastoreItem xmlns:ds="http://schemas.openxmlformats.org/officeDocument/2006/customXml" ds:itemID="{CD8DF735-FB00-4B6C-AB5E-7554A64AE1A8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114</Words>
  <Application>Microsoft Office PowerPoint</Application>
  <PresentationFormat>画面に合わせる (4:3)</PresentationFormat>
  <Paragraphs>24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明朝</vt:lpstr>
      <vt:lpstr>Arial</vt:lpstr>
      <vt:lpstr>Calibri</vt:lpstr>
      <vt:lpstr>Times New Roman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2020-02-18T07:08:51Z</dcterms:created>
  <dcterms:modified xsi:type="dcterms:W3CDTF">2022-10-25T08:43:02Z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0x010100E0FF6459D1265349A70B213B00344CEC</vt:lpwstr>
  </property>
</Properties>
</file>

<file path=docProps/thumbnail.jpeg>
</file>