
<file path=[Content_Types].xml><?xml version="1.0" encoding="utf-8"?>
<Types xmlns="http://schemas.openxmlformats.org/package/2006/content-types">
  <Default ContentType="image/x-emf" Extension="emf"/>
  <Default ContentType="image/jpeg" Extension="jpeg"/>
  <Default ContentType="audio/mp4" Extension="m4a"/>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147379735" r:id="rId2"/>
    <p:sldId id="2147474752" r:id="rId3"/>
    <p:sldId id="2147474753" r:id="rId4"/>
    <p:sldId id="2147474755" r:id="rId5"/>
    <p:sldId id="2147474754" r:id="rId6"/>
    <p:sldId id="2147474756" r:id="rId7"/>
    <p:sldId id="2147474766" r:id="rId8"/>
    <p:sldId id="2147474767" r:id="rId9"/>
    <p:sldId id="2147474768" r:id="rId10"/>
    <p:sldId id="2147474757" r:id="rId11"/>
    <p:sldId id="2147474758" r:id="rId12"/>
    <p:sldId id="2147474759" r:id="rId13"/>
    <p:sldId id="2147474760" r:id="rId14"/>
    <p:sldId id="2147474761" r:id="rId15"/>
    <p:sldId id="2147474762" r:id="rId16"/>
    <p:sldId id="2147474763" r:id="rId17"/>
    <p:sldId id="2147474764" r:id="rId18"/>
    <p:sldId id="2147474765" r:id="rId1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DWztu0zeHrnU8zzFzPOtQ==" hashData="avBrRdJ8SznyPFhWCMlS8qRJEZy9pS8Au5XWKvmmg+nNrpSyf2AnBQOgmWnonxQui3WnVV/1GHiDlyBv3QQCw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B061"/>
    <a:srgbClr val="DCC4EE"/>
    <a:srgbClr val="C59EE2"/>
    <a:srgbClr val="FF9933"/>
    <a:srgbClr val="FFC000"/>
    <a:srgbClr val="993300"/>
    <a:srgbClr val="666633"/>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536"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notesMasters/notesMaster1.xml" Type="http://schemas.openxmlformats.org/officeDocument/2006/relationships/notesMaster"/><Relationship Id="rId21" Target="handoutMasters/handoutMaster1.xml" Type="http://schemas.openxmlformats.org/officeDocument/2006/relationships/handoutMaster"/><Relationship Id="rId22" Target="presProps.xml" Type="http://schemas.openxmlformats.org/officeDocument/2006/relationships/presProps"/><Relationship Id="rId23" Target="viewProps.xml" Type="http://schemas.openxmlformats.org/officeDocument/2006/relationships/viewProps"/><Relationship Id="rId24" Target="theme/theme1.xml" Type="http://schemas.openxmlformats.org/officeDocument/2006/relationships/theme"/><Relationship Id="rId25" Target="tableStyles.xml" Type="http://schemas.openxmlformats.org/officeDocument/2006/relationships/tableStyles"/><Relationship Id="rId26" Target="authors.xml" Type="http://schemas.microsoft.com/office/2018/10/relationships/authors"/><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C50B2B8-527E-4CC4-9CC6-C8CF95BA9A34}"/>
              </a:ext>
            </a:extLst>
          </p:cNvPr>
          <p:cNvSpPr>
            <a:spLocks noGrp="1"/>
          </p:cNvSpPr>
          <p:nvPr>
            <p:ph type="hdr" sz="quarter"/>
          </p:nvPr>
        </p:nvSpPr>
        <p:spPr>
          <a:xfrm>
            <a:off x="0" y="0"/>
            <a:ext cx="2918831" cy="495029"/>
          </a:xfrm>
          <a:prstGeom prst="rect">
            <a:avLst/>
          </a:prstGeom>
        </p:spPr>
        <p:txBody>
          <a:bodyPr vert="horz" lIns="91431" tIns="45716" rIns="91431" bIns="45716"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821D5E3-E8EC-4DB1-A56A-81E3789F1841}"/>
              </a:ext>
            </a:extLst>
          </p:cNvPr>
          <p:cNvSpPr>
            <a:spLocks noGrp="1"/>
          </p:cNvSpPr>
          <p:nvPr>
            <p:ph type="dt" sz="quarter" idx="1"/>
          </p:nvPr>
        </p:nvSpPr>
        <p:spPr>
          <a:xfrm>
            <a:off x="3815373" y="0"/>
            <a:ext cx="2918831" cy="495029"/>
          </a:xfrm>
          <a:prstGeom prst="rect">
            <a:avLst/>
          </a:prstGeom>
        </p:spPr>
        <p:txBody>
          <a:bodyPr vert="horz" lIns="91431" tIns="45716" rIns="91431" bIns="45716" rtlCol="0"/>
          <a:lstStyle>
            <a:lvl1pPr algn="r">
              <a:defRPr sz="1200"/>
            </a:lvl1pPr>
          </a:lstStyle>
          <a:p>
            <a:fld id="{1F2D798D-6D2A-4B58-BBDB-9314A684AE07}" type="datetimeFigureOut">
              <a:rPr kumimoji="1" lang="ja-JP" altLang="en-US" smtClean="0"/>
              <a:t>2025/5/8</a:t>
            </a:fld>
            <a:endParaRPr kumimoji="1" lang="ja-JP" altLang="en-US"/>
          </a:p>
        </p:txBody>
      </p:sp>
      <p:sp>
        <p:nvSpPr>
          <p:cNvPr id="4" name="フッター プレースホルダー 3">
            <a:extLst>
              <a:ext uri="{FF2B5EF4-FFF2-40B4-BE49-F238E27FC236}">
                <a16:creationId xmlns:a16="http://schemas.microsoft.com/office/drawing/2014/main" id="{09A8A8AB-33BB-4042-9434-2DDF99592E72}"/>
              </a:ext>
            </a:extLst>
          </p:cNvPr>
          <p:cNvSpPr>
            <a:spLocks noGrp="1"/>
          </p:cNvSpPr>
          <p:nvPr>
            <p:ph type="ftr" sz="quarter" idx="2"/>
          </p:nvPr>
        </p:nvSpPr>
        <p:spPr>
          <a:xfrm>
            <a:off x="0" y="9371287"/>
            <a:ext cx="2918831" cy="495028"/>
          </a:xfrm>
          <a:prstGeom prst="rect">
            <a:avLst/>
          </a:prstGeom>
        </p:spPr>
        <p:txBody>
          <a:bodyPr vert="horz" lIns="91431" tIns="45716" rIns="91431" bIns="4571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5223E40-B9FB-4952-B88A-4D9C3654223E}"/>
              </a:ext>
            </a:extLst>
          </p:cNvPr>
          <p:cNvSpPr>
            <a:spLocks noGrp="1"/>
          </p:cNvSpPr>
          <p:nvPr>
            <p:ph type="sldNum" sz="quarter" idx="3"/>
          </p:nvPr>
        </p:nvSpPr>
        <p:spPr>
          <a:xfrm>
            <a:off x="3815373" y="9371287"/>
            <a:ext cx="2918831" cy="495028"/>
          </a:xfrm>
          <a:prstGeom prst="rect">
            <a:avLst/>
          </a:prstGeom>
        </p:spPr>
        <p:txBody>
          <a:bodyPr vert="horz" lIns="91431" tIns="45716" rIns="91431" bIns="45716" rtlCol="0" anchor="b"/>
          <a:lstStyle>
            <a:lvl1pPr algn="r">
              <a:defRPr sz="1200"/>
            </a:lvl1pPr>
          </a:lstStyle>
          <a:p>
            <a:fld id="{0B752ABD-1D4F-44F1-B1DA-D59CDE57BE59}" type="slidenum">
              <a:rPr kumimoji="1" lang="ja-JP" altLang="en-US" smtClean="0"/>
              <a:t>‹#›</a:t>
            </a:fld>
            <a:endParaRPr kumimoji="1" lang="ja-JP" altLang="en-US"/>
          </a:p>
        </p:txBody>
      </p:sp>
    </p:spTree>
    <p:extLst>
      <p:ext uri="{BB962C8B-B14F-4D97-AF65-F5344CB8AC3E}">
        <p14:creationId xmlns:p14="http://schemas.microsoft.com/office/powerpoint/2010/main" val="1064316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31" tIns="45716" rIns="91431"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31" tIns="45716" rIns="91431" bIns="45716" rtlCol="0"/>
          <a:lstStyle>
            <a:lvl1pPr algn="r">
              <a:defRPr sz="1200"/>
            </a:lvl1pPr>
          </a:lstStyle>
          <a:p>
            <a:fld id="{435D0A4E-8F26-4730-89B2-CE0658009740}" type="datetimeFigureOut">
              <a:rPr kumimoji="1" lang="ja-JP" altLang="en-US" smtClean="0"/>
              <a:t>2025/5/8</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31" tIns="45716" rIns="91431" bIns="45716"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31" tIns="45716" rIns="91431"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7"/>
            <a:ext cx="2918831" cy="495028"/>
          </a:xfrm>
          <a:prstGeom prst="rect">
            <a:avLst/>
          </a:prstGeom>
        </p:spPr>
        <p:txBody>
          <a:bodyPr vert="horz" lIns="91431" tIns="45716" rIns="91431"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7"/>
            <a:ext cx="2918831" cy="495028"/>
          </a:xfrm>
          <a:prstGeom prst="rect">
            <a:avLst/>
          </a:prstGeom>
        </p:spPr>
        <p:txBody>
          <a:bodyPr vert="horz" lIns="91431" tIns="45716" rIns="91431" bIns="45716" rtlCol="0" anchor="b"/>
          <a:lstStyle>
            <a:lvl1pPr algn="r">
              <a:defRPr sz="1200"/>
            </a:lvl1pPr>
          </a:lstStyle>
          <a:p>
            <a:fld id="{EB0DFDCF-E5D4-4068-8A8A-9D6CAB5F1F3B}" type="slidenum">
              <a:rPr kumimoji="1" lang="ja-JP" altLang="en-US" smtClean="0"/>
              <a:t>‹#›</a:t>
            </a:fld>
            <a:endParaRPr kumimoji="1" lang="ja-JP" altLang="en-US"/>
          </a:p>
        </p:txBody>
      </p:sp>
    </p:spTree>
    <p:extLst>
      <p:ext uri="{BB962C8B-B14F-4D97-AF65-F5344CB8AC3E}">
        <p14:creationId xmlns:p14="http://schemas.microsoft.com/office/powerpoint/2010/main" val="42775383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jpeg" Type="http://schemas.openxmlformats.org/officeDocument/2006/relationships/image"/><Relationship Id="rId3" Target="../media/image5.pn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 Id="rId3" Target="../media/image7.jpeg"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 Id="rId3" Target="../media/image7.jpeg"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 Id="rId3" Target="../media/image7.jpeg" Type="http://schemas.openxmlformats.org/officeDocument/2006/relationships/image"/></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 Id="rId3" Target="../media/image7.jpe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jpeg" Type="http://schemas.openxmlformats.org/officeDocument/2006/relationships/image"/><Relationship Id="rId3" Target="../media/image5.pn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jpeg" Type="http://schemas.openxmlformats.org/officeDocument/2006/relationships/image"/><Relationship Id="rId3" Target="../media/image5.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 Id="rId3" Target="../media/image7.jpe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 Id="rId3" Target="../media/image7.jpeg"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 Id="rId3" Target="../media/image7.jpe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 Id="rId3" Target="../media/image7.jpeg"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 Id="rId3" Target="../media/image7.jpe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氏名あり">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AAF40E-7526-4F8B-AE17-EC800C3BE74B}"/>
              </a:ext>
            </a:extLst>
          </p:cNvPr>
          <p:cNvSpPr>
            <a:spLocks noGrp="1"/>
          </p:cNvSpPr>
          <p:nvPr>
            <p:ph type="ctrTitle"/>
          </p:nvPr>
        </p:nvSpPr>
        <p:spPr>
          <a:xfrm>
            <a:off x="339172" y="1508999"/>
            <a:ext cx="7535970" cy="1655762"/>
          </a:xfrm>
        </p:spPr>
        <p:txBody>
          <a:bodyPr anchor="b">
            <a:normAutofit/>
          </a:bodyPr>
          <a:lstStyle>
            <a:lvl1pPr algn="l">
              <a:defRPr sz="3000" b="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838027A-8484-4F5E-8AFA-4793D694398C}"/>
              </a:ext>
            </a:extLst>
          </p:cNvPr>
          <p:cNvSpPr>
            <a:spLocks noGrp="1"/>
          </p:cNvSpPr>
          <p:nvPr>
            <p:ph type="subTitle" idx="1" hasCustomPrompt="1"/>
          </p:nvPr>
        </p:nvSpPr>
        <p:spPr>
          <a:xfrm>
            <a:off x="437640" y="6111170"/>
            <a:ext cx="7421126" cy="436221"/>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担当氏名の書式設定</a:t>
            </a:r>
          </a:p>
        </p:txBody>
      </p:sp>
      <p:sp>
        <p:nvSpPr>
          <p:cNvPr id="22" name="テキスト プレースホルダー 3">
            <a:extLst>
              <a:ext uri="{FF2B5EF4-FFF2-40B4-BE49-F238E27FC236}">
                <a16:creationId xmlns:a16="http://schemas.microsoft.com/office/drawing/2014/main" id="{E15C6A7A-21FF-4171-81E2-D98579EB7649}"/>
              </a:ext>
            </a:extLst>
          </p:cNvPr>
          <p:cNvSpPr>
            <a:spLocks noGrp="1"/>
          </p:cNvSpPr>
          <p:nvPr>
            <p:ph type="body" sz="half" idx="2" hasCustomPrompt="1"/>
          </p:nvPr>
        </p:nvSpPr>
        <p:spPr>
          <a:xfrm>
            <a:off x="461906" y="5881316"/>
            <a:ext cx="7378945" cy="3158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肩書きの書式設定</a:t>
            </a:r>
          </a:p>
        </p:txBody>
      </p:sp>
      <p:sp>
        <p:nvSpPr>
          <p:cNvPr id="23" name="テキスト プレースホルダー 3">
            <a:extLst>
              <a:ext uri="{FF2B5EF4-FFF2-40B4-BE49-F238E27FC236}">
                <a16:creationId xmlns:a16="http://schemas.microsoft.com/office/drawing/2014/main" id="{B1AAF0D4-8877-4577-A56A-2986D59F97C4}"/>
              </a:ext>
            </a:extLst>
          </p:cNvPr>
          <p:cNvSpPr>
            <a:spLocks noGrp="1"/>
          </p:cNvSpPr>
          <p:nvPr>
            <p:ph type="body" sz="half" idx="13" hasCustomPrompt="1"/>
          </p:nvPr>
        </p:nvSpPr>
        <p:spPr>
          <a:xfrm>
            <a:off x="461906" y="5632339"/>
            <a:ext cx="7378945" cy="34865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部署名の書式設定</a:t>
            </a:r>
          </a:p>
        </p:txBody>
      </p:sp>
      <p:sp>
        <p:nvSpPr>
          <p:cNvPr id="24" name="テキスト プレースホルダー 3">
            <a:extLst>
              <a:ext uri="{FF2B5EF4-FFF2-40B4-BE49-F238E27FC236}">
                <a16:creationId xmlns:a16="http://schemas.microsoft.com/office/drawing/2014/main" id="{79D91572-B6A8-403E-B991-2E29C356EA60}"/>
              </a:ext>
            </a:extLst>
          </p:cNvPr>
          <p:cNvSpPr>
            <a:spLocks noGrp="1"/>
          </p:cNvSpPr>
          <p:nvPr>
            <p:ph type="body" sz="half" idx="14" hasCustomPrompt="1"/>
          </p:nvPr>
        </p:nvSpPr>
        <p:spPr>
          <a:xfrm>
            <a:off x="367354" y="3345983"/>
            <a:ext cx="2165709" cy="366221"/>
          </a:xfrm>
        </p:spPr>
        <p:txBody>
          <a:bodyPr>
            <a:noAutofit/>
          </a:bodyPr>
          <a:lstStyle>
            <a:lvl1pPr marL="0" indent="0">
              <a:buNone/>
              <a:defRPr sz="1800" b="1" i="0" baseline="0">
                <a:latin typeface="+mn-lt"/>
                <a:ea typeface="+mn-ea"/>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日時の書式設定</a:t>
            </a:r>
          </a:p>
        </p:txBody>
      </p:sp>
      <p:sp>
        <p:nvSpPr>
          <p:cNvPr id="9" name="正方形/長方形 8">
            <a:extLst>
              <a:ext uri="{FF2B5EF4-FFF2-40B4-BE49-F238E27FC236}">
                <a16:creationId xmlns:a16="http://schemas.microsoft.com/office/drawing/2014/main" id="{99616F60-FD02-4282-8C62-6235A8801BD7}"/>
              </a:ext>
            </a:extLst>
          </p:cNvPr>
          <p:cNvSpPr/>
          <p:nvPr userDrawn="1"/>
        </p:nvSpPr>
        <p:spPr>
          <a:xfrm>
            <a:off x="403351" y="5377364"/>
            <a:ext cx="34289" cy="10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テキスト プレースホルダー 3">
            <a:extLst>
              <a:ext uri="{FF2B5EF4-FFF2-40B4-BE49-F238E27FC236}">
                <a16:creationId xmlns:a16="http://schemas.microsoft.com/office/drawing/2014/main" id="{F60EFCA5-BC2A-4213-A9FC-B8565910DEB9}"/>
              </a:ext>
            </a:extLst>
          </p:cNvPr>
          <p:cNvSpPr>
            <a:spLocks noGrp="1"/>
          </p:cNvSpPr>
          <p:nvPr>
            <p:ph type="body" sz="half" idx="15" hasCustomPrompt="1"/>
          </p:nvPr>
        </p:nvSpPr>
        <p:spPr>
          <a:xfrm>
            <a:off x="339172" y="221199"/>
            <a:ext cx="962090" cy="261788"/>
          </a:xfrm>
          <a:ln>
            <a:solidFill>
              <a:schemeClr val="accent1"/>
            </a:solidFill>
          </a:ln>
        </p:spPr>
        <p:txBody>
          <a:bodyPr>
            <a:noAutofit/>
          </a:bodyPr>
          <a:lstStyle>
            <a:lvl1pPr marL="0" indent="0" algn="ctr">
              <a:lnSpc>
                <a:spcPct val="100000"/>
              </a:lnSpc>
              <a:buNone/>
              <a:defRPr sz="1050" b="1" i="0" baseline="0">
                <a:latin typeface="Arial" panose="020B0604020202020204" pitchFamily="34" charset="0"/>
                <a:ea typeface="+mn-ea"/>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en-US" altLang="ja-JP"/>
              <a:t>Confidential</a:t>
            </a:r>
            <a:endParaRPr kumimoji="1" lang="ja-JP" altLang="en-US"/>
          </a:p>
        </p:txBody>
      </p:sp>
      <p:pic>
        <p:nvPicPr>
          <p:cNvPr id="12" name="図 11">
            <a:extLst>
              <a:ext uri="{FF2B5EF4-FFF2-40B4-BE49-F238E27FC236}">
                <a16:creationId xmlns:a16="http://schemas.microsoft.com/office/drawing/2014/main" id="{C12E524B-6E18-4224-93F2-09CC428C17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415" y="5391637"/>
            <a:ext cx="4522788" cy="176796"/>
          </a:xfrm>
          <a:prstGeom prst="rect">
            <a:avLst/>
          </a:prstGeom>
        </p:spPr>
      </p:pic>
      <p:sp>
        <p:nvSpPr>
          <p:cNvPr id="13" name="スライド番号プレースホルダー 5">
            <a:extLst>
              <a:ext uri="{FF2B5EF4-FFF2-40B4-BE49-F238E27FC236}">
                <a16:creationId xmlns:a16="http://schemas.microsoft.com/office/drawing/2014/main" id="{E5133B09-998C-402E-B116-A4BFE9CD9F53}"/>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spTree>
    <p:extLst>
      <p:ext uri="{BB962C8B-B14F-4D97-AF65-F5344CB8AC3E}">
        <p14:creationId xmlns:p14="http://schemas.microsoft.com/office/powerpoint/2010/main" val="3343303826"/>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BC27760-FF63-4519-AD0A-42BD76197F9C}"/>
              </a:ext>
            </a:extLst>
          </p:cNvPr>
          <p:cNvSpPr>
            <a:spLocks noGrp="1"/>
          </p:cNvSpPr>
          <p:nvPr>
            <p:ph idx="1"/>
          </p:nvPr>
        </p:nvSpPr>
        <p:spPr>
          <a:xfrm>
            <a:off x="3887391" y="1397286"/>
            <a:ext cx="4989480" cy="47569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タイトル 1">
            <a:extLst>
              <a:ext uri="{FF2B5EF4-FFF2-40B4-BE49-F238E27FC236}">
                <a16:creationId xmlns:a16="http://schemas.microsoft.com/office/drawing/2014/main" id="{57B14F88-CA3C-4A92-A36F-2F537386A219}"/>
              </a:ext>
            </a:extLst>
          </p:cNvPr>
          <p:cNvSpPr>
            <a:spLocks noGrp="1"/>
          </p:cNvSpPr>
          <p:nvPr>
            <p:ph type="title"/>
          </p:nvPr>
        </p:nvSpPr>
        <p:spPr>
          <a:xfrm>
            <a:off x="335837" y="457200"/>
            <a:ext cx="3355154" cy="1515438"/>
          </a:xfrm>
        </p:spPr>
        <p:txBody>
          <a:bodyPr anchor="b"/>
          <a:lstStyle>
            <a:lvl1pPr>
              <a:defRPr sz="2400"/>
            </a:lvl1pPr>
          </a:lstStyle>
          <a:p>
            <a:r>
              <a:rPr kumimoji="1" lang="ja-JP" altLang="en-US"/>
              <a:t>マスター タイトルの書式設定</a:t>
            </a:r>
          </a:p>
        </p:txBody>
      </p:sp>
      <p:sp>
        <p:nvSpPr>
          <p:cNvPr id="9" name="テキスト プレースホルダー 3">
            <a:extLst>
              <a:ext uri="{FF2B5EF4-FFF2-40B4-BE49-F238E27FC236}">
                <a16:creationId xmlns:a16="http://schemas.microsoft.com/office/drawing/2014/main" id="{BFF77AF4-5C89-4572-948F-891A8F345932}"/>
              </a:ext>
            </a:extLst>
          </p:cNvPr>
          <p:cNvSpPr>
            <a:spLocks noGrp="1"/>
          </p:cNvSpPr>
          <p:nvPr>
            <p:ph type="body" sz="half" idx="2"/>
          </p:nvPr>
        </p:nvSpPr>
        <p:spPr>
          <a:xfrm>
            <a:off x="335837" y="2339391"/>
            <a:ext cx="3355154" cy="381482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cxnSp>
        <p:nvCxnSpPr>
          <p:cNvPr id="7" name="直線コネクタ 6">
            <a:extLst>
              <a:ext uri="{FF2B5EF4-FFF2-40B4-BE49-F238E27FC236}">
                <a16:creationId xmlns:a16="http://schemas.microsoft.com/office/drawing/2014/main" id="{3A9A5744-616F-4C2F-801F-0302F9CC320E}"/>
              </a:ext>
            </a:extLst>
          </p:cNvPr>
          <p:cNvCxnSpPr>
            <a:cxnSpLocks/>
          </p:cNvCxnSpPr>
          <p:nvPr userDrawn="1"/>
        </p:nvCxnSpPr>
        <p:spPr>
          <a:xfrm>
            <a:off x="2315868" y="6533383"/>
            <a:ext cx="6085183" cy="0"/>
          </a:xfrm>
          <a:prstGeom prst="line">
            <a:avLst/>
          </a:prstGeom>
          <a:ln>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grpSp>
        <p:nvGrpSpPr>
          <p:cNvPr id="12" name="グループ化 11">
            <a:extLst>
              <a:ext uri="{FF2B5EF4-FFF2-40B4-BE49-F238E27FC236}">
                <a16:creationId xmlns:a16="http://schemas.microsoft.com/office/drawing/2014/main" id="{FA58AE65-40EE-46D5-98A5-1153BA032CC1}"/>
              </a:ext>
            </a:extLst>
          </p:cNvPr>
          <p:cNvGrpSpPr/>
          <p:nvPr userDrawn="1"/>
        </p:nvGrpSpPr>
        <p:grpSpPr>
          <a:xfrm>
            <a:off x="0" y="2132635"/>
            <a:ext cx="3690991" cy="108587"/>
            <a:chOff x="0" y="2132634"/>
            <a:chExt cx="4921321" cy="108587"/>
          </a:xfrm>
        </p:grpSpPr>
        <p:sp>
          <p:nvSpPr>
            <p:cNvPr id="13" name="正方形/長方形 12">
              <a:extLst>
                <a:ext uri="{FF2B5EF4-FFF2-40B4-BE49-F238E27FC236}">
                  <a16:creationId xmlns:a16="http://schemas.microsoft.com/office/drawing/2014/main" id="{D6BCA6C9-BD83-4301-9E98-96130CA628FD}"/>
                </a:ext>
              </a:extLst>
            </p:cNvPr>
            <p:cNvSpPr/>
            <p:nvPr userDrawn="1"/>
          </p:nvSpPr>
          <p:spPr>
            <a:xfrm>
              <a:off x="0" y="2132634"/>
              <a:ext cx="1149178" cy="108587"/>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 name="正方形/長方形 13">
              <a:extLst>
                <a:ext uri="{FF2B5EF4-FFF2-40B4-BE49-F238E27FC236}">
                  <a16:creationId xmlns:a16="http://schemas.microsoft.com/office/drawing/2014/main" id="{4E1E9722-B8A9-401A-8406-6EF8D3E95670}"/>
                </a:ext>
              </a:extLst>
            </p:cNvPr>
            <p:cNvSpPr/>
            <p:nvPr userDrawn="1"/>
          </p:nvSpPr>
          <p:spPr>
            <a:xfrm>
              <a:off x="1149178" y="2132634"/>
              <a:ext cx="1149178" cy="108587"/>
            </a:xfrm>
            <a:prstGeom prst="rect">
              <a:avLst/>
            </a:prstGeom>
            <a:solidFill>
              <a:srgbClr val="C9E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正方形/長方形 14">
              <a:extLst>
                <a:ext uri="{FF2B5EF4-FFF2-40B4-BE49-F238E27FC236}">
                  <a16:creationId xmlns:a16="http://schemas.microsoft.com/office/drawing/2014/main" id="{EF9C18E8-0F6B-408A-A118-60CC5E20F6A3}"/>
                </a:ext>
              </a:extLst>
            </p:cNvPr>
            <p:cNvSpPr/>
            <p:nvPr userDrawn="1"/>
          </p:nvSpPr>
          <p:spPr>
            <a:xfrm>
              <a:off x="2298356" y="2132634"/>
              <a:ext cx="2622965" cy="108587"/>
            </a:xfrm>
            <a:prstGeom prst="rect">
              <a:avLst/>
            </a:prstGeom>
            <a:solidFill>
              <a:srgbClr val="E7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pic>
        <p:nvPicPr>
          <p:cNvPr id="17" name="図 16">
            <a:extLst>
              <a:ext uri="{FF2B5EF4-FFF2-40B4-BE49-F238E27FC236}">
                <a16:creationId xmlns:a16="http://schemas.microsoft.com/office/drawing/2014/main" id="{F7784FF7-8ABC-4BA0-B314-1EC2704A7B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36" y="6496569"/>
            <a:ext cx="1883537" cy="73628"/>
          </a:xfrm>
          <a:prstGeom prst="rect">
            <a:avLst/>
          </a:prstGeom>
        </p:spPr>
      </p:pic>
      <p:sp>
        <p:nvSpPr>
          <p:cNvPr id="18" name="スライド番号プレースホルダー 5">
            <a:extLst>
              <a:ext uri="{FF2B5EF4-FFF2-40B4-BE49-F238E27FC236}">
                <a16:creationId xmlns:a16="http://schemas.microsoft.com/office/drawing/2014/main" id="{E39536AE-898B-4EB6-ABF1-81FAFC973441}"/>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pic>
        <p:nvPicPr>
          <p:cNvPr id="4" name="図 3" descr="ダイアグラム&#10;&#10;自動的に生成された説明">
            <a:extLst>
              <a:ext uri="{FF2B5EF4-FFF2-40B4-BE49-F238E27FC236}">
                <a16:creationId xmlns:a16="http://schemas.microsoft.com/office/drawing/2014/main" id="{ED1D3DC7-05B6-B430-87B1-8C6DFA6A52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347" y="5992604"/>
            <a:ext cx="718817" cy="782520"/>
          </a:xfrm>
          <a:prstGeom prst="rect">
            <a:avLst/>
          </a:prstGeom>
        </p:spPr>
      </p:pic>
    </p:spTree>
    <p:extLst>
      <p:ext uri="{BB962C8B-B14F-4D97-AF65-F5344CB8AC3E}">
        <p14:creationId xmlns:p14="http://schemas.microsoft.com/office/powerpoint/2010/main" val="588447656"/>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sp>
        <p:nvSpPr>
          <p:cNvPr id="3" name="図プレースホルダー 2">
            <a:extLst>
              <a:ext uri="{FF2B5EF4-FFF2-40B4-BE49-F238E27FC236}">
                <a16:creationId xmlns:a16="http://schemas.microsoft.com/office/drawing/2014/main" id="{9CA8DF20-3855-4FE4-871B-6C1F13244B7F}"/>
              </a:ext>
            </a:extLst>
          </p:cNvPr>
          <p:cNvSpPr>
            <a:spLocks noGrp="1"/>
          </p:cNvSpPr>
          <p:nvPr>
            <p:ph type="pic" idx="1"/>
          </p:nvPr>
        </p:nvSpPr>
        <p:spPr>
          <a:xfrm>
            <a:off x="3887391" y="1376738"/>
            <a:ext cx="4989480" cy="477748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cxnSp>
        <p:nvCxnSpPr>
          <p:cNvPr id="7" name="直線コネクタ 6">
            <a:extLst>
              <a:ext uri="{FF2B5EF4-FFF2-40B4-BE49-F238E27FC236}">
                <a16:creationId xmlns:a16="http://schemas.microsoft.com/office/drawing/2014/main" id="{54046DA6-B94E-4FDF-A718-CF05E52E498F}"/>
              </a:ext>
            </a:extLst>
          </p:cNvPr>
          <p:cNvCxnSpPr>
            <a:cxnSpLocks/>
          </p:cNvCxnSpPr>
          <p:nvPr userDrawn="1"/>
        </p:nvCxnSpPr>
        <p:spPr>
          <a:xfrm>
            <a:off x="2315868" y="6533383"/>
            <a:ext cx="6085183" cy="0"/>
          </a:xfrm>
          <a:prstGeom prst="line">
            <a:avLst/>
          </a:prstGeom>
          <a:ln>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grpSp>
        <p:nvGrpSpPr>
          <p:cNvPr id="9" name="グループ化 8">
            <a:extLst>
              <a:ext uri="{FF2B5EF4-FFF2-40B4-BE49-F238E27FC236}">
                <a16:creationId xmlns:a16="http://schemas.microsoft.com/office/drawing/2014/main" id="{D00B4758-A8A4-44FB-81EA-065FAD7F3059}"/>
              </a:ext>
            </a:extLst>
          </p:cNvPr>
          <p:cNvGrpSpPr/>
          <p:nvPr userDrawn="1"/>
        </p:nvGrpSpPr>
        <p:grpSpPr>
          <a:xfrm>
            <a:off x="0" y="2132635"/>
            <a:ext cx="3690991" cy="108587"/>
            <a:chOff x="0" y="2132634"/>
            <a:chExt cx="4921321" cy="108587"/>
          </a:xfrm>
        </p:grpSpPr>
        <p:sp>
          <p:nvSpPr>
            <p:cNvPr id="10" name="正方形/長方形 9">
              <a:extLst>
                <a:ext uri="{FF2B5EF4-FFF2-40B4-BE49-F238E27FC236}">
                  <a16:creationId xmlns:a16="http://schemas.microsoft.com/office/drawing/2014/main" id="{65BD971B-E74F-473D-A707-74402193C0F3}"/>
                </a:ext>
              </a:extLst>
            </p:cNvPr>
            <p:cNvSpPr/>
            <p:nvPr userDrawn="1"/>
          </p:nvSpPr>
          <p:spPr>
            <a:xfrm>
              <a:off x="0" y="2132634"/>
              <a:ext cx="1149178" cy="108587"/>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正方形/長方形 10">
              <a:extLst>
                <a:ext uri="{FF2B5EF4-FFF2-40B4-BE49-F238E27FC236}">
                  <a16:creationId xmlns:a16="http://schemas.microsoft.com/office/drawing/2014/main" id="{C6F07540-C3FF-4028-A22E-34944EADAC56}"/>
                </a:ext>
              </a:extLst>
            </p:cNvPr>
            <p:cNvSpPr/>
            <p:nvPr userDrawn="1"/>
          </p:nvSpPr>
          <p:spPr>
            <a:xfrm>
              <a:off x="1149178" y="2132634"/>
              <a:ext cx="1149178" cy="108587"/>
            </a:xfrm>
            <a:prstGeom prst="rect">
              <a:avLst/>
            </a:prstGeom>
            <a:solidFill>
              <a:srgbClr val="C9E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正方形/長方形 11">
              <a:extLst>
                <a:ext uri="{FF2B5EF4-FFF2-40B4-BE49-F238E27FC236}">
                  <a16:creationId xmlns:a16="http://schemas.microsoft.com/office/drawing/2014/main" id="{110F2029-7C8D-40B5-A936-DE06ADA9A67D}"/>
                </a:ext>
              </a:extLst>
            </p:cNvPr>
            <p:cNvSpPr/>
            <p:nvPr userDrawn="1"/>
          </p:nvSpPr>
          <p:spPr>
            <a:xfrm>
              <a:off x="2298356" y="2132634"/>
              <a:ext cx="2622965" cy="108587"/>
            </a:xfrm>
            <a:prstGeom prst="rect">
              <a:avLst/>
            </a:prstGeom>
            <a:solidFill>
              <a:srgbClr val="E7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13" name="タイトル 1">
            <a:extLst>
              <a:ext uri="{FF2B5EF4-FFF2-40B4-BE49-F238E27FC236}">
                <a16:creationId xmlns:a16="http://schemas.microsoft.com/office/drawing/2014/main" id="{3963F06C-7FA8-4D63-A654-F500575BB03D}"/>
              </a:ext>
            </a:extLst>
          </p:cNvPr>
          <p:cNvSpPr>
            <a:spLocks noGrp="1"/>
          </p:cNvSpPr>
          <p:nvPr>
            <p:ph type="title"/>
          </p:nvPr>
        </p:nvSpPr>
        <p:spPr>
          <a:xfrm>
            <a:off x="335837" y="457200"/>
            <a:ext cx="3355154" cy="1515438"/>
          </a:xfrm>
        </p:spPr>
        <p:txBody>
          <a:bodyPr anchor="b"/>
          <a:lstStyle>
            <a:lvl1pPr>
              <a:defRPr sz="2400"/>
            </a:lvl1pPr>
          </a:lstStyle>
          <a:p>
            <a:r>
              <a:rPr kumimoji="1" lang="ja-JP" altLang="en-US"/>
              <a:t>マスター タイトルの書式設定</a:t>
            </a:r>
          </a:p>
        </p:txBody>
      </p:sp>
      <p:sp>
        <p:nvSpPr>
          <p:cNvPr id="14" name="テキスト プレースホルダー 3">
            <a:extLst>
              <a:ext uri="{FF2B5EF4-FFF2-40B4-BE49-F238E27FC236}">
                <a16:creationId xmlns:a16="http://schemas.microsoft.com/office/drawing/2014/main" id="{8F2CB95E-D401-4768-B23E-320DF7D8FBC3}"/>
              </a:ext>
            </a:extLst>
          </p:cNvPr>
          <p:cNvSpPr>
            <a:spLocks noGrp="1"/>
          </p:cNvSpPr>
          <p:nvPr>
            <p:ph type="body" sz="half" idx="2"/>
          </p:nvPr>
        </p:nvSpPr>
        <p:spPr>
          <a:xfrm>
            <a:off x="335837" y="2339391"/>
            <a:ext cx="3355154" cy="381482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pic>
        <p:nvPicPr>
          <p:cNvPr id="16" name="図 15">
            <a:extLst>
              <a:ext uri="{FF2B5EF4-FFF2-40B4-BE49-F238E27FC236}">
                <a16:creationId xmlns:a16="http://schemas.microsoft.com/office/drawing/2014/main" id="{53515854-90EF-4389-B13A-4749B3C0C2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36" y="6496569"/>
            <a:ext cx="1883537" cy="73628"/>
          </a:xfrm>
          <a:prstGeom prst="rect">
            <a:avLst/>
          </a:prstGeom>
        </p:spPr>
      </p:pic>
      <p:sp>
        <p:nvSpPr>
          <p:cNvPr id="17" name="スライド番号プレースホルダー 5">
            <a:extLst>
              <a:ext uri="{FF2B5EF4-FFF2-40B4-BE49-F238E27FC236}">
                <a16:creationId xmlns:a16="http://schemas.microsoft.com/office/drawing/2014/main" id="{45678CDC-1ADC-41A4-810F-A0581AFF02CB}"/>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pic>
        <p:nvPicPr>
          <p:cNvPr id="4" name="図 3" descr="ダイアグラム&#10;&#10;自動的に生成された説明">
            <a:extLst>
              <a:ext uri="{FF2B5EF4-FFF2-40B4-BE49-F238E27FC236}">
                <a16:creationId xmlns:a16="http://schemas.microsoft.com/office/drawing/2014/main" id="{00E454DC-445A-6366-3145-BDB80E7C73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347" y="5992604"/>
            <a:ext cx="718817" cy="782520"/>
          </a:xfrm>
          <a:prstGeom prst="rect">
            <a:avLst/>
          </a:prstGeom>
        </p:spPr>
      </p:pic>
    </p:spTree>
    <p:extLst>
      <p:ext uri="{BB962C8B-B14F-4D97-AF65-F5344CB8AC3E}">
        <p14:creationId xmlns:p14="http://schemas.microsoft.com/office/powerpoint/2010/main" val="705630988"/>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
        <p:nvSpPr>
          <p:cNvPr id="3" name="縦書きテキスト プレースホルダー 2">
            <a:extLst>
              <a:ext uri="{FF2B5EF4-FFF2-40B4-BE49-F238E27FC236}">
                <a16:creationId xmlns:a16="http://schemas.microsoft.com/office/drawing/2014/main" id="{D5A9F40E-93A1-4BF3-9497-3079152EDF5A}"/>
              </a:ext>
            </a:extLst>
          </p:cNvPr>
          <p:cNvSpPr>
            <a:spLocks noGrp="1"/>
          </p:cNvSpPr>
          <p:nvPr>
            <p:ph type="body" orient="vert" idx="1"/>
          </p:nvPr>
        </p:nvSpPr>
        <p:spPr>
          <a:xfrm>
            <a:off x="335836" y="1259808"/>
            <a:ext cx="8541035" cy="491715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6" name="直線コネクタ 5">
            <a:extLst>
              <a:ext uri="{FF2B5EF4-FFF2-40B4-BE49-F238E27FC236}">
                <a16:creationId xmlns:a16="http://schemas.microsoft.com/office/drawing/2014/main" id="{604A37F7-FFFA-433A-8AC8-96A6EF255032}"/>
              </a:ext>
            </a:extLst>
          </p:cNvPr>
          <p:cNvCxnSpPr>
            <a:cxnSpLocks/>
          </p:cNvCxnSpPr>
          <p:nvPr userDrawn="1"/>
        </p:nvCxnSpPr>
        <p:spPr>
          <a:xfrm>
            <a:off x="2315868" y="6533383"/>
            <a:ext cx="6085183" cy="0"/>
          </a:xfrm>
          <a:prstGeom prst="line">
            <a:avLst/>
          </a:prstGeom>
          <a:ln>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sp>
        <p:nvSpPr>
          <p:cNvPr id="11" name="タイトル プレースホルダー 1">
            <a:extLst>
              <a:ext uri="{FF2B5EF4-FFF2-40B4-BE49-F238E27FC236}">
                <a16:creationId xmlns:a16="http://schemas.microsoft.com/office/drawing/2014/main" id="{55D506B8-19F6-4AF4-BE1F-A79D3FE87834}"/>
              </a:ext>
            </a:extLst>
          </p:cNvPr>
          <p:cNvSpPr>
            <a:spLocks noGrp="1"/>
          </p:cNvSpPr>
          <p:nvPr>
            <p:ph type="title"/>
          </p:nvPr>
        </p:nvSpPr>
        <p:spPr>
          <a:xfrm>
            <a:off x="335837" y="365126"/>
            <a:ext cx="6591514" cy="637197"/>
          </a:xfrm>
          <a:prstGeom prst="rect">
            <a:avLst/>
          </a:prstGeom>
        </p:spPr>
        <p:txBody>
          <a:bodyPr vert="horz" lIns="91440" tIns="45720" rIns="91440" bIns="45720" rtlCol="0" anchor="ctr">
            <a:normAutofit/>
          </a:bodyPr>
          <a:lstStyle>
            <a:lvl1pPr>
              <a:defRPr b="1">
                <a:latin typeface="+mn-ea"/>
                <a:ea typeface="+mn-ea"/>
              </a:defRPr>
            </a:lvl1pPr>
          </a:lstStyle>
          <a:p>
            <a:r>
              <a:rPr kumimoji="1" lang="ja-JP" altLang="en-US"/>
              <a:t>マスター タイトルの書式設定</a:t>
            </a:r>
          </a:p>
        </p:txBody>
      </p:sp>
      <p:pic>
        <p:nvPicPr>
          <p:cNvPr id="14" name="図 13">
            <a:extLst>
              <a:ext uri="{FF2B5EF4-FFF2-40B4-BE49-F238E27FC236}">
                <a16:creationId xmlns:a16="http://schemas.microsoft.com/office/drawing/2014/main" id="{D18FE88A-A19F-476B-91BD-9B2D245928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36" y="6496569"/>
            <a:ext cx="1883537" cy="73628"/>
          </a:xfrm>
          <a:prstGeom prst="rect">
            <a:avLst/>
          </a:prstGeom>
        </p:spPr>
      </p:pic>
      <p:grpSp>
        <p:nvGrpSpPr>
          <p:cNvPr id="15" name="グループ化 14">
            <a:extLst>
              <a:ext uri="{FF2B5EF4-FFF2-40B4-BE49-F238E27FC236}">
                <a16:creationId xmlns:a16="http://schemas.microsoft.com/office/drawing/2014/main" id="{5C124544-E6AE-4767-B0C5-3A0BBC6604DF}"/>
              </a:ext>
            </a:extLst>
          </p:cNvPr>
          <p:cNvGrpSpPr/>
          <p:nvPr userDrawn="1"/>
        </p:nvGrpSpPr>
        <p:grpSpPr>
          <a:xfrm>
            <a:off x="0" y="1083073"/>
            <a:ext cx="9144000" cy="95985"/>
            <a:chOff x="0" y="1633655"/>
            <a:chExt cx="12192000" cy="95985"/>
          </a:xfrm>
        </p:grpSpPr>
        <p:sp>
          <p:nvSpPr>
            <p:cNvPr id="16" name="正方形/長方形 15">
              <a:extLst>
                <a:ext uri="{FF2B5EF4-FFF2-40B4-BE49-F238E27FC236}">
                  <a16:creationId xmlns:a16="http://schemas.microsoft.com/office/drawing/2014/main" id="{E380F992-E5F6-44F7-AF01-9DC9D6B56BD5}"/>
                </a:ext>
              </a:extLst>
            </p:cNvPr>
            <p:cNvSpPr/>
            <p:nvPr userDrawn="1"/>
          </p:nvSpPr>
          <p:spPr>
            <a:xfrm>
              <a:off x="0" y="1633655"/>
              <a:ext cx="1149178" cy="9598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 name="正方形/長方形 16">
              <a:extLst>
                <a:ext uri="{FF2B5EF4-FFF2-40B4-BE49-F238E27FC236}">
                  <a16:creationId xmlns:a16="http://schemas.microsoft.com/office/drawing/2014/main" id="{DE93AC70-9088-4638-9037-5F71E0E0C4E0}"/>
                </a:ext>
              </a:extLst>
            </p:cNvPr>
            <p:cNvSpPr/>
            <p:nvPr userDrawn="1"/>
          </p:nvSpPr>
          <p:spPr>
            <a:xfrm>
              <a:off x="1149178" y="1633655"/>
              <a:ext cx="1149178" cy="95985"/>
            </a:xfrm>
            <a:prstGeom prst="rect">
              <a:avLst/>
            </a:prstGeom>
            <a:solidFill>
              <a:srgbClr val="C9E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1" name="正方形/長方形 20">
              <a:extLst>
                <a:ext uri="{FF2B5EF4-FFF2-40B4-BE49-F238E27FC236}">
                  <a16:creationId xmlns:a16="http://schemas.microsoft.com/office/drawing/2014/main" id="{1C9901B9-1DAD-4EF8-A323-DDF3BD29C73A}"/>
                </a:ext>
              </a:extLst>
            </p:cNvPr>
            <p:cNvSpPr/>
            <p:nvPr userDrawn="1"/>
          </p:nvSpPr>
          <p:spPr>
            <a:xfrm>
              <a:off x="2298356" y="1633655"/>
              <a:ext cx="9893644" cy="95985"/>
            </a:xfrm>
            <a:prstGeom prst="rect">
              <a:avLst/>
            </a:prstGeom>
            <a:solidFill>
              <a:srgbClr val="E7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22" name="スライド番号プレースホルダー 5">
            <a:extLst>
              <a:ext uri="{FF2B5EF4-FFF2-40B4-BE49-F238E27FC236}">
                <a16:creationId xmlns:a16="http://schemas.microsoft.com/office/drawing/2014/main" id="{1CDF3AB8-5EAF-4CFD-AB86-66C9C817E75E}"/>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pic>
        <p:nvPicPr>
          <p:cNvPr id="4" name="図 3" descr="ダイアグラム&#10;&#10;自動的に生成された説明">
            <a:extLst>
              <a:ext uri="{FF2B5EF4-FFF2-40B4-BE49-F238E27FC236}">
                <a16:creationId xmlns:a16="http://schemas.microsoft.com/office/drawing/2014/main" id="{705105E8-0F94-88E4-7E19-F4995E40B1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347" y="5992604"/>
            <a:ext cx="718817" cy="782520"/>
          </a:xfrm>
          <a:prstGeom prst="rect">
            <a:avLst/>
          </a:prstGeom>
        </p:spPr>
      </p:pic>
    </p:spTree>
    <p:extLst>
      <p:ext uri="{BB962C8B-B14F-4D97-AF65-F5344CB8AC3E}">
        <p14:creationId xmlns:p14="http://schemas.microsoft.com/office/powerpoint/2010/main" val="3145234997"/>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C6D6090-F046-4090-BD11-FFD95FF5D6A1}"/>
              </a:ext>
            </a:extLst>
          </p:cNvPr>
          <p:cNvSpPr>
            <a:spLocks noGrp="1"/>
          </p:cNvSpPr>
          <p:nvPr>
            <p:ph type="title" orient="vert"/>
          </p:nvPr>
        </p:nvSpPr>
        <p:spPr>
          <a:xfrm>
            <a:off x="6310902" y="365125"/>
            <a:ext cx="1248310" cy="5811838"/>
          </a:xfrm>
        </p:spPr>
        <p:txBody>
          <a:bodyPr vert="eaVert">
            <a:normAutofit/>
          </a:bodyPr>
          <a:lstStyle>
            <a:lvl1pPr>
              <a:defRPr sz="2700"/>
            </a:lvl1p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F59B434-557C-4BC8-98A1-0A720F4DE35A}"/>
              </a:ext>
            </a:extLst>
          </p:cNvPr>
          <p:cNvSpPr>
            <a:spLocks noGrp="1"/>
          </p:cNvSpPr>
          <p:nvPr>
            <p:ph type="body" orient="vert" idx="1"/>
          </p:nvPr>
        </p:nvSpPr>
        <p:spPr>
          <a:xfrm>
            <a:off x="339048" y="365125"/>
            <a:ext cx="5794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6" name="直線コネクタ 5">
            <a:extLst>
              <a:ext uri="{FF2B5EF4-FFF2-40B4-BE49-F238E27FC236}">
                <a16:creationId xmlns:a16="http://schemas.microsoft.com/office/drawing/2014/main" id="{147B9D00-7479-4723-85B0-E6F6E3613256}"/>
              </a:ext>
            </a:extLst>
          </p:cNvPr>
          <p:cNvCxnSpPr>
            <a:cxnSpLocks/>
          </p:cNvCxnSpPr>
          <p:nvPr userDrawn="1"/>
        </p:nvCxnSpPr>
        <p:spPr>
          <a:xfrm>
            <a:off x="2315868" y="6533383"/>
            <a:ext cx="6085183" cy="0"/>
          </a:xfrm>
          <a:prstGeom prst="line">
            <a:avLst/>
          </a:prstGeom>
          <a:ln>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pic>
        <p:nvPicPr>
          <p:cNvPr id="9" name="図 8">
            <a:extLst>
              <a:ext uri="{FF2B5EF4-FFF2-40B4-BE49-F238E27FC236}">
                <a16:creationId xmlns:a16="http://schemas.microsoft.com/office/drawing/2014/main" id="{31B4CB28-5B33-4996-8A1A-09942CFFC2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36" y="6496569"/>
            <a:ext cx="1883537" cy="73628"/>
          </a:xfrm>
          <a:prstGeom prst="rect">
            <a:avLst/>
          </a:prstGeom>
        </p:spPr>
      </p:pic>
      <p:sp>
        <p:nvSpPr>
          <p:cNvPr id="7" name="スライド番号プレースホルダー 5">
            <a:extLst>
              <a:ext uri="{FF2B5EF4-FFF2-40B4-BE49-F238E27FC236}">
                <a16:creationId xmlns:a16="http://schemas.microsoft.com/office/drawing/2014/main" id="{DA28FD9C-01FC-4333-A4F6-96BA4FF673A5}"/>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pic>
        <p:nvPicPr>
          <p:cNvPr id="5" name="図 4" descr="ダイアグラム&#10;&#10;自動的に生成された説明">
            <a:extLst>
              <a:ext uri="{FF2B5EF4-FFF2-40B4-BE49-F238E27FC236}">
                <a16:creationId xmlns:a16="http://schemas.microsoft.com/office/drawing/2014/main" id="{14E06CC9-651F-9BFA-B647-DEC527B0AD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347" y="5992604"/>
            <a:ext cx="718817" cy="782520"/>
          </a:xfrm>
          <a:prstGeom prst="rect">
            <a:avLst/>
          </a:prstGeom>
        </p:spPr>
      </p:pic>
    </p:spTree>
    <p:extLst>
      <p:ext uri="{BB962C8B-B14F-4D97-AF65-F5344CB8AC3E}">
        <p14:creationId xmlns:p14="http://schemas.microsoft.com/office/powerpoint/2010/main" val="3537212620"/>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部署名のみ">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AAF40E-7526-4F8B-AE17-EC800C3BE74B}"/>
              </a:ext>
            </a:extLst>
          </p:cNvPr>
          <p:cNvSpPr>
            <a:spLocks noGrp="1"/>
          </p:cNvSpPr>
          <p:nvPr>
            <p:ph type="ctrTitle"/>
          </p:nvPr>
        </p:nvSpPr>
        <p:spPr>
          <a:xfrm>
            <a:off x="339172" y="1508999"/>
            <a:ext cx="7535970" cy="1655762"/>
          </a:xfrm>
        </p:spPr>
        <p:txBody>
          <a:bodyPr anchor="b">
            <a:normAutofit/>
          </a:bodyPr>
          <a:lstStyle>
            <a:lvl1pPr algn="l">
              <a:defRPr sz="3000" b="1"/>
            </a:lvl1pPr>
          </a:lstStyle>
          <a:p>
            <a:r>
              <a:rPr kumimoji="1" lang="ja-JP" altLang="en-US"/>
              <a:t>マスター タイトルの書式設定</a:t>
            </a:r>
          </a:p>
        </p:txBody>
      </p:sp>
      <p:sp>
        <p:nvSpPr>
          <p:cNvPr id="23" name="テキスト プレースホルダー 3">
            <a:extLst>
              <a:ext uri="{FF2B5EF4-FFF2-40B4-BE49-F238E27FC236}">
                <a16:creationId xmlns:a16="http://schemas.microsoft.com/office/drawing/2014/main" id="{B1AAF0D4-8877-4577-A56A-2986D59F97C4}"/>
              </a:ext>
            </a:extLst>
          </p:cNvPr>
          <p:cNvSpPr>
            <a:spLocks noGrp="1"/>
          </p:cNvSpPr>
          <p:nvPr>
            <p:ph type="body" sz="half" idx="13" hasCustomPrompt="1"/>
          </p:nvPr>
        </p:nvSpPr>
        <p:spPr>
          <a:xfrm>
            <a:off x="461906" y="6144227"/>
            <a:ext cx="7378945" cy="348652"/>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部署名の書式設定</a:t>
            </a:r>
          </a:p>
        </p:txBody>
      </p:sp>
      <p:sp>
        <p:nvSpPr>
          <p:cNvPr id="24" name="テキスト プレースホルダー 3">
            <a:extLst>
              <a:ext uri="{FF2B5EF4-FFF2-40B4-BE49-F238E27FC236}">
                <a16:creationId xmlns:a16="http://schemas.microsoft.com/office/drawing/2014/main" id="{79D91572-B6A8-403E-B991-2E29C356EA60}"/>
              </a:ext>
            </a:extLst>
          </p:cNvPr>
          <p:cNvSpPr>
            <a:spLocks noGrp="1"/>
          </p:cNvSpPr>
          <p:nvPr>
            <p:ph type="body" sz="half" idx="14" hasCustomPrompt="1"/>
          </p:nvPr>
        </p:nvSpPr>
        <p:spPr>
          <a:xfrm>
            <a:off x="367354" y="3345983"/>
            <a:ext cx="2165709" cy="366221"/>
          </a:xfrm>
        </p:spPr>
        <p:txBody>
          <a:bodyPr>
            <a:noAutofit/>
          </a:bodyPr>
          <a:lstStyle>
            <a:lvl1pPr marL="0" indent="0">
              <a:buNone/>
              <a:defRPr sz="1800" b="1" i="0" baseline="0">
                <a:latin typeface="+mn-lt"/>
                <a:ea typeface="+mn-ea"/>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日時の書式設定</a:t>
            </a:r>
          </a:p>
        </p:txBody>
      </p:sp>
      <p:sp>
        <p:nvSpPr>
          <p:cNvPr id="9" name="正方形/長方形 8">
            <a:extLst>
              <a:ext uri="{FF2B5EF4-FFF2-40B4-BE49-F238E27FC236}">
                <a16:creationId xmlns:a16="http://schemas.microsoft.com/office/drawing/2014/main" id="{99616F60-FD02-4282-8C62-6235A8801BD7}"/>
              </a:ext>
            </a:extLst>
          </p:cNvPr>
          <p:cNvSpPr/>
          <p:nvPr userDrawn="1"/>
        </p:nvSpPr>
        <p:spPr>
          <a:xfrm>
            <a:off x="403351" y="5899772"/>
            <a:ext cx="34289"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テキスト プレースホルダー 3">
            <a:extLst>
              <a:ext uri="{FF2B5EF4-FFF2-40B4-BE49-F238E27FC236}">
                <a16:creationId xmlns:a16="http://schemas.microsoft.com/office/drawing/2014/main" id="{F60EFCA5-BC2A-4213-A9FC-B8565910DEB9}"/>
              </a:ext>
            </a:extLst>
          </p:cNvPr>
          <p:cNvSpPr>
            <a:spLocks noGrp="1"/>
          </p:cNvSpPr>
          <p:nvPr>
            <p:ph type="body" sz="half" idx="15" hasCustomPrompt="1"/>
          </p:nvPr>
        </p:nvSpPr>
        <p:spPr>
          <a:xfrm>
            <a:off x="339172" y="221199"/>
            <a:ext cx="962090" cy="261788"/>
          </a:xfrm>
          <a:ln>
            <a:solidFill>
              <a:schemeClr val="accent1"/>
            </a:solidFill>
          </a:ln>
        </p:spPr>
        <p:txBody>
          <a:bodyPr>
            <a:noAutofit/>
          </a:bodyPr>
          <a:lstStyle>
            <a:lvl1pPr marL="0" indent="0" algn="ctr">
              <a:lnSpc>
                <a:spcPct val="100000"/>
              </a:lnSpc>
              <a:buNone/>
              <a:defRPr sz="1050" b="1" i="0" baseline="0">
                <a:latin typeface="Arial" panose="020B0604020202020204" pitchFamily="34" charset="0"/>
                <a:ea typeface="+mn-ea"/>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en-US" altLang="ja-JP"/>
              <a:t>Confidential</a:t>
            </a:r>
            <a:endParaRPr kumimoji="1" lang="ja-JP" altLang="en-US"/>
          </a:p>
        </p:txBody>
      </p:sp>
      <p:pic>
        <p:nvPicPr>
          <p:cNvPr id="12" name="図 11">
            <a:extLst>
              <a:ext uri="{FF2B5EF4-FFF2-40B4-BE49-F238E27FC236}">
                <a16:creationId xmlns:a16="http://schemas.microsoft.com/office/drawing/2014/main" id="{C12E524B-6E18-4224-93F2-09CC428C17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415" y="5910388"/>
            <a:ext cx="4522788" cy="176796"/>
          </a:xfrm>
          <a:prstGeom prst="rect">
            <a:avLst/>
          </a:prstGeom>
        </p:spPr>
      </p:pic>
      <p:sp>
        <p:nvSpPr>
          <p:cNvPr id="13" name="スライド番号プレースホルダー 5">
            <a:extLst>
              <a:ext uri="{FF2B5EF4-FFF2-40B4-BE49-F238E27FC236}">
                <a16:creationId xmlns:a16="http://schemas.microsoft.com/office/drawing/2014/main" id="{E5133B09-998C-402E-B116-A4BFE9CD9F53}"/>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spTree>
    <p:extLst>
      <p:ext uri="{BB962C8B-B14F-4D97-AF65-F5344CB8AC3E}">
        <p14:creationId xmlns:p14="http://schemas.microsoft.com/office/powerpoint/2010/main" val="3942358898"/>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機構名のみ">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AAF40E-7526-4F8B-AE17-EC800C3BE74B}"/>
              </a:ext>
            </a:extLst>
          </p:cNvPr>
          <p:cNvSpPr>
            <a:spLocks noGrp="1"/>
          </p:cNvSpPr>
          <p:nvPr>
            <p:ph type="ctrTitle"/>
          </p:nvPr>
        </p:nvSpPr>
        <p:spPr>
          <a:xfrm>
            <a:off x="339172" y="1508999"/>
            <a:ext cx="7535970" cy="1655762"/>
          </a:xfrm>
        </p:spPr>
        <p:txBody>
          <a:bodyPr anchor="b">
            <a:normAutofit/>
          </a:bodyPr>
          <a:lstStyle>
            <a:lvl1pPr algn="l">
              <a:defRPr sz="3000" b="1"/>
            </a:lvl1pPr>
          </a:lstStyle>
          <a:p>
            <a:r>
              <a:rPr kumimoji="1" lang="ja-JP" altLang="en-US"/>
              <a:t>マスター タイトルの書式設定</a:t>
            </a:r>
          </a:p>
        </p:txBody>
      </p:sp>
      <p:sp>
        <p:nvSpPr>
          <p:cNvPr id="24" name="テキスト プレースホルダー 3">
            <a:extLst>
              <a:ext uri="{FF2B5EF4-FFF2-40B4-BE49-F238E27FC236}">
                <a16:creationId xmlns:a16="http://schemas.microsoft.com/office/drawing/2014/main" id="{79D91572-B6A8-403E-B991-2E29C356EA60}"/>
              </a:ext>
            </a:extLst>
          </p:cNvPr>
          <p:cNvSpPr>
            <a:spLocks noGrp="1"/>
          </p:cNvSpPr>
          <p:nvPr>
            <p:ph type="body" sz="half" idx="14" hasCustomPrompt="1"/>
          </p:nvPr>
        </p:nvSpPr>
        <p:spPr>
          <a:xfrm>
            <a:off x="367354" y="3345983"/>
            <a:ext cx="2165709" cy="366221"/>
          </a:xfrm>
        </p:spPr>
        <p:txBody>
          <a:bodyPr>
            <a:noAutofit/>
          </a:bodyPr>
          <a:lstStyle>
            <a:lvl1pPr marL="0" indent="0">
              <a:buNone/>
              <a:defRPr sz="1800" b="1" i="0" baseline="0">
                <a:latin typeface="+mn-lt"/>
                <a:ea typeface="+mn-ea"/>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日時の書式設定</a:t>
            </a:r>
          </a:p>
        </p:txBody>
      </p:sp>
      <p:sp>
        <p:nvSpPr>
          <p:cNvPr id="11" name="テキスト プレースホルダー 3">
            <a:extLst>
              <a:ext uri="{FF2B5EF4-FFF2-40B4-BE49-F238E27FC236}">
                <a16:creationId xmlns:a16="http://schemas.microsoft.com/office/drawing/2014/main" id="{F60EFCA5-BC2A-4213-A9FC-B8565910DEB9}"/>
              </a:ext>
            </a:extLst>
          </p:cNvPr>
          <p:cNvSpPr>
            <a:spLocks noGrp="1"/>
          </p:cNvSpPr>
          <p:nvPr>
            <p:ph type="body" sz="half" idx="15" hasCustomPrompt="1"/>
          </p:nvPr>
        </p:nvSpPr>
        <p:spPr>
          <a:xfrm>
            <a:off x="339172" y="221199"/>
            <a:ext cx="962090" cy="261788"/>
          </a:xfrm>
          <a:ln>
            <a:solidFill>
              <a:schemeClr val="accent1"/>
            </a:solidFill>
          </a:ln>
        </p:spPr>
        <p:txBody>
          <a:bodyPr>
            <a:noAutofit/>
          </a:bodyPr>
          <a:lstStyle>
            <a:lvl1pPr marL="0" indent="0" algn="ctr">
              <a:lnSpc>
                <a:spcPct val="100000"/>
              </a:lnSpc>
              <a:buNone/>
              <a:defRPr sz="1050" b="1" i="0" baseline="0">
                <a:latin typeface="Arial" panose="020B0604020202020204" pitchFamily="34" charset="0"/>
                <a:ea typeface="+mn-ea"/>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en-US" altLang="ja-JP"/>
              <a:t>Confidential</a:t>
            </a:r>
            <a:endParaRPr kumimoji="1" lang="ja-JP" altLang="en-US"/>
          </a:p>
        </p:txBody>
      </p:sp>
      <p:pic>
        <p:nvPicPr>
          <p:cNvPr id="12" name="図 11">
            <a:extLst>
              <a:ext uri="{FF2B5EF4-FFF2-40B4-BE49-F238E27FC236}">
                <a16:creationId xmlns:a16="http://schemas.microsoft.com/office/drawing/2014/main" id="{C12E524B-6E18-4224-93F2-09CC428C17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077" y="6182729"/>
            <a:ext cx="4522788" cy="176796"/>
          </a:xfrm>
          <a:prstGeom prst="rect">
            <a:avLst/>
          </a:prstGeom>
        </p:spPr>
      </p:pic>
      <p:sp>
        <p:nvSpPr>
          <p:cNvPr id="13" name="スライド番号プレースホルダー 5">
            <a:extLst>
              <a:ext uri="{FF2B5EF4-FFF2-40B4-BE49-F238E27FC236}">
                <a16:creationId xmlns:a16="http://schemas.microsoft.com/office/drawing/2014/main" id="{E5133B09-998C-402E-B116-A4BFE9CD9F53}"/>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spTree>
    <p:extLst>
      <p:ext uri="{BB962C8B-B14F-4D97-AF65-F5344CB8AC3E}">
        <p14:creationId xmlns:p14="http://schemas.microsoft.com/office/powerpoint/2010/main" val="4119553910"/>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1C93C7-6738-4A82-ACA6-499BB223E326}"/>
              </a:ext>
            </a:extLst>
          </p:cNvPr>
          <p:cNvSpPr>
            <a:spLocks noGrp="1"/>
          </p:cNvSpPr>
          <p:nvPr>
            <p:ph idx="1"/>
          </p:nvPr>
        </p:nvSpPr>
        <p:spPr>
          <a:xfrm>
            <a:off x="335836" y="1268600"/>
            <a:ext cx="8541035" cy="490836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タイトル プレースホルダー 1">
            <a:extLst>
              <a:ext uri="{FF2B5EF4-FFF2-40B4-BE49-F238E27FC236}">
                <a16:creationId xmlns:a16="http://schemas.microsoft.com/office/drawing/2014/main" id="{C0CB3E06-502B-41BD-8F32-E721FA4F337C}"/>
              </a:ext>
            </a:extLst>
          </p:cNvPr>
          <p:cNvSpPr>
            <a:spLocks noGrp="1"/>
          </p:cNvSpPr>
          <p:nvPr>
            <p:ph type="title"/>
          </p:nvPr>
        </p:nvSpPr>
        <p:spPr>
          <a:xfrm>
            <a:off x="335837" y="365126"/>
            <a:ext cx="6591514" cy="628405"/>
          </a:xfrm>
          <a:prstGeom prst="rect">
            <a:avLst/>
          </a:prstGeom>
        </p:spPr>
        <p:txBody>
          <a:bodyPr vert="horz" lIns="91440" tIns="45720" rIns="91440" bIns="45720" rtlCol="0" anchor="ctr">
            <a:normAutofit/>
          </a:bodyPr>
          <a:lstStyle>
            <a:lvl1pPr>
              <a:defRPr b="1">
                <a:latin typeface="+mn-ea"/>
                <a:ea typeface="+mn-ea"/>
              </a:defRPr>
            </a:lvl1pPr>
          </a:lstStyle>
          <a:p>
            <a:r>
              <a:rPr kumimoji="1" lang="ja-JP" altLang="en-US"/>
              <a:t>マスター タイトルの書式設定</a:t>
            </a:r>
          </a:p>
        </p:txBody>
      </p:sp>
      <p:cxnSp>
        <p:nvCxnSpPr>
          <p:cNvPr id="7" name="直線コネクタ 6">
            <a:extLst>
              <a:ext uri="{FF2B5EF4-FFF2-40B4-BE49-F238E27FC236}">
                <a16:creationId xmlns:a16="http://schemas.microsoft.com/office/drawing/2014/main" id="{AC7A78A4-ACF5-47F7-8536-E1B27F01E613}"/>
              </a:ext>
            </a:extLst>
          </p:cNvPr>
          <p:cNvCxnSpPr>
            <a:cxnSpLocks/>
          </p:cNvCxnSpPr>
          <p:nvPr userDrawn="1"/>
        </p:nvCxnSpPr>
        <p:spPr>
          <a:xfrm>
            <a:off x="2315868" y="6533383"/>
            <a:ext cx="6085183" cy="0"/>
          </a:xfrm>
          <a:prstGeom prst="line">
            <a:avLst/>
          </a:prstGeom>
          <a:ln>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grpSp>
        <p:nvGrpSpPr>
          <p:cNvPr id="9" name="グループ化 8">
            <a:extLst>
              <a:ext uri="{FF2B5EF4-FFF2-40B4-BE49-F238E27FC236}">
                <a16:creationId xmlns:a16="http://schemas.microsoft.com/office/drawing/2014/main" id="{C86F83A5-7483-444B-A3FA-DAB079212502}"/>
              </a:ext>
            </a:extLst>
          </p:cNvPr>
          <p:cNvGrpSpPr/>
          <p:nvPr userDrawn="1"/>
        </p:nvGrpSpPr>
        <p:grpSpPr>
          <a:xfrm>
            <a:off x="0" y="1083073"/>
            <a:ext cx="9144000" cy="95985"/>
            <a:chOff x="0" y="1633655"/>
            <a:chExt cx="12192000" cy="95985"/>
          </a:xfrm>
        </p:grpSpPr>
        <p:sp>
          <p:nvSpPr>
            <p:cNvPr id="11" name="正方形/長方形 10">
              <a:extLst>
                <a:ext uri="{FF2B5EF4-FFF2-40B4-BE49-F238E27FC236}">
                  <a16:creationId xmlns:a16="http://schemas.microsoft.com/office/drawing/2014/main" id="{A166CC5E-351B-4642-98E3-5F6A14FD8084}"/>
                </a:ext>
              </a:extLst>
            </p:cNvPr>
            <p:cNvSpPr/>
            <p:nvPr userDrawn="1"/>
          </p:nvSpPr>
          <p:spPr>
            <a:xfrm>
              <a:off x="0" y="1633655"/>
              <a:ext cx="1149178" cy="9598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正方形/長方形 11">
              <a:extLst>
                <a:ext uri="{FF2B5EF4-FFF2-40B4-BE49-F238E27FC236}">
                  <a16:creationId xmlns:a16="http://schemas.microsoft.com/office/drawing/2014/main" id="{7E71364A-1B60-4B84-984B-8E2BAF1B5D0E}"/>
                </a:ext>
              </a:extLst>
            </p:cNvPr>
            <p:cNvSpPr/>
            <p:nvPr userDrawn="1"/>
          </p:nvSpPr>
          <p:spPr>
            <a:xfrm>
              <a:off x="1149178" y="1633655"/>
              <a:ext cx="1149178" cy="95985"/>
            </a:xfrm>
            <a:prstGeom prst="rect">
              <a:avLst/>
            </a:prstGeom>
            <a:solidFill>
              <a:srgbClr val="C9E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 name="正方形/長方形 12">
              <a:extLst>
                <a:ext uri="{FF2B5EF4-FFF2-40B4-BE49-F238E27FC236}">
                  <a16:creationId xmlns:a16="http://schemas.microsoft.com/office/drawing/2014/main" id="{76F56E8B-E88E-438B-BE75-07AAE540D02C}"/>
                </a:ext>
              </a:extLst>
            </p:cNvPr>
            <p:cNvSpPr/>
            <p:nvPr userDrawn="1"/>
          </p:nvSpPr>
          <p:spPr>
            <a:xfrm>
              <a:off x="2298356" y="1633655"/>
              <a:ext cx="9893644" cy="95985"/>
            </a:xfrm>
            <a:prstGeom prst="rect">
              <a:avLst/>
            </a:prstGeom>
            <a:solidFill>
              <a:srgbClr val="E7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pic>
        <p:nvPicPr>
          <p:cNvPr id="15" name="図 14">
            <a:extLst>
              <a:ext uri="{FF2B5EF4-FFF2-40B4-BE49-F238E27FC236}">
                <a16:creationId xmlns:a16="http://schemas.microsoft.com/office/drawing/2014/main" id="{AF7B1606-7EC1-4801-93BE-7719E18996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36" y="6496569"/>
            <a:ext cx="1883537" cy="73628"/>
          </a:xfrm>
          <a:prstGeom prst="rect">
            <a:avLst/>
          </a:prstGeom>
        </p:spPr>
      </p:pic>
      <p:sp>
        <p:nvSpPr>
          <p:cNvPr id="14" name="スライド番号プレースホルダー 5">
            <a:extLst>
              <a:ext uri="{FF2B5EF4-FFF2-40B4-BE49-F238E27FC236}">
                <a16:creationId xmlns:a16="http://schemas.microsoft.com/office/drawing/2014/main" id="{2782D6C9-639D-4395-9A0B-ED5416D8F42E}"/>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pic>
        <p:nvPicPr>
          <p:cNvPr id="2" name="図 1" descr="ダイアグラム&#10;&#10;自動的に生成された説明">
            <a:extLst>
              <a:ext uri="{FF2B5EF4-FFF2-40B4-BE49-F238E27FC236}">
                <a16:creationId xmlns:a16="http://schemas.microsoft.com/office/drawing/2014/main" id="{FB99621A-6BE8-F307-A115-A42DB6A8DC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347" y="5992604"/>
            <a:ext cx="718817" cy="782520"/>
          </a:xfrm>
          <a:prstGeom prst="rect">
            <a:avLst/>
          </a:prstGeom>
        </p:spPr>
      </p:pic>
    </p:spTree>
    <p:extLst>
      <p:ext uri="{BB962C8B-B14F-4D97-AF65-F5344CB8AC3E}">
        <p14:creationId xmlns:p14="http://schemas.microsoft.com/office/powerpoint/2010/main" val="71720345"/>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9C61C4-7CDA-419F-8F1D-40D96DB2637C}"/>
              </a:ext>
            </a:extLst>
          </p:cNvPr>
          <p:cNvSpPr>
            <a:spLocks noGrp="1"/>
          </p:cNvSpPr>
          <p:nvPr>
            <p:ph type="title"/>
          </p:nvPr>
        </p:nvSpPr>
        <p:spPr>
          <a:xfrm>
            <a:off x="335837" y="1664414"/>
            <a:ext cx="8541035" cy="2579563"/>
          </a:xfrm>
        </p:spPr>
        <p:txBody>
          <a:bodyPr anchor="b">
            <a:normAutofit/>
          </a:bodyPr>
          <a:lstStyle>
            <a:lvl1pPr>
              <a:defRPr sz="36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F5655E-5610-48A1-BEEA-09BA8337AC9B}"/>
              </a:ext>
            </a:extLst>
          </p:cNvPr>
          <p:cNvSpPr>
            <a:spLocks noGrp="1"/>
          </p:cNvSpPr>
          <p:nvPr>
            <p:ph type="body" idx="1"/>
          </p:nvPr>
        </p:nvSpPr>
        <p:spPr>
          <a:xfrm>
            <a:off x="335836" y="4589464"/>
            <a:ext cx="854103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cxnSp>
        <p:nvCxnSpPr>
          <p:cNvPr id="6" name="直線コネクタ 5">
            <a:extLst>
              <a:ext uri="{FF2B5EF4-FFF2-40B4-BE49-F238E27FC236}">
                <a16:creationId xmlns:a16="http://schemas.microsoft.com/office/drawing/2014/main" id="{BBA2AF1D-1C57-4F27-9F5C-63EED1F8B357}"/>
              </a:ext>
            </a:extLst>
          </p:cNvPr>
          <p:cNvCxnSpPr>
            <a:cxnSpLocks/>
          </p:cNvCxnSpPr>
          <p:nvPr userDrawn="1"/>
        </p:nvCxnSpPr>
        <p:spPr>
          <a:xfrm>
            <a:off x="2315868" y="6533383"/>
            <a:ext cx="6085183" cy="0"/>
          </a:xfrm>
          <a:prstGeom prst="line">
            <a:avLst/>
          </a:prstGeom>
          <a:ln>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grpSp>
        <p:nvGrpSpPr>
          <p:cNvPr id="9" name="グループ化 8">
            <a:extLst>
              <a:ext uri="{FF2B5EF4-FFF2-40B4-BE49-F238E27FC236}">
                <a16:creationId xmlns:a16="http://schemas.microsoft.com/office/drawing/2014/main" id="{6900B54C-CFDC-4D97-BA7E-74E7A646AFCC}"/>
              </a:ext>
            </a:extLst>
          </p:cNvPr>
          <p:cNvGrpSpPr/>
          <p:nvPr userDrawn="1"/>
        </p:nvGrpSpPr>
        <p:grpSpPr>
          <a:xfrm>
            <a:off x="0" y="4388955"/>
            <a:ext cx="9144000" cy="95985"/>
            <a:chOff x="0" y="1633655"/>
            <a:chExt cx="12192000" cy="95985"/>
          </a:xfrm>
        </p:grpSpPr>
        <p:sp>
          <p:nvSpPr>
            <p:cNvPr id="10" name="正方形/長方形 9">
              <a:extLst>
                <a:ext uri="{FF2B5EF4-FFF2-40B4-BE49-F238E27FC236}">
                  <a16:creationId xmlns:a16="http://schemas.microsoft.com/office/drawing/2014/main" id="{6F840603-3A30-4EC6-B1E7-36B17AE29075}"/>
                </a:ext>
              </a:extLst>
            </p:cNvPr>
            <p:cNvSpPr/>
            <p:nvPr userDrawn="1"/>
          </p:nvSpPr>
          <p:spPr>
            <a:xfrm>
              <a:off x="0" y="1633655"/>
              <a:ext cx="1149178" cy="9598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正方形/長方形 10">
              <a:extLst>
                <a:ext uri="{FF2B5EF4-FFF2-40B4-BE49-F238E27FC236}">
                  <a16:creationId xmlns:a16="http://schemas.microsoft.com/office/drawing/2014/main" id="{E8DC0E0D-7730-4345-936F-A363E8E2E05F}"/>
                </a:ext>
              </a:extLst>
            </p:cNvPr>
            <p:cNvSpPr/>
            <p:nvPr userDrawn="1"/>
          </p:nvSpPr>
          <p:spPr>
            <a:xfrm>
              <a:off x="1149178" y="1633655"/>
              <a:ext cx="1149178" cy="95985"/>
            </a:xfrm>
            <a:prstGeom prst="rect">
              <a:avLst/>
            </a:prstGeom>
            <a:solidFill>
              <a:srgbClr val="C9E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正方形/長方形 11">
              <a:extLst>
                <a:ext uri="{FF2B5EF4-FFF2-40B4-BE49-F238E27FC236}">
                  <a16:creationId xmlns:a16="http://schemas.microsoft.com/office/drawing/2014/main" id="{F3C5175F-89EC-4F89-84FE-CFD704718C87}"/>
                </a:ext>
              </a:extLst>
            </p:cNvPr>
            <p:cNvSpPr/>
            <p:nvPr userDrawn="1"/>
          </p:nvSpPr>
          <p:spPr>
            <a:xfrm>
              <a:off x="2298356" y="1633655"/>
              <a:ext cx="9893644" cy="95985"/>
            </a:xfrm>
            <a:prstGeom prst="rect">
              <a:avLst/>
            </a:prstGeom>
            <a:solidFill>
              <a:srgbClr val="E7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pic>
        <p:nvPicPr>
          <p:cNvPr id="14" name="図 13">
            <a:extLst>
              <a:ext uri="{FF2B5EF4-FFF2-40B4-BE49-F238E27FC236}">
                <a16:creationId xmlns:a16="http://schemas.microsoft.com/office/drawing/2014/main" id="{B4BA81CA-799C-4A37-89DB-64A3B9A4C0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36" y="6496569"/>
            <a:ext cx="1883537" cy="73628"/>
          </a:xfrm>
          <a:prstGeom prst="rect">
            <a:avLst/>
          </a:prstGeom>
        </p:spPr>
      </p:pic>
      <p:sp>
        <p:nvSpPr>
          <p:cNvPr id="15" name="スライド番号プレースホルダー 5">
            <a:extLst>
              <a:ext uri="{FF2B5EF4-FFF2-40B4-BE49-F238E27FC236}">
                <a16:creationId xmlns:a16="http://schemas.microsoft.com/office/drawing/2014/main" id="{8D5B62E5-EA34-42BE-9227-6E1DFB395E4F}"/>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spTree>
    <p:extLst>
      <p:ext uri="{BB962C8B-B14F-4D97-AF65-F5344CB8AC3E}">
        <p14:creationId xmlns:p14="http://schemas.microsoft.com/office/powerpoint/2010/main" val="1477929489"/>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10" name="コンテンツ プレースホルダー 3">
            <a:extLst>
              <a:ext uri="{FF2B5EF4-FFF2-40B4-BE49-F238E27FC236}">
                <a16:creationId xmlns:a16="http://schemas.microsoft.com/office/drawing/2014/main" id="{292F7800-AAB4-4801-85AC-95F164BE662F}"/>
              </a:ext>
            </a:extLst>
          </p:cNvPr>
          <p:cNvSpPr>
            <a:spLocks noGrp="1"/>
          </p:cNvSpPr>
          <p:nvPr>
            <p:ph sz="half" idx="2"/>
          </p:nvPr>
        </p:nvSpPr>
        <p:spPr>
          <a:xfrm>
            <a:off x="335837" y="1251016"/>
            <a:ext cx="4166748" cy="493864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 name="コンテンツ プレースホルダー 5">
            <a:extLst>
              <a:ext uri="{FF2B5EF4-FFF2-40B4-BE49-F238E27FC236}">
                <a16:creationId xmlns:a16="http://schemas.microsoft.com/office/drawing/2014/main" id="{EA0F60A0-20FC-4642-AD57-4034754A6C76}"/>
              </a:ext>
            </a:extLst>
          </p:cNvPr>
          <p:cNvSpPr>
            <a:spLocks noGrp="1"/>
          </p:cNvSpPr>
          <p:nvPr>
            <p:ph sz="quarter" idx="4"/>
          </p:nvPr>
        </p:nvSpPr>
        <p:spPr>
          <a:xfrm>
            <a:off x="4689603" y="1251016"/>
            <a:ext cx="4187268" cy="493864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7" name="直線コネクタ 6">
            <a:extLst>
              <a:ext uri="{FF2B5EF4-FFF2-40B4-BE49-F238E27FC236}">
                <a16:creationId xmlns:a16="http://schemas.microsoft.com/office/drawing/2014/main" id="{5F542677-B10F-465A-9FEC-CB01B8601E2C}"/>
              </a:ext>
            </a:extLst>
          </p:cNvPr>
          <p:cNvCxnSpPr>
            <a:cxnSpLocks/>
          </p:cNvCxnSpPr>
          <p:nvPr userDrawn="1"/>
        </p:nvCxnSpPr>
        <p:spPr>
          <a:xfrm>
            <a:off x="2315868" y="6533383"/>
            <a:ext cx="6085183" cy="0"/>
          </a:xfrm>
          <a:prstGeom prst="line">
            <a:avLst/>
          </a:prstGeom>
          <a:ln>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sp>
        <p:nvSpPr>
          <p:cNvPr id="12" name="タイトル プレースホルダー 1">
            <a:extLst>
              <a:ext uri="{FF2B5EF4-FFF2-40B4-BE49-F238E27FC236}">
                <a16:creationId xmlns:a16="http://schemas.microsoft.com/office/drawing/2014/main" id="{9D9C3F2D-29A7-4005-85B4-A05C582C5A83}"/>
              </a:ext>
            </a:extLst>
          </p:cNvPr>
          <p:cNvSpPr>
            <a:spLocks noGrp="1"/>
          </p:cNvSpPr>
          <p:nvPr>
            <p:ph type="title"/>
          </p:nvPr>
        </p:nvSpPr>
        <p:spPr>
          <a:xfrm>
            <a:off x="335837" y="365126"/>
            <a:ext cx="6591514" cy="645989"/>
          </a:xfrm>
          <a:prstGeom prst="rect">
            <a:avLst/>
          </a:prstGeom>
        </p:spPr>
        <p:txBody>
          <a:bodyPr vert="horz" lIns="91440" tIns="45720" rIns="91440" bIns="45720" rtlCol="0" anchor="ctr">
            <a:normAutofit/>
          </a:bodyPr>
          <a:lstStyle>
            <a:lvl1pPr>
              <a:defRPr b="1">
                <a:latin typeface="+mn-ea"/>
                <a:ea typeface="+mn-ea"/>
              </a:defRPr>
            </a:lvl1pPr>
          </a:lstStyle>
          <a:p>
            <a:r>
              <a:rPr kumimoji="1" lang="ja-JP" altLang="en-US"/>
              <a:t>マスター タイトルの書式設定</a:t>
            </a:r>
          </a:p>
        </p:txBody>
      </p:sp>
      <p:pic>
        <p:nvPicPr>
          <p:cNvPr id="13" name="図 12">
            <a:extLst>
              <a:ext uri="{FF2B5EF4-FFF2-40B4-BE49-F238E27FC236}">
                <a16:creationId xmlns:a16="http://schemas.microsoft.com/office/drawing/2014/main" id="{E2258079-2E9A-4485-A6F1-4A343EB97F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36" y="6496569"/>
            <a:ext cx="1883537" cy="73628"/>
          </a:xfrm>
          <a:prstGeom prst="rect">
            <a:avLst/>
          </a:prstGeom>
        </p:spPr>
      </p:pic>
      <p:grpSp>
        <p:nvGrpSpPr>
          <p:cNvPr id="16" name="グループ化 15">
            <a:extLst>
              <a:ext uri="{FF2B5EF4-FFF2-40B4-BE49-F238E27FC236}">
                <a16:creationId xmlns:a16="http://schemas.microsoft.com/office/drawing/2014/main" id="{B8211BBC-2410-41EF-9A87-0BC367D20D80}"/>
              </a:ext>
            </a:extLst>
          </p:cNvPr>
          <p:cNvGrpSpPr/>
          <p:nvPr userDrawn="1"/>
        </p:nvGrpSpPr>
        <p:grpSpPr>
          <a:xfrm>
            <a:off x="0" y="1083073"/>
            <a:ext cx="9144000" cy="95985"/>
            <a:chOff x="0" y="1633655"/>
            <a:chExt cx="12192000" cy="95985"/>
          </a:xfrm>
        </p:grpSpPr>
        <p:sp>
          <p:nvSpPr>
            <p:cNvPr id="17" name="正方形/長方形 16">
              <a:extLst>
                <a:ext uri="{FF2B5EF4-FFF2-40B4-BE49-F238E27FC236}">
                  <a16:creationId xmlns:a16="http://schemas.microsoft.com/office/drawing/2014/main" id="{FA991A52-A323-4F0D-8B70-454514ADD151}"/>
                </a:ext>
              </a:extLst>
            </p:cNvPr>
            <p:cNvSpPr/>
            <p:nvPr userDrawn="1"/>
          </p:nvSpPr>
          <p:spPr>
            <a:xfrm>
              <a:off x="0" y="1633655"/>
              <a:ext cx="1149178" cy="9598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8" name="正方形/長方形 17">
              <a:extLst>
                <a:ext uri="{FF2B5EF4-FFF2-40B4-BE49-F238E27FC236}">
                  <a16:creationId xmlns:a16="http://schemas.microsoft.com/office/drawing/2014/main" id="{C7A84D73-5C4F-49E6-9726-3BAA74EFEC2D}"/>
                </a:ext>
              </a:extLst>
            </p:cNvPr>
            <p:cNvSpPr/>
            <p:nvPr userDrawn="1"/>
          </p:nvSpPr>
          <p:spPr>
            <a:xfrm>
              <a:off x="1149178" y="1633655"/>
              <a:ext cx="1149178" cy="95985"/>
            </a:xfrm>
            <a:prstGeom prst="rect">
              <a:avLst/>
            </a:prstGeom>
            <a:solidFill>
              <a:srgbClr val="C9E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正方形/長方形 18">
              <a:extLst>
                <a:ext uri="{FF2B5EF4-FFF2-40B4-BE49-F238E27FC236}">
                  <a16:creationId xmlns:a16="http://schemas.microsoft.com/office/drawing/2014/main" id="{43BE638C-C0C0-4832-9936-F087CDC095B7}"/>
                </a:ext>
              </a:extLst>
            </p:cNvPr>
            <p:cNvSpPr/>
            <p:nvPr userDrawn="1"/>
          </p:nvSpPr>
          <p:spPr>
            <a:xfrm>
              <a:off x="2298356" y="1633655"/>
              <a:ext cx="9893644" cy="95985"/>
            </a:xfrm>
            <a:prstGeom prst="rect">
              <a:avLst/>
            </a:prstGeom>
            <a:solidFill>
              <a:srgbClr val="E7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23" name="スライド番号プレースホルダー 5">
            <a:extLst>
              <a:ext uri="{FF2B5EF4-FFF2-40B4-BE49-F238E27FC236}">
                <a16:creationId xmlns:a16="http://schemas.microsoft.com/office/drawing/2014/main" id="{A491BC75-FAF0-4BC7-A9C7-3104FB6E24A2}"/>
              </a:ext>
            </a:extLst>
          </p:cNvPr>
          <p:cNvSpPr>
            <a:spLocks noGrp="1"/>
          </p:cNvSpPr>
          <p:nvPr>
            <p:ph type="sldNum" sz="quarter" idx="10"/>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pic>
        <p:nvPicPr>
          <p:cNvPr id="2" name="図 1" descr="ダイアグラム&#10;&#10;自動的に生成された説明">
            <a:extLst>
              <a:ext uri="{FF2B5EF4-FFF2-40B4-BE49-F238E27FC236}">
                <a16:creationId xmlns:a16="http://schemas.microsoft.com/office/drawing/2014/main" id="{59E34065-124E-69D6-6511-9CB161A13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347" y="5992604"/>
            <a:ext cx="718817" cy="782520"/>
          </a:xfrm>
          <a:prstGeom prst="rect">
            <a:avLst/>
          </a:prstGeom>
        </p:spPr>
      </p:pic>
    </p:spTree>
    <p:extLst>
      <p:ext uri="{BB962C8B-B14F-4D97-AF65-F5344CB8AC3E}">
        <p14:creationId xmlns:p14="http://schemas.microsoft.com/office/powerpoint/2010/main" val="3918458381"/>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19ABAA52-3386-4D4E-971E-E1737D5F001E}"/>
              </a:ext>
            </a:extLst>
          </p:cNvPr>
          <p:cNvSpPr>
            <a:spLocks noGrp="1"/>
          </p:cNvSpPr>
          <p:nvPr>
            <p:ph type="body" idx="1"/>
          </p:nvPr>
        </p:nvSpPr>
        <p:spPr>
          <a:xfrm>
            <a:off x="335837" y="1288911"/>
            <a:ext cx="4166748" cy="64545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644E088-A4D7-4F94-9E33-DEF63E5E95FC}"/>
              </a:ext>
            </a:extLst>
          </p:cNvPr>
          <p:cNvSpPr>
            <a:spLocks noGrp="1"/>
          </p:cNvSpPr>
          <p:nvPr>
            <p:ph sz="half" idx="2"/>
          </p:nvPr>
        </p:nvSpPr>
        <p:spPr>
          <a:xfrm>
            <a:off x="335837" y="2044217"/>
            <a:ext cx="4166748" cy="412404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B5A3CC3-0FA3-4264-B9CC-CCC6603CCCFA}"/>
              </a:ext>
            </a:extLst>
          </p:cNvPr>
          <p:cNvSpPr>
            <a:spLocks noGrp="1"/>
          </p:cNvSpPr>
          <p:nvPr>
            <p:ph type="body" sz="quarter" idx="3"/>
          </p:nvPr>
        </p:nvSpPr>
        <p:spPr>
          <a:xfrm>
            <a:off x="4689603" y="1288911"/>
            <a:ext cx="4187268" cy="64545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9603E4-C4E6-40CD-976C-B4E630B48120}"/>
              </a:ext>
            </a:extLst>
          </p:cNvPr>
          <p:cNvSpPr>
            <a:spLocks noGrp="1"/>
          </p:cNvSpPr>
          <p:nvPr>
            <p:ph sz="quarter" idx="4"/>
          </p:nvPr>
        </p:nvSpPr>
        <p:spPr>
          <a:xfrm>
            <a:off x="4689603" y="2044217"/>
            <a:ext cx="4187268" cy="412404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9" name="直線コネクタ 8">
            <a:extLst>
              <a:ext uri="{FF2B5EF4-FFF2-40B4-BE49-F238E27FC236}">
                <a16:creationId xmlns:a16="http://schemas.microsoft.com/office/drawing/2014/main" id="{F7E31975-D24C-4B58-83EB-226A646EFED2}"/>
              </a:ext>
            </a:extLst>
          </p:cNvPr>
          <p:cNvCxnSpPr>
            <a:cxnSpLocks/>
          </p:cNvCxnSpPr>
          <p:nvPr userDrawn="1"/>
        </p:nvCxnSpPr>
        <p:spPr>
          <a:xfrm>
            <a:off x="2315868" y="6533383"/>
            <a:ext cx="6085183" cy="0"/>
          </a:xfrm>
          <a:prstGeom prst="line">
            <a:avLst/>
          </a:prstGeom>
          <a:ln>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sp>
        <p:nvSpPr>
          <p:cNvPr id="14" name="タイトル プレースホルダー 1">
            <a:extLst>
              <a:ext uri="{FF2B5EF4-FFF2-40B4-BE49-F238E27FC236}">
                <a16:creationId xmlns:a16="http://schemas.microsoft.com/office/drawing/2014/main" id="{7308AD34-F2A1-47C0-9C5D-36A21DEFE29E}"/>
              </a:ext>
            </a:extLst>
          </p:cNvPr>
          <p:cNvSpPr>
            <a:spLocks noGrp="1"/>
          </p:cNvSpPr>
          <p:nvPr>
            <p:ph type="title"/>
          </p:nvPr>
        </p:nvSpPr>
        <p:spPr>
          <a:xfrm>
            <a:off x="335837" y="365126"/>
            <a:ext cx="6591514" cy="645989"/>
          </a:xfrm>
          <a:prstGeom prst="rect">
            <a:avLst/>
          </a:prstGeom>
        </p:spPr>
        <p:txBody>
          <a:bodyPr vert="horz" lIns="91440" tIns="45720" rIns="91440" bIns="45720" rtlCol="0" anchor="ctr">
            <a:normAutofit/>
          </a:bodyPr>
          <a:lstStyle>
            <a:lvl1pPr>
              <a:defRPr b="1">
                <a:latin typeface="+mn-ea"/>
                <a:ea typeface="+mn-ea"/>
              </a:defRPr>
            </a:lvl1pPr>
          </a:lstStyle>
          <a:p>
            <a:r>
              <a:rPr kumimoji="1" lang="ja-JP" altLang="en-US"/>
              <a:t>マスター タイトルの書式設定</a:t>
            </a:r>
          </a:p>
        </p:txBody>
      </p:sp>
      <p:pic>
        <p:nvPicPr>
          <p:cNvPr id="16" name="図 15">
            <a:extLst>
              <a:ext uri="{FF2B5EF4-FFF2-40B4-BE49-F238E27FC236}">
                <a16:creationId xmlns:a16="http://schemas.microsoft.com/office/drawing/2014/main" id="{91B77096-0447-4BFD-A154-AF15D223E4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36" y="6496569"/>
            <a:ext cx="1883537" cy="73628"/>
          </a:xfrm>
          <a:prstGeom prst="rect">
            <a:avLst/>
          </a:prstGeom>
        </p:spPr>
      </p:pic>
      <p:grpSp>
        <p:nvGrpSpPr>
          <p:cNvPr id="17" name="グループ化 16">
            <a:extLst>
              <a:ext uri="{FF2B5EF4-FFF2-40B4-BE49-F238E27FC236}">
                <a16:creationId xmlns:a16="http://schemas.microsoft.com/office/drawing/2014/main" id="{6491ED06-F207-4393-AE3D-C5C08918CE38}"/>
              </a:ext>
            </a:extLst>
          </p:cNvPr>
          <p:cNvGrpSpPr/>
          <p:nvPr userDrawn="1"/>
        </p:nvGrpSpPr>
        <p:grpSpPr>
          <a:xfrm>
            <a:off x="0" y="1083073"/>
            <a:ext cx="9144000" cy="95985"/>
            <a:chOff x="0" y="1633655"/>
            <a:chExt cx="12192000" cy="95985"/>
          </a:xfrm>
        </p:grpSpPr>
        <p:sp>
          <p:nvSpPr>
            <p:cNvPr id="18" name="正方形/長方形 17">
              <a:extLst>
                <a:ext uri="{FF2B5EF4-FFF2-40B4-BE49-F238E27FC236}">
                  <a16:creationId xmlns:a16="http://schemas.microsoft.com/office/drawing/2014/main" id="{E48DE356-F4AF-4772-B16B-37009903BFE5}"/>
                </a:ext>
              </a:extLst>
            </p:cNvPr>
            <p:cNvSpPr/>
            <p:nvPr userDrawn="1"/>
          </p:nvSpPr>
          <p:spPr>
            <a:xfrm>
              <a:off x="0" y="1633655"/>
              <a:ext cx="1149178" cy="9598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正方形/長方形 18">
              <a:extLst>
                <a:ext uri="{FF2B5EF4-FFF2-40B4-BE49-F238E27FC236}">
                  <a16:creationId xmlns:a16="http://schemas.microsoft.com/office/drawing/2014/main" id="{772BE39C-DA3A-4428-AD45-189B7B4791A4}"/>
                </a:ext>
              </a:extLst>
            </p:cNvPr>
            <p:cNvSpPr/>
            <p:nvPr userDrawn="1"/>
          </p:nvSpPr>
          <p:spPr>
            <a:xfrm>
              <a:off x="1149178" y="1633655"/>
              <a:ext cx="1149178" cy="95985"/>
            </a:xfrm>
            <a:prstGeom prst="rect">
              <a:avLst/>
            </a:prstGeom>
            <a:solidFill>
              <a:srgbClr val="C9E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4" name="正方形/長方形 23">
              <a:extLst>
                <a:ext uri="{FF2B5EF4-FFF2-40B4-BE49-F238E27FC236}">
                  <a16:creationId xmlns:a16="http://schemas.microsoft.com/office/drawing/2014/main" id="{F72716FE-CD78-41F7-BEDB-CF7483918744}"/>
                </a:ext>
              </a:extLst>
            </p:cNvPr>
            <p:cNvSpPr/>
            <p:nvPr userDrawn="1"/>
          </p:nvSpPr>
          <p:spPr>
            <a:xfrm>
              <a:off x="2298356" y="1633655"/>
              <a:ext cx="9893644" cy="95985"/>
            </a:xfrm>
            <a:prstGeom prst="rect">
              <a:avLst/>
            </a:prstGeom>
            <a:solidFill>
              <a:srgbClr val="E7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25" name="スライド番号プレースホルダー 5">
            <a:extLst>
              <a:ext uri="{FF2B5EF4-FFF2-40B4-BE49-F238E27FC236}">
                <a16:creationId xmlns:a16="http://schemas.microsoft.com/office/drawing/2014/main" id="{102E2729-8DD2-44FD-884A-C8F33FBCBA65}"/>
              </a:ext>
            </a:extLst>
          </p:cNvPr>
          <p:cNvSpPr>
            <a:spLocks noGrp="1"/>
          </p:cNvSpPr>
          <p:nvPr>
            <p:ph type="sldNum" sz="quarter" idx="10"/>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pic>
        <p:nvPicPr>
          <p:cNvPr id="7" name="図 6" descr="ダイアグラム&#10;&#10;自動的に生成された説明">
            <a:extLst>
              <a:ext uri="{FF2B5EF4-FFF2-40B4-BE49-F238E27FC236}">
                <a16:creationId xmlns:a16="http://schemas.microsoft.com/office/drawing/2014/main" id="{37018A86-35B2-ECCB-D603-21B7A5497C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347" y="5992604"/>
            <a:ext cx="718817" cy="782520"/>
          </a:xfrm>
          <a:prstGeom prst="rect">
            <a:avLst/>
          </a:prstGeom>
        </p:spPr>
      </p:pic>
    </p:spTree>
    <p:extLst>
      <p:ext uri="{BB962C8B-B14F-4D97-AF65-F5344CB8AC3E}">
        <p14:creationId xmlns:p14="http://schemas.microsoft.com/office/powerpoint/2010/main" val="1765036931"/>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925BFD41-4FAD-4F00-A5D0-4DFE07B44D3F}"/>
              </a:ext>
            </a:extLst>
          </p:cNvPr>
          <p:cNvCxnSpPr>
            <a:cxnSpLocks/>
          </p:cNvCxnSpPr>
          <p:nvPr userDrawn="1"/>
        </p:nvCxnSpPr>
        <p:spPr>
          <a:xfrm>
            <a:off x="2315868" y="6533383"/>
            <a:ext cx="6085183" cy="0"/>
          </a:xfrm>
          <a:prstGeom prst="line">
            <a:avLst/>
          </a:prstGeom>
          <a:ln>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sp>
        <p:nvSpPr>
          <p:cNvPr id="10" name="タイトル プレースホルダー 1">
            <a:extLst>
              <a:ext uri="{FF2B5EF4-FFF2-40B4-BE49-F238E27FC236}">
                <a16:creationId xmlns:a16="http://schemas.microsoft.com/office/drawing/2014/main" id="{A20CC62D-8F6A-4653-9FB5-1246AD0C88F2}"/>
              </a:ext>
            </a:extLst>
          </p:cNvPr>
          <p:cNvSpPr>
            <a:spLocks noGrp="1"/>
          </p:cNvSpPr>
          <p:nvPr>
            <p:ph type="title"/>
          </p:nvPr>
        </p:nvSpPr>
        <p:spPr>
          <a:xfrm>
            <a:off x="335837" y="365127"/>
            <a:ext cx="6591514" cy="610819"/>
          </a:xfrm>
          <a:prstGeom prst="rect">
            <a:avLst/>
          </a:prstGeom>
        </p:spPr>
        <p:txBody>
          <a:bodyPr vert="horz" lIns="91440" tIns="45720" rIns="91440" bIns="45720" rtlCol="0" anchor="ctr">
            <a:normAutofit/>
          </a:bodyPr>
          <a:lstStyle>
            <a:lvl1pPr>
              <a:defRPr b="1">
                <a:latin typeface="+mn-ea"/>
                <a:ea typeface="+mn-ea"/>
              </a:defRPr>
            </a:lvl1pPr>
          </a:lstStyle>
          <a:p>
            <a:r>
              <a:rPr kumimoji="1" lang="ja-JP" altLang="en-US"/>
              <a:t>マスター タイトルの書式設定</a:t>
            </a:r>
          </a:p>
        </p:txBody>
      </p:sp>
      <p:pic>
        <p:nvPicPr>
          <p:cNvPr id="12" name="図 11">
            <a:extLst>
              <a:ext uri="{FF2B5EF4-FFF2-40B4-BE49-F238E27FC236}">
                <a16:creationId xmlns:a16="http://schemas.microsoft.com/office/drawing/2014/main" id="{DD518A5A-3AD6-4AC4-AA2C-D4115E1707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36" y="6496569"/>
            <a:ext cx="1883537" cy="73628"/>
          </a:xfrm>
          <a:prstGeom prst="rect">
            <a:avLst/>
          </a:prstGeom>
        </p:spPr>
      </p:pic>
      <p:grpSp>
        <p:nvGrpSpPr>
          <p:cNvPr id="13" name="グループ化 12">
            <a:extLst>
              <a:ext uri="{FF2B5EF4-FFF2-40B4-BE49-F238E27FC236}">
                <a16:creationId xmlns:a16="http://schemas.microsoft.com/office/drawing/2014/main" id="{C43C5BB9-57C6-4EC7-815F-CF581AF311E4}"/>
              </a:ext>
            </a:extLst>
          </p:cNvPr>
          <p:cNvGrpSpPr/>
          <p:nvPr userDrawn="1"/>
        </p:nvGrpSpPr>
        <p:grpSpPr>
          <a:xfrm>
            <a:off x="0" y="1083073"/>
            <a:ext cx="9144000" cy="95985"/>
            <a:chOff x="0" y="1633655"/>
            <a:chExt cx="12192000" cy="95985"/>
          </a:xfrm>
        </p:grpSpPr>
        <p:sp>
          <p:nvSpPr>
            <p:cNvPr id="14" name="正方形/長方形 13">
              <a:extLst>
                <a:ext uri="{FF2B5EF4-FFF2-40B4-BE49-F238E27FC236}">
                  <a16:creationId xmlns:a16="http://schemas.microsoft.com/office/drawing/2014/main" id="{C6B27094-28DF-4D12-8262-449E6EC8D4A8}"/>
                </a:ext>
              </a:extLst>
            </p:cNvPr>
            <p:cNvSpPr/>
            <p:nvPr userDrawn="1"/>
          </p:nvSpPr>
          <p:spPr>
            <a:xfrm>
              <a:off x="0" y="1633655"/>
              <a:ext cx="1149178" cy="9598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正方形/長方形 14">
              <a:extLst>
                <a:ext uri="{FF2B5EF4-FFF2-40B4-BE49-F238E27FC236}">
                  <a16:creationId xmlns:a16="http://schemas.microsoft.com/office/drawing/2014/main" id="{D354EEE4-657B-4C88-A346-332FBE3FA572}"/>
                </a:ext>
              </a:extLst>
            </p:cNvPr>
            <p:cNvSpPr/>
            <p:nvPr userDrawn="1"/>
          </p:nvSpPr>
          <p:spPr>
            <a:xfrm>
              <a:off x="1149178" y="1633655"/>
              <a:ext cx="1149178" cy="95985"/>
            </a:xfrm>
            <a:prstGeom prst="rect">
              <a:avLst/>
            </a:prstGeom>
            <a:solidFill>
              <a:srgbClr val="C9E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0" name="正方形/長方形 19">
              <a:extLst>
                <a:ext uri="{FF2B5EF4-FFF2-40B4-BE49-F238E27FC236}">
                  <a16:creationId xmlns:a16="http://schemas.microsoft.com/office/drawing/2014/main" id="{D5DBDCFB-8B93-44DD-8223-2F144DFE9671}"/>
                </a:ext>
              </a:extLst>
            </p:cNvPr>
            <p:cNvSpPr/>
            <p:nvPr userDrawn="1"/>
          </p:nvSpPr>
          <p:spPr>
            <a:xfrm>
              <a:off x="2298356" y="1633655"/>
              <a:ext cx="9893644" cy="95985"/>
            </a:xfrm>
            <a:prstGeom prst="rect">
              <a:avLst/>
            </a:prstGeom>
            <a:solidFill>
              <a:srgbClr val="E7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21" name="スライド番号プレースホルダー 5">
            <a:extLst>
              <a:ext uri="{FF2B5EF4-FFF2-40B4-BE49-F238E27FC236}">
                <a16:creationId xmlns:a16="http://schemas.microsoft.com/office/drawing/2014/main" id="{CE2D8559-26E0-45AA-9901-65E6A4A33845}"/>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pic>
        <p:nvPicPr>
          <p:cNvPr id="3" name="図 2" descr="ダイアグラム&#10;&#10;自動的に生成された説明">
            <a:extLst>
              <a:ext uri="{FF2B5EF4-FFF2-40B4-BE49-F238E27FC236}">
                <a16:creationId xmlns:a16="http://schemas.microsoft.com/office/drawing/2014/main" id="{ED38973A-4539-4630-912B-A4B4E4E54F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347" y="5992604"/>
            <a:ext cx="718817" cy="782520"/>
          </a:xfrm>
          <a:prstGeom prst="rect">
            <a:avLst/>
          </a:prstGeom>
        </p:spPr>
      </p:pic>
    </p:spTree>
    <p:extLst>
      <p:ext uri="{BB962C8B-B14F-4D97-AF65-F5344CB8AC3E}">
        <p14:creationId xmlns:p14="http://schemas.microsoft.com/office/powerpoint/2010/main" val="2518586585"/>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3A26408B-1AF6-42A9-81FE-1F33CC4F1179}"/>
              </a:ext>
            </a:extLst>
          </p:cNvPr>
          <p:cNvCxnSpPr>
            <a:cxnSpLocks/>
          </p:cNvCxnSpPr>
          <p:nvPr userDrawn="1"/>
        </p:nvCxnSpPr>
        <p:spPr>
          <a:xfrm>
            <a:off x="2315868" y="6533383"/>
            <a:ext cx="6085183" cy="0"/>
          </a:xfrm>
          <a:prstGeom prst="line">
            <a:avLst/>
          </a:prstGeom>
          <a:ln>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pic>
        <p:nvPicPr>
          <p:cNvPr id="8" name="図 7">
            <a:extLst>
              <a:ext uri="{FF2B5EF4-FFF2-40B4-BE49-F238E27FC236}">
                <a16:creationId xmlns:a16="http://schemas.microsoft.com/office/drawing/2014/main" id="{78718DFE-CFD7-4B3C-B172-7AA5964073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36" y="6496569"/>
            <a:ext cx="1883537" cy="73628"/>
          </a:xfrm>
          <a:prstGeom prst="rect">
            <a:avLst/>
          </a:prstGeom>
        </p:spPr>
      </p:pic>
      <p:sp>
        <p:nvSpPr>
          <p:cNvPr id="7" name="スライド番号プレースホルダー 5">
            <a:extLst>
              <a:ext uri="{FF2B5EF4-FFF2-40B4-BE49-F238E27FC236}">
                <a16:creationId xmlns:a16="http://schemas.microsoft.com/office/drawing/2014/main" id="{460C6FCF-2A8D-4959-9830-DAE7FC805824}"/>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pic>
        <p:nvPicPr>
          <p:cNvPr id="3" name="図 2" descr="ダイアグラム&#10;&#10;自動的に生成された説明">
            <a:extLst>
              <a:ext uri="{FF2B5EF4-FFF2-40B4-BE49-F238E27FC236}">
                <a16:creationId xmlns:a16="http://schemas.microsoft.com/office/drawing/2014/main" id="{8480C0AC-EE78-907E-C6C7-2B94A7DF53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347" y="5992604"/>
            <a:ext cx="718817" cy="782520"/>
          </a:xfrm>
          <a:prstGeom prst="rect">
            <a:avLst/>
          </a:prstGeom>
        </p:spPr>
      </p:pic>
    </p:spTree>
    <p:extLst>
      <p:ext uri="{BB962C8B-B14F-4D97-AF65-F5344CB8AC3E}">
        <p14:creationId xmlns:p14="http://schemas.microsoft.com/office/powerpoint/2010/main" val="1183195872"/>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15" Target="../media/image1.jpeg" Type="http://schemas.openxmlformats.org/officeDocument/2006/relationships/image"/><Relationship Id="rId16" Target="../media/image2.png" Type="http://schemas.openxmlformats.org/officeDocument/2006/relationships/image"/><Relationship Id="rId17" Target="../media/image3.sv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4FC72CD-5CBE-404F-9752-A86ABDAF7586}"/>
              </a:ext>
            </a:extLst>
          </p:cNvPr>
          <p:cNvSpPr>
            <a:spLocks noGrp="1"/>
          </p:cNvSpPr>
          <p:nvPr>
            <p:ph type="title"/>
          </p:nvPr>
        </p:nvSpPr>
        <p:spPr>
          <a:xfrm>
            <a:off x="335837" y="365127"/>
            <a:ext cx="6591514" cy="61060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F1726D2-2E3D-40CF-9BBB-FB1C58F7416B}"/>
              </a:ext>
            </a:extLst>
          </p:cNvPr>
          <p:cNvSpPr>
            <a:spLocks noGrp="1"/>
          </p:cNvSpPr>
          <p:nvPr>
            <p:ph type="body" idx="1"/>
          </p:nvPr>
        </p:nvSpPr>
        <p:spPr>
          <a:xfrm>
            <a:off x="335836" y="1239715"/>
            <a:ext cx="8541036" cy="493724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9FADD3F7-25D7-42AD-B515-2A52521F74EB}"/>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pic>
        <p:nvPicPr>
          <p:cNvPr id="7" name="グラフィックス 6">
            <a:extLst>
              <a:ext uri="{FF2B5EF4-FFF2-40B4-BE49-F238E27FC236}">
                <a16:creationId xmlns:a16="http://schemas.microsoft.com/office/drawing/2014/main" id="{9ED6F1C8-9F11-417E-BE3F-69AD032E73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719645" y="224443"/>
            <a:ext cx="1242031" cy="610608"/>
          </a:xfrm>
          <a:prstGeom prst="rect">
            <a:avLst/>
          </a:prstGeom>
        </p:spPr>
      </p:pic>
    </p:spTree>
    <p:extLst>
      <p:ext uri="{BB962C8B-B14F-4D97-AF65-F5344CB8AC3E}">
        <p14:creationId xmlns:p14="http://schemas.microsoft.com/office/powerpoint/2010/main" val="81786911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hf hdr="0" ftr="0" dt="0"/>
  <p:txStyles>
    <p:titleStyle>
      <a:lvl1pPr algn="l" defTabSz="685800" rtl="0" eaLnBrk="1" latinLnBrk="0" hangingPunct="1">
        <a:lnSpc>
          <a:spcPct val="90000"/>
        </a:lnSpc>
        <a:spcBef>
          <a:spcPct val="0"/>
        </a:spcBef>
        <a:buNone/>
        <a:defRPr kumimoji="1" sz="2700" b="1" kern="1200">
          <a:solidFill>
            <a:schemeClr val="accent1">
              <a:lumMod val="75000"/>
            </a:schemeClr>
          </a:solidFill>
          <a:latin typeface="+mn-ea"/>
          <a:ea typeface="+mn-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media/media1.m4a" Type="http://schemas.microsoft.com/office/2007/relationships/media"/><Relationship Id="rId2" Target="../media/media1.m4a" Type="http://schemas.openxmlformats.org/officeDocument/2006/relationships/audio"/><Relationship Id="rId3" Target="../slideLayouts/slideLayout2.xml" Type="http://schemas.openxmlformats.org/officeDocument/2006/relationships/slideLayout"/><Relationship Id="rId4" Target="../media/image8.png" Type="http://schemas.openxmlformats.org/officeDocument/2006/relationships/image"/><Relationship Id="rId5" Target="../media/image9.png" Type="http://schemas.openxmlformats.org/officeDocument/2006/relationships/image"/></Relationships>
</file>

<file path=ppt/slides/_rels/slide10.xml.rels><?xml version="1.0" encoding="UTF-8" standalone="yes"?><Relationships xmlns="http://schemas.openxmlformats.org/package/2006/relationships"><Relationship Id="rId1" Target="../media/media13.m4a" Type="http://schemas.microsoft.com/office/2007/relationships/media"/><Relationship Id="rId2" Target="../media/media13.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media/media14.m4a" Type="http://schemas.microsoft.com/office/2007/relationships/media"/><Relationship Id="rId2" Target="../media/media14.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media/media15.m4a" Type="http://schemas.microsoft.com/office/2007/relationships/media"/><Relationship Id="rId2" Target="../media/media15.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media/media16.m4a" Type="http://schemas.microsoft.com/office/2007/relationships/media"/><Relationship Id="rId2" Target="../media/media16.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media/media17.m4a" Type="http://schemas.microsoft.com/office/2007/relationships/media"/><Relationship Id="rId2" Target="../media/media17.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15.xml.rels><?xml version="1.0" encoding="UTF-8" standalone="yes"?><Relationships xmlns="http://schemas.openxmlformats.org/package/2006/relationships"><Relationship Id="rId1" Target="../media/media18.m4a" Type="http://schemas.microsoft.com/office/2007/relationships/media"/><Relationship Id="rId2" Target="../media/media18.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16.xml.rels><?xml version="1.0" encoding="UTF-8" standalone="yes"?><Relationships xmlns="http://schemas.openxmlformats.org/package/2006/relationships"><Relationship Id="rId1" Target="../media/media19.m4a" Type="http://schemas.microsoft.com/office/2007/relationships/media"/><Relationship Id="rId2" Target="../media/media19.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17.xml.rels><?xml version="1.0" encoding="UTF-8" standalone="yes"?><Relationships xmlns="http://schemas.openxmlformats.org/package/2006/relationships"><Relationship Id="rId1" Target="../media/media20.m4a" Type="http://schemas.microsoft.com/office/2007/relationships/media"/><Relationship Id="rId2" Target="../media/media20.m4a" Type="http://schemas.openxmlformats.org/officeDocument/2006/relationships/audio"/><Relationship Id="rId3" Target="../slideLayouts/slideLayout4.xml" Type="http://schemas.openxmlformats.org/officeDocument/2006/relationships/slideLayout"/><Relationship Id="rId4" Target="../media/image30.emf" Type="http://schemas.openxmlformats.org/officeDocument/2006/relationships/image"/><Relationship Id="rId5" Target="../media/image9.png" Type="http://schemas.openxmlformats.org/officeDocument/2006/relationships/image"/></Relationships>
</file>

<file path=ppt/slides/_rels/slide18.xml.rels><?xml version="1.0" encoding="UTF-8" standalone="yes"?><Relationships xmlns="http://schemas.openxmlformats.org/package/2006/relationships"><Relationship Id="rId1" Target="../media/media21.m4a" Type="http://schemas.microsoft.com/office/2007/relationships/media"/><Relationship Id="rId2" Target="../media/media21.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2.xml.rels><?xml version="1.0" encoding="UTF-8" standalone="yes"?><Relationships xmlns="http://schemas.openxmlformats.org/package/2006/relationships"><Relationship Id="rId1" Target="../media/media2.m4a" Type="http://schemas.microsoft.com/office/2007/relationships/media"/><Relationship Id="rId2" Target="../media/media2.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media/media3.m4a" Type="http://schemas.microsoft.com/office/2007/relationships/media"/><Relationship Id="rId2" Target="../media/media3.m4a" Type="http://schemas.openxmlformats.org/officeDocument/2006/relationships/audio"/><Relationship Id="rId3" Target="../media/media4.m4a" Type="http://schemas.microsoft.com/office/2007/relationships/media"/><Relationship Id="rId4" Target="../media/media4.m4a" Type="http://schemas.openxmlformats.org/officeDocument/2006/relationships/audio"/><Relationship Id="rId5" Target="../slideLayouts/slideLayout4.xml" Type="http://schemas.openxmlformats.org/officeDocument/2006/relationships/slideLayout"/><Relationship Id="rId6"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media/media5.m4a" Type="http://schemas.microsoft.com/office/2007/relationships/media"/><Relationship Id="rId10" Target="../media/image14.png" Type="http://schemas.openxmlformats.org/officeDocument/2006/relationships/image"/><Relationship Id="rId11" Target="../media/image15.svg" Type="http://schemas.openxmlformats.org/officeDocument/2006/relationships/image"/><Relationship Id="rId12" Target="../media/image16.png" Type="http://schemas.openxmlformats.org/officeDocument/2006/relationships/image"/><Relationship Id="rId13" Target="../media/image17.svg" Type="http://schemas.openxmlformats.org/officeDocument/2006/relationships/image"/><Relationship Id="rId14" Target="../media/image18.png" Type="http://schemas.openxmlformats.org/officeDocument/2006/relationships/image"/><Relationship Id="rId15" Target="../media/image19.svg" Type="http://schemas.openxmlformats.org/officeDocument/2006/relationships/image"/><Relationship Id="rId16" Target="../media/image20.png" Type="http://schemas.openxmlformats.org/officeDocument/2006/relationships/image"/><Relationship Id="rId17" Target="../media/image21.svg" Type="http://schemas.openxmlformats.org/officeDocument/2006/relationships/image"/><Relationship Id="rId18" Target="../media/image22.png" Type="http://schemas.openxmlformats.org/officeDocument/2006/relationships/image"/><Relationship Id="rId19" Target="../media/image23.svg" Type="http://schemas.openxmlformats.org/officeDocument/2006/relationships/image"/><Relationship Id="rId2" Target="../media/media5.m4a" Type="http://schemas.openxmlformats.org/officeDocument/2006/relationships/audio"/><Relationship Id="rId20" Target="../media/image24.png" Type="http://schemas.openxmlformats.org/officeDocument/2006/relationships/image"/><Relationship Id="rId21" Target="../media/image25.svg" Type="http://schemas.openxmlformats.org/officeDocument/2006/relationships/image"/><Relationship Id="rId22" Target="../media/image26.png" Type="http://schemas.openxmlformats.org/officeDocument/2006/relationships/image"/><Relationship Id="rId23" Target="../media/image27.svg" Type="http://schemas.openxmlformats.org/officeDocument/2006/relationships/image"/><Relationship Id="rId24" Target="../media/image28.png" Type="http://schemas.openxmlformats.org/officeDocument/2006/relationships/image"/><Relationship Id="rId25" Target="../media/image29.svg" Type="http://schemas.openxmlformats.org/officeDocument/2006/relationships/image"/><Relationship Id="rId26" Target="../media/image9.png" Type="http://schemas.openxmlformats.org/officeDocument/2006/relationships/image"/><Relationship Id="rId3" Target="../media/media6.m4a" Type="http://schemas.microsoft.com/office/2007/relationships/media"/><Relationship Id="rId4" Target="../media/media6.m4a" Type="http://schemas.openxmlformats.org/officeDocument/2006/relationships/audio"/><Relationship Id="rId5" Target="../slideLayouts/slideLayout4.xml" Type="http://schemas.openxmlformats.org/officeDocument/2006/relationships/slideLayout"/><Relationship Id="rId6" Target="../media/image10.png" Type="http://schemas.openxmlformats.org/officeDocument/2006/relationships/image"/><Relationship Id="rId7" Target="../media/image11.svg" Type="http://schemas.openxmlformats.org/officeDocument/2006/relationships/image"/><Relationship Id="rId8" Target="../media/image12.png" Type="http://schemas.openxmlformats.org/officeDocument/2006/relationships/image"/><Relationship Id="rId9" Target="../media/image13.svg" Type="http://schemas.openxmlformats.org/officeDocument/2006/relationships/image"/></Relationships>
</file>

<file path=ppt/slides/_rels/slide5.xml.rels><?xml version="1.0" encoding="UTF-8" standalone="yes"?><Relationships xmlns="http://schemas.openxmlformats.org/package/2006/relationships"><Relationship Id="rId1" Target="../media/media7.m4a" Type="http://schemas.microsoft.com/office/2007/relationships/media"/><Relationship Id="rId2" Target="../media/media7.m4a" Type="http://schemas.openxmlformats.org/officeDocument/2006/relationships/audio"/><Relationship Id="rId3" Target="../media/media8.m4a" Type="http://schemas.microsoft.com/office/2007/relationships/media"/><Relationship Id="rId4" Target="../media/media8.m4a" Type="http://schemas.openxmlformats.org/officeDocument/2006/relationships/audio"/><Relationship Id="rId5" Target="../slideLayouts/slideLayout4.xml" Type="http://schemas.openxmlformats.org/officeDocument/2006/relationships/slideLayout"/><Relationship Id="rId6"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media/media9.m4a" Type="http://schemas.microsoft.com/office/2007/relationships/media"/><Relationship Id="rId2" Target="../media/media9.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media/media10.m4a" Type="http://schemas.microsoft.com/office/2007/relationships/media"/><Relationship Id="rId2" Target="../media/media10.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media/media11.m4a" Type="http://schemas.microsoft.com/office/2007/relationships/media"/><Relationship Id="rId2" Target="../media/media11.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media/media12.m4a" Type="http://schemas.microsoft.com/office/2007/relationships/media"/><Relationship Id="rId2" Target="../media/media12.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D7F190-E2EB-4B74-9663-6AECCFF4FA4E}"/>
              </a:ext>
            </a:extLst>
          </p:cNvPr>
          <p:cNvSpPr>
            <a:spLocks noGrp="1"/>
          </p:cNvSpPr>
          <p:nvPr>
            <p:ph type="ctrTitle"/>
          </p:nvPr>
        </p:nvSpPr>
        <p:spPr>
          <a:xfrm>
            <a:off x="311511" y="2216402"/>
            <a:ext cx="8404234" cy="1655762"/>
          </a:xfrm>
        </p:spPr>
        <p:txBody>
          <a:bodyPr>
            <a:noAutofit/>
          </a:bodyPr>
          <a:lstStyle/>
          <a:p>
            <a:pPr algn="r"/>
            <a:r>
              <a:rPr lang="ja-JP" altLang="en-US" sz="2800" dirty="0"/>
              <a:t>「「ＮＥＤＯ懸賞金活用型プログラム／化粧品産業の持続可能性に係る問題解決に向けた研究開発」に係る事業の企画運営に関する調査」に関するご説明</a:t>
            </a:r>
            <a:endParaRPr kumimoji="1" lang="ja-JP" altLang="en-US" sz="2800" dirty="0"/>
          </a:p>
        </p:txBody>
      </p:sp>
      <p:sp>
        <p:nvSpPr>
          <p:cNvPr id="3" name="テキスト プレースホルダー 2">
            <a:extLst>
              <a:ext uri="{FF2B5EF4-FFF2-40B4-BE49-F238E27FC236}">
                <a16:creationId xmlns:a16="http://schemas.microsoft.com/office/drawing/2014/main" id="{386FFDC1-35C9-4F6A-9FCE-3E60662F6C15}"/>
              </a:ext>
            </a:extLst>
          </p:cNvPr>
          <p:cNvSpPr>
            <a:spLocks noGrp="1"/>
          </p:cNvSpPr>
          <p:nvPr>
            <p:ph type="body" sz="half" idx="13"/>
          </p:nvPr>
        </p:nvSpPr>
        <p:spPr/>
        <p:txBody>
          <a:bodyPr/>
          <a:lstStyle/>
          <a:p>
            <a:r>
              <a:rPr lang="ja-JP" altLang="en-US" dirty="0"/>
              <a:t>バイオ材料部</a:t>
            </a:r>
          </a:p>
        </p:txBody>
      </p:sp>
      <p:sp>
        <p:nvSpPr>
          <p:cNvPr id="6" name="スライド番号プレースホルダー 5">
            <a:extLst>
              <a:ext uri="{FF2B5EF4-FFF2-40B4-BE49-F238E27FC236}">
                <a16:creationId xmlns:a16="http://schemas.microsoft.com/office/drawing/2014/main" id="{DA24FC93-3EA9-4486-88BC-6969A5923889}"/>
              </a:ext>
            </a:extLst>
          </p:cNvPr>
          <p:cNvSpPr>
            <a:spLocks noGrp="1"/>
          </p:cNvSpPr>
          <p:nvPr>
            <p:ph type="sldNum" sz="quarter" idx="4"/>
          </p:nvPr>
        </p:nvSpPr>
        <p:spPr/>
        <p:txBody>
          <a:bodyPr/>
          <a:lstStyle/>
          <a:p>
            <a:fld id="{652AE7A0-B274-4AD2-A86F-1F9EDE300C1C}" type="slidenum">
              <a:rPr lang="ja-JP" altLang="en-US" sz="2400" smtClean="0"/>
              <a:pPr/>
              <a:t>1</a:t>
            </a:fld>
            <a:endParaRPr lang="ja-JP" altLang="en-US" sz="2400"/>
          </a:p>
        </p:txBody>
      </p:sp>
      <p:pic>
        <p:nvPicPr>
          <p:cNvPr id="8" name="図 7" descr="アイコン&#10;&#10;自動的に生成された説明">
            <a:extLst>
              <a:ext uri="{FF2B5EF4-FFF2-40B4-BE49-F238E27FC236}">
                <a16:creationId xmlns:a16="http://schemas.microsoft.com/office/drawing/2014/main" id="{994C0EA1-B725-1E44-65F4-C5EDDAB655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0247" y="269439"/>
            <a:ext cx="1918690" cy="338554"/>
          </a:xfrm>
          <a:prstGeom prst="rect">
            <a:avLst/>
          </a:prstGeom>
        </p:spPr>
      </p:pic>
      <p:sp>
        <p:nvSpPr>
          <p:cNvPr id="4" name="テキスト ボックス 3">
            <a:extLst>
              <a:ext uri="{FF2B5EF4-FFF2-40B4-BE49-F238E27FC236}">
                <a16:creationId xmlns:a16="http://schemas.microsoft.com/office/drawing/2014/main" id="{B86E745B-322F-2126-F6C0-0727F58EEEDB}"/>
              </a:ext>
            </a:extLst>
          </p:cNvPr>
          <p:cNvSpPr txBox="1"/>
          <p:nvPr/>
        </p:nvSpPr>
        <p:spPr>
          <a:xfrm>
            <a:off x="5145205" y="5754212"/>
            <a:ext cx="3889613" cy="738664"/>
          </a:xfrm>
          <a:prstGeom prst="rect">
            <a:avLst/>
          </a:prstGeom>
          <a:noFill/>
        </p:spPr>
        <p:txBody>
          <a:bodyPr wrap="square" rtlCol="0">
            <a:spAutoFit/>
          </a:bodyPr>
          <a:lstStyle/>
          <a:p>
            <a:r>
              <a:rPr lang="ja-JP" altLang="en-US" sz="1400" b="0" i="0" u="none" strike="noStrike" baseline="0" dirty="0">
                <a:solidFill>
                  <a:srgbClr val="000000"/>
                </a:solidFill>
                <a:latin typeface="游ゴシック" panose="020B0400000000000000" pitchFamily="50" charset="-128"/>
                <a:ea typeface="游ゴシック" panose="020B0400000000000000" pitchFamily="50" charset="-128"/>
              </a:rPr>
              <a:t>本ファイルには音声がついており、スライドショーを実行すると説明音声が流れるようになっています。</a:t>
            </a:r>
            <a:endParaRPr kumimoji="1" lang="ja-JP" altLang="en-US" sz="1400" dirty="0"/>
          </a:p>
        </p:txBody>
      </p:sp>
      <p:pic>
        <p:nvPicPr>
          <p:cNvPr id="17" name="録音したサウンド">
            <a:hlinkClick r:id="" action="ppaction://media"/>
            <a:extLst>
              <a:ext uri="{FF2B5EF4-FFF2-40B4-BE49-F238E27FC236}">
                <a16:creationId xmlns:a16="http://schemas.microsoft.com/office/drawing/2014/main" id="{E51DE9D5-B8D4-C47C-5991-79BB78CA41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36051" y="4949605"/>
            <a:ext cx="609600" cy="609600"/>
          </a:xfrm>
          <a:prstGeom prst="rect">
            <a:avLst/>
          </a:prstGeom>
        </p:spPr>
      </p:pic>
    </p:spTree>
    <p:extLst>
      <p:ext uri="{BB962C8B-B14F-4D97-AF65-F5344CB8AC3E}">
        <p14:creationId xmlns:p14="http://schemas.microsoft.com/office/powerpoint/2010/main" val="331960150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75"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E2168-BD2E-389E-6DDF-0EE6282284AE}"/>
            </a:ext>
          </a:extLst>
        </p:cNvPr>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86CA2E01-1C34-D5AF-0AA0-6F92498A9F32}"/>
              </a:ext>
            </a:extLst>
          </p:cNvPr>
          <p:cNvGraphicFramePr>
            <a:graphicFrameLocks noGrp="1"/>
          </p:cNvGraphicFramePr>
          <p:nvPr>
            <p:ph idx="1"/>
            <p:extLst>
              <p:ext uri="{D42A27DB-BD31-4B8C-83A1-F6EECF244321}">
                <p14:modId xmlns:p14="http://schemas.microsoft.com/office/powerpoint/2010/main" val="143685220"/>
              </p:ext>
            </p:extLst>
          </p:nvPr>
        </p:nvGraphicFramePr>
        <p:xfrm>
          <a:off x="204716" y="1378425"/>
          <a:ext cx="8748216" cy="4625214"/>
        </p:xfrm>
        <a:graphic>
          <a:graphicData uri="http://schemas.openxmlformats.org/drawingml/2006/table">
            <a:tbl>
              <a:tblPr firstRow="1" bandRow="1">
                <a:tableStyleId>{5940675A-B579-460E-94D1-54222C63F5DA}</a:tableStyleId>
              </a:tblPr>
              <a:tblGrid>
                <a:gridCol w="1733266">
                  <a:extLst>
                    <a:ext uri="{9D8B030D-6E8A-4147-A177-3AD203B41FA5}">
                      <a16:colId xmlns:a16="http://schemas.microsoft.com/office/drawing/2014/main" val="3969206050"/>
                    </a:ext>
                  </a:extLst>
                </a:gridCol>
                <a:gridCol w="7014950">
                  <a:extLst>
                    <a:ext uri="{9D8B030D-6E8A-4147-A177-3AD203B41FA5}">
                      <a16:colId xmlns:a16="http://schemas.microsoft.com/office/drawing/2014/main" val="941001837"/>
                    </a:ext>
                  </a:extLst>
                </a:gridCol>
              </a:tblGrid>
              <a:tr h="268587">
                <a:tc>
                  <a:txBody>
                    <a:bodyPr/>
                    <a:lstStyle/>
                    <a:p>
                      <a:r>
                        <a:rPr kumimoji="1" lang="ja-JP" altLang="en-US" sz="1200" dirty="0"/>
                        <a:t>項目</a:t>
                      </a:r>
                    </a:p>
                  </a:txBody>
                  <a:tcPr/>
                </a:tc>
                <a:tc>
                  <a:txBody>
                    <a:bodyPr/>
                    <a:lstStyle/>
                    <a:p>
                      <a:r>
                        <a:rPr kumimoji="1" lang="ja-JP" altLang="en-US" sz="1200" dirty="0"/>
                        <a:t>内容</a:t>
                      </a:r>
                    </a:p>
                  </a:txBody>
                  <a:tcPr/>
                </a:tc>
                <a:extLst>
                  <a:ext uri="{0D108BD9-81ED-4DB2-BD59-A6C34878D82A}">
                    <a16:rowId xmlns:a16="http://schemas.microsoft.com/office/drawing/2014/main" val="999323146"/>
                  </a:ext>
                </a:extLst>
              </a:tr>
              <a:tr h="925134">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公募期間</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スケジュール	</a:t>
                      </a:r>
                    </a:p>
                  </a:txBody>
                  <a:tcPr/>
                </a:tc>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・公募期間：</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2025</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年</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5</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月</a:t>
                      </a:r>
                      <a:r>
                        <a:rPr lang="en-US" altLang="ja-JP" sz="1400" b="1" i="0" u="none" strike="noStrike" baseline="0" dirty="0">
                          <a:solidFill>
                            <a:srgbClr val="FF0000"/>
                          </a:solidFill>
                          <a:latin typeface="Meiryo UI" panose="020B0604030504040204" pitchFamily="50" charset="-128"/>
                          <a:ea typeface="Meiryo UI" panose="020B0604030504040204" pitchFamily="50" charset="-128"/>
                        </a:rPr>
                        <a:t>9</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日（金）～</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2025</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年</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6</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月</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9</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日（月）予定</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・採択審査：</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2025</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年</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6</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月下旬予定</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・契約・助成審査委員会：</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2025</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年</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7</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月中旬予定</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・委託先決定：</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2025</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年</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7</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月中旬予定	</a:t>
                      </a:r>
                    </a:p>
                  </a:txBody>
                  <a:tcPr/>
                </a:tc>
                <a:extLst>
                  <a:ext uri="{0D108BD9-81ED-4DB2-BD59-A6C34878D82A}">
                    <a16:rowId xmlns:a16="http://schemas.microsoft.com/office/drawing/2014/main" val="4114419001"/>
                  </a:ext>
                </a:extLst>
              </a:tr>
              <a:tr h="298430">
                <a:tc>
                  <a:txBody>
                    <a:bodyPr/>
                    <a:lstStyle/>
                    <a:p>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事業期間</a:t>
                      </a:r>
                    </a:p>
                  </a:txBody>
                  <a:tcPr/>
                </a:tc>
                <a:tc>
                  <a:txBody>
                    <a:bodyPr/>
                    <a:lstStyle/>
                    <a:p>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NEDO</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が指定する日から</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2027</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年</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3</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月</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31</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日まで	</a:t>
                      </a:r>
                    </a:p>
                  </a:txBody>
                  <a:tcPr/>
                </a:tc>
                <a:extLst>
                  <a:ext uri="{0D108BD9-81ED-4DB2-BD59-A6C34878D82A}">
                    <a16:rowId xmlns:a16="http://schemas.microsoft.com/office/drawing/2014/main" val="958727613"/>
                  </a:ext>
                </a:extLst>
              </a:tr>
              <a:tr h="507331">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事業規模・形態	</a:t>
                      </a:r>
                    </a:p>
                  </a:txBody>
                  <a:tcPr/>
                </a:tc>
                <a:tc>
                  <a:txBody>
                    <a:bodyPr/>
                    <a:lstStyle/>
                    <a:p>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2.5</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億円以内、委託 （懸賞金は</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NEDO</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より直接支払い、予算額は変動する可能性がある） 	</a:t>
                      </a:r>
                    </a:p>
                  </a:txBody>
                  <a:tcPr/>
                </a:tc>
                <a:extLst>
                  <a:ext uri="{0D108BD9-81ED-4DB2-BD59-A6C34878D82A}">
                    <a16:rowId xmlns:a16="http://schemas.microsoft.com/office/drawing/2014/main" val="2279884138"/>
                  </a:ext>
                </a:extLst>
              </a:tr>
              <a:tr h="2583054">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応募要件</a:t>
                      </a:r>
                      <a:endParaRPr lang="en-US" altLang="ja-JP" sz="1400" b="0" i="0" u="none" strike="noStrike" baseline="0" dirty="0">
                        <a:solidFill>
                          <a:srgbClr val="000000"/>
                        </a:solidFill>
                        <a:latin typeface="Meiryo UI" panose="020B0604030504040204" pitchFamily="50" charset="-128"/>
                        <a:ea typeface="Meiryo UI" panose="020B0604030504040204" pitchFamily="50" charset="-128"/>
                      </a:endParaRPr>
                    </a:p>
                  </a:txBody>
                  <a:tcPr/>
                </a:tc>
                <a:tc>
                  <a:txBody>
                    <a:bodyPr/>
                    <a:lstStyle/>
                    <a:p>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a. </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我が国の法人格を有する民間企業、大学・公的研究機関等であること。</a:t>
                      </a:r>
                    </a:p>
                    <a:p>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b. </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独立行政法人又は公益法人が、民間企業、大学、公的研究機関等と連携体制を構築する</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場合、他者に比べて優位性を有すること。</a:t>
                      </a:r>
                    </a:p>
                    <a:p>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c. </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コンテストの企画運営又は関連分野に関する業務実績、かつ、市場ニーズ、技術動向及び特</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許動向等の情報提供による支援ができる組織及び人員等を有していること。</a:t>
                      </a:r>
                    </a:p>
                    <a:p>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d. </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委託業務を円滑に遂行するために必要な経営基盤、資金及び設備等の十分な管理能力を</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有し、かつ、情報管理体制等を有していること。</a:t>
                      </a:r>
                    </a:p>
                    <a:p>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e. </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委託業務管理上、ＮＥＤＯの必要とする措置を適切に遂行できる体制を有していること。</a:t>
                      </a:r>
                    </a:p>
                    <a:p>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f. </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複数の企業等が共同して応募する場合は、各企業等間の責任と役割が明確化されていること。</a:t>
                      </a:r>
                    </a:p>
                  </a:txBody>
                  <a:tcPr/>
                </a:tc>
                <a:extLst>
                  <a:ext uri="{0D108BD9-81ED-4DB2-BD59-A6C34878D82A}">
                    <a16:rowId xmlns:a16="http://schemas.microsoft.com/office/drawing/2014/main" val="296881171"/>
                  </a:ext>
                </a:extLst>
              </a:tr>
            </a:tbl>
          </a:graphicData>
        </a:graphic>
      </p:graphicFrame>
      <p:sp>
        <p:nvSpPr>
          <p:cNvPr id="3" name="タイトル 2">
            <a:extLst>
              <a:ext uri="{FF2B5EF4-FFF2-40B4-BE49-F238E27FC236}">
                <a16:creationId xmlns:a16="http://schemas.microsoft.com/office/drawing/2014/main" id="{5F97DCB3-4643-7D86-B23E-8CEFDE242453}"/>
              </a:ext>
            </a:extLst>
          </p:cNvPr>
          <p:cNvSpPr>
            <a:spLocks noGrp="1"/>
          </p:cNvSpPr>
          <p:nvPr>
            <p:ph type="title"/>
          </p:nvPr>
        </p:nvSpPr>
        <p:spPr/>
        <p:txBody>
          <a:bodyPr/>
          <a:lstStyle/>
          <a:p>
            <a:r>
              <a:rPr kumimoji="1" lang="ja-JP" altLang="en-US" dirty="0"/>
              <a:t>事業期間、規模、形態および応募要件</a:t>
            </a:r>
          </a:p>
        </p:txBody>
      </p:sp>
      <p:sp>
        <p:nvSpPr>
          <p:cNvPr id="4" name="スライド番号プレースホルダー 3">
            <a:extLst>
              <a:ext uri="{FF2B5EF4-FFF2-40B4-BE49-F238E27FC236}">
                <a16:creationId xmlns:a16="http://schemas.microsoft.com/office/drawing/2014/main" id="{E7EB8C73-65EB-BE05-AF38-4CE7A1FA50AB}"/>
              </a:ext>
            </a:extLst>
          </p:cNvPr>
          <p:cNvSpPr>
            <a:spLocks noGrp="1"/>
          </p:cNvSpPr>
          <p:nvPr>
            <p:ph type="sldNum" sz="quarter" idx="4"/>
          </p:nvPr>
        </p:nvSpPr>
        <p:spPr/>
        <p:txBody>
          <a:bodyPr/>
          <a:lstStyle/>
          <a:p>
            <a:fld id="{652AE7A0-B274-4AD2-A86F-1F9EDE300C1C}" type="slidenum">
              <a:rPr lang="ja-JP" altLang="en-US" smtClean="0"/>
              <a:pPr/>
              <a:t>10</a:t>
            </a:fld>
            <a:endParaRPr lang="ja-JP" altLang="en-US"/>
          </a:p>
        </p:txBody>
      </p:sp>
      <p:pic>
        <p:nvPicPr>
          <p:cNvPr id="7" name="録音したサウンド">
            <a:hlinkClick r:id="" action="ppaction://media"/>
            <a:extLst>
              <a:ext uri="{FF2B5EF4-FFF2-40B4-BE49-F238E27FC236}">
                <a16:creationId xmlns:a16="http://schemas.microsoft.com/office/drawing/2014/main" id="{F6342CD0-DFF2-5DE9-AC9B-A1737C2A798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19042" y="6248400"/>
            <a:ext cx="609600" cy="609600"/>
          </a:xfrm>
          <a:prstGeom prst="rect">
            <a:avLst/>
          </a:prstGeom>
        </p:spPr>
      </p:pic>
    </p:spTree>
    <p:extLst>
      <p:ext uri="{BB962C8B-B14F-4D97-AF65-F5344CB8AC3E}">
        <p14:creationId xmlns:p14="http://schemas.microsoft.com/office/powerpoint/2010/main" val="3843378543"/>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61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E4CE1-A3E3-BD6E-7452-D9C0CAA626F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9C8C7EC-B3D5-A8B8-3827-7FECCB194268}"/>
              </a:ext>
            </a:extLst>
          </p:cNvPr>
          <p:cNvSpPr>
            <a:spLocks noGrp="1"/>
          </p:cNvSpPr>
          <p:nvPr>
            <p:ph idx="1"/>
          </p:nvPr>
        </p:nvSpPr>
        <p:spPr>
          <a:xfrm>
            <a:off x="301482" y="1910079"/>
            <a:ext cx="8541035" cy="3638479"/>
          </a:xfrm>
        </p:spPr>
        <p:txBody>
          <a:bodyPr/>
          <a:lstStyle/>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本公募要領に従って「提案書」を作成し、その他提出書類とともに以下の提出期限までに</a:t>
            </a: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アップロードを完了させてください。なお、持参、郵送、</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FAX</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又は電子メールによる提出は受け付けません。</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marL="0" indent="0">
              <a:buNone/>
            </a:pPr>
            <a:endParaRPr lang="ja-JP" altLang="en-US" sz="1800" b="0" i="0" u="none" strike="noStrike" baseline="0" dirty="0">
              <a:solidFill>
                <a:srgbClr val="000000"/>
              </a:solidFill>
              <a:latin typeface="Meiryo UI" panose="020B0604030504040204" pitchFamily="50" charset="-128"/>
              <a:ea typeface="Meiryo UI" panose="020B0604030504040204" pitchFamily="50" charset="-128"/>
            </a:endParaRP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1. </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提出期限：</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2025</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年</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6</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月</a:t>
            </a:r>
            <a:r>
              <a:rPr lang="en-US" altLang="ja-JP" sz="1800" dirty="0">
                <a:solidFill>
                  <a:srgbClr val="000000"/>
                </a:solidFill>
                <a:latin typeface="Meiryo UI" panose="020B0604030504040204" pitchFamily="50" charset="-128"/>
                <a:ea typeface="Meiryo UI" panose="020B0604030504040204" pitchFamily="50" charset="-128"/>
              </a:rPr>
              <a:t>9</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日（月）正午アップロード完了</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2. </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提出先：</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Web</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入力フォーム</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https://app23.infoc.nedo.go.jp/koubo/qa/enquetes/5wkg3p9yjdj8 </a:t>
            </a:r>
          </a:p>
          <a:p>
            <a:pPr marL="0" indent="0">
              <a:buNone/>
            </a:pP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 </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応募状況等により、公募期間を延長する場合があります。</a:t>
            </a: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公募期間を延長する場合は、ＮＥＤＯウェブサイトでお知らせいたします。</a:t>
            </a:r>
            <a:endParaRPr kumimoji="1" lang="ja-JP" altLang="en-US" dirty="0"/>
          </a:p>
        </p:txBody>
      </p:sp>
      <p:sp>
        <p:nvSpPr>
          <p:cNvPr id="3" name="タイトル 2">
            <a:extLst>
              <a:ext uri="{FF2B5EF4-FFF2-40B4-BE49-F238E27FC236}">
                <a16:creationId xmlns:a16="http://schemas.microsoft.com/office/drawing/2014/main" id="{77CBDA65-F7E6-CB50-4646-499D8A29E80A}"/>
              </a:ext>
            </a:extLst>
          </p:cNvPr>
          <p:cNvSpPr>
            <a:spLocks noGrp="1"/>
          </p:cNvSpPr>
          <p:nvPr>
            <p:ph type="title"/>
          </p:nvPr>
        </p:nvSpPr>
        <p:spPr/>
        <p:txBody>
          <a:bodyPr/>
          <a:lstStyle/>
          <a:p>
            <a:r>
              <a:rPr kumimoji="1" lang="ja-JP" altLang="en-US" dirty="0"/>
              <a:t>提出期限および提出先</a:t>
            </a:r>
          </a:p>
        </p:txBody>
      </p:sp>
      <p:sp>
        <p:nvSpPr>
          <p:cNvPr id="4" name="スライド番号プレースホルダー 3">
            <a:extLst>
              <a:ext uri="{FF2B5EF4-FFF2-40B4-BE49-F238E27FC236}">
                <a16:creationId xmlns:a16="http://schemas.microsoft.com/office/drawing/2014/main" id="{E54FBA47-27DC-0BA1-4375-F99412A0B989}"/>
              </a:ext>
            </a:extLst>
          </p:cNvPr>
          <p:cNvSpPr>
            <a:spLocks noGrp="1"/>
          </p:cNvSpPr>
          <p:nvPr>
            <p:ph type="sldNum" sz="quarter" idx="4"/>
          </p:nvPr>
        </p:nvSpPr>
        <p:spPr/>
        <p:txBody>
          <a:bodyPr/>
          <a:lstStyle/>
          <a:p>
            <a:fld id="{652AE7A0-B274-4AD2-A86F-1F9EDE300C1C}" type="slidenum">
              <a:rPr lang="ja-JP" altLang="en-US" smtClean="0"/>
              <a:pPr/>
              <a:t>11</a:t>
            </a:fld>
            <a:endParaRPr lang="ja-JP" altLang="en-US"/>
          </a:p>
        </p:txBody>
      </p:sp>
      <p:pic>
        <p:nvPicPr>
          <p:cNvPr id="6" name="録音したサウンド">
            <a:hlinkClick r:id="" action="ppaction://media"/>
            <a:extLst>
              <a:ext uri="{FF2B5EF4-FFF2-40B4-BE49-F238E27FC236}">
                <a16:creationId xmlns:a16="http://schemas.microsoft.com/office/drawing/2014/main" id="{D41C8088-AAE1-6ACD-86AB-D7E6849778F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73774" y="6188076"/>
            <a:ext cx="609600" cy="609600"/>
          </a:xfrm>
          <a:prstGeom prst="rect">
            <a:avLst/>
          </a:prstGeom>
        </p:spPr>
      </p:pic>
    </p:spTree>
    <p:extLst>
      <p:ext uri="{BB962C8B-B14F-4D97-AF65-F5344CB8AC3E}">
        <p14:creationId xmlns:p14="http://schemas.microsoft.com/office/powerpoint/2010/main" val="43951655"/>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3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27F2A-50B2-BBE3-CF88-B73371BD6F2B}"/>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D7848DE-C522-F566-361E-32CB169FDBD8}"/>
              </a:ext>
            </a:extLst>
          </p:cNvPr>
          <p:cNvSpPr>
            <a:spLocks noGrp="1"/>
          </p:cNvSpPr>
          <p:nvPr>
            <p:ph idx="1"/>
          </p:nvPr>
        </p:nvSpPr>
        <p:spPr>
          <a:xfrm>
            <a:off x="335837" y="1364135"/>
            <a:ext cx="8541035" cy="2825728"/>
          </a:xfrm>
        </p:spPr>
        <p:txBody>
          <a:bodyPr/>
          <a:lstStyle/>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提出先の</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Web</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入力フォームで以下の①～⑪を入力してください。</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⑩に提案書を</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PDF</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形式にしてアップロードしてください。</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⑪に提案書以外の提出書類を一つの</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zip</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ファイルにまとめてアップロードしてください。</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アップロードするファイルにはパスワードは付けないでください。</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提出時に受付番号を付与します。</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再提出時には、初回の受付番号を入力し、再度全資料を提出してください。</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提出された提案書を受理した際には、代表法人連絡担当者宛に提案受理のメールを送付いたします。</a:t>
            </a:r>
            <a:endParaRPr kumimoji="1" lang="ja-JP" altLang="en-US" dirty="0"/>
          </a:p>
        </p:txBody>
      </p:sp>
      <p:sp>
        <p:nvSpPr>
          <p:cNvPr id="3" name="タイトル 2">
            <a:extLst>
              <a:ext uri="{FF2B5EF4-FFF2-40B4-BE49-F238E27FC236}">
                <a16:creationId xmlns:a16="http://schemas.microsoft.com/office/drawing/2014/main" id="{50A13A40-9C95-4A3E-C4C3-753EB2BF9EE9}"/>
              </a:ext>
            </a:extLst>
          </p:cNvPr>
          <p:cNvSpPr>
            <a:spLocks noGrp="1"/>
          </p:cNvSpPr>
          <p:nvPr>
            <p:ph type="title"/>
          </p:nvPr>
        </p:nvSpPr>
        <p:spPr/>
        <p:txBody>
          <a:bodyPr/>
          <a:lstStyle/>
          <a:p>
            <a:r>
              <a:rPr kumimoji="1" lang="ja-JP" altLang="en-US" dirty="0"/>
              <a:t>提出方法</a:t>
            </a:r>
          </a:p>
        </p:txBody>
      </p:sp>
      <p:sp>
        <p:nvSpPr>
          <p:cNvPr id="4" name="スライド番号プレースホルダー 3">
            <a:extLst>
              <a:ext uri="{FF2B5EF4-FFF2-40B4-BE49-F238E27FC236}">
                <a16:creationId xmlns:a16="http://schemas.microsoft.com/office/drawing/2014/main" id="{6FE767F8-981F-1DC7-ACD8-416E7CECC0E3}"/>
              </a:ext>
            </a:extLst>
          </p:cNvPr>
          <p:cNvSpPr>
            <a:spLocks noGrp="1"/>
          </p:cNvSpPr>
          <p:nvPr>
            <p:ph type="sldNum" sz="quarter" idx="4"/>
          </p:nvPr>
        </p:nvSpPr>
        <p:spPr/>
        <p:txBody>
          <a:bodyPr/>
          <a:lstStyle/>
          <a:p>
            <a:fld id="{652AE7A0-B274-4AD2-A86F-1F9EDE300C1C}" type="slidenum">
              <a:rPr lang="ja-JP" altLang="en-US" smtClean="0"/>
              <a:pPr/>
              <a:t>12</a:t>
            </a:fld>
            <a:endParaRPr lang="ja-JP" altLang="en-US"/>
          </a:p>
        </p:txBody>
      </p:sp>
      <p:sp>
        <p:nvSpPr>
          <p:cNvPr id="7" name="正方形/長方形 6">
            <a:extLst>
              <a:ext uri="{FF2B5EF4-FFF2-40B4-BE49-F238E27FC236}">
                <a16:creationId xmlns:a16="http://schemas.microsoft.com/office/drawing/2014/main" id="{B52AEE0A-B6F7-6489-FB24-011E3EB1282A}"/>
              </a:ext>
            </a:extLst>
          </p:cNvPr>
          <p:cNvSpPr/>
          <p:nvPr/>
        </p:nvSpPr>
        <p:spPr>
          <a:xfrm>
            <a:off x="8044664" y="5895833"/>
            <a:ext cx="832207" cy="947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a:extLst>
              <a:ext uri="{FF2B5EF4-FFF2-40B4-BE49-F238E27FC236}">
                <a16:creationId xmlns:a16="http://schemas.microsoft.com/office/drawing/2014/main" id="{B7998F47-FEB9-63BF-7DC7-0074C6F08150}"/>
              </a:ext>
            </a:extLst>
          </p:cNvPr>
          <p:cNvGraphicFramePr>
            <a:graphicFrameLocks noGrp="1"/>
          </p:cNvGraphicFramePr>
          <p:nvPr>
            <p:extLst>
              <p:ext uri="{D42A27DB-BD31-4B8C-83A1-F6EECF244321}">
                <p14:modId xmlns:p14="http://schemas.microsoft.com/office/powerpoint/2010/main" val="3073741950"/>
              </p:ext>
            </p:extLst>
          </p:nvPr>
        </p:nvGraphicFramePr>
        <p:xfrm>
          <a:off x="335837" y="4201978"/>
          <a:ext cx="8541034" cy="2148840"/>
        </p:xfrm>
        <a:graphic>
          <a:graphicData uri="http://schemas.openxmlformats.org/drawingml/2006/table">
            <a:tbl>
              <a:tblPr firstRow="1" bandRow="1">
                <a:tableStyleId>{5940675A-B579-460E-94D1-54222C63F5DA}</a:tableStyleId>
              </a:tblPr>
              <a:tblGrid>
                <a:gridCol w="3425935">
                  <a:extLst>
                    <a:ext uri="{9D8B030D-6E8A-4147-A177-3AD203B41FA5}">
                      <a16:colId xmlns:a16="http://schemas.microsoft.com/office/drawing/2014/main" val="390581984"/>
                    </a:ext>
                  </a:extLst>
                </a:gridCol>
                <a:gridCol w="5115099">
                  <a:extLst>
                    <a:ext uri="{9D8B030D-6E8A-4147-A177-3AD203B41FA5}">
                      <a16:colId xmlns:a16="http://schemas.microsoft.com/office/drawing/2014/main" val="3904169655"/>
                    </a:ext>
                  </a:extLst>
                </a:gridCol>
              </a:tblGrid>
              <a:tr h="2316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100" b="0" i="0" u="none" strike="noStrike" baseline="0" dirty="0">
                          <a:latin typeface="Meiryo UI" panose="020B0604030504040204" pitchFamily="50" charset="-128"/>
                          <a:ea typeface="Meiryo UI" panose="020B0604030504040204" pitchFamily="50" charset="-128"/>
                        </a:rPr>
                        <a:t>【</a:t>
                      </a:r>
                      <a:r>
                        <a:rPr lang="ja-JP" altLang="en-US" sz="1100" b="0" i="0" u="none" strike="noStrike" baseline="0" dirty="0">
                          <a:latin typeface="Meiryo UI" panose="020B0604030504040204" pitchFamily="50" charset="-128"/>
                          <a:ea typeface="Meiryo UI" panose="020B0604030504040204" pitchFamily="50" charset="-128"/>
                        </a:rPr>
                        <a:t>入力項目</a:t>
                      </a:r>
                      <a:r>
                        <a:rPr lang="en-US" altLang="ja-JP" sz="1100" b="0" i="0" u="none" strike="noStrike" baseline="0" dirty="0">
                          <a:latin typeface="Meiryo UI" panose="020B0604030504040204" pitchFamily="50" charset="-128"/>
                          <a:ea typeface="Meiryo UI" panose="020B0604030504040204" pitchFamily="50" charset="-128"/>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9973280"/>
                  </a:ext>
                </a:extLst>
              </a:tr>
              <a:tr h="53139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0" i="0" u="none" strike="noStrike" baseline="0" dirty="0">
                          <a:latin typeface="Meiryo UI" panose="020B0604030504040204" pitchFamily="50" charset="-128"/>
                          <a:ea typeface="Meiryo UI" panose="020B0604030504040204" pitchFamily="50" charset="-128"/>
                        </a:rPr>
                        <a:t>①提案名</a:t>
                      </a:r>
                      <a:r>
                        <a:rPr lang="en-US" altLang="ja-JP" sz="1100" b="0" i="0" u="none" strike="noStrike" baseline="0" dirty="0">
                          <a:latin typeface="Meiryo UI" panose="020B0604030504040204" pitchFamily="50" charset="-128"/>
                          <a:ea typeface="Meiryo UI" panose="020B0604030504040204" pitchFamily="50" charset="-128"/>
                        </a:rPr>
                        <a:t>(</a:t>
                      </a:r>
                      <a:r>
                        <a:rPr lang="ja-JP" altLang="en-US" sz="1100" b="0" i="0" u="none" strike="noStrike" baseline="0" dirty="0">
                          <a:latin typeface="Meiryo UI" panose="020B0604030504040204" pitchFamily="50" charset="-128"/>
                          <a:ea typeface="Meiryo UI" panose="020B0604030504040204" pitchFamily="50" charset="-128"/>
                        </a:rPr>
                        <a:t>プロジェクト名。部分提案の場合は該当実施項目。</a:t>
                      </a:r>
                      <a:r>
                        <a:rPr lang="en-US" altLang="ja-JP" sz="1100" b="0" i="0" u="none" strike="noStrike" baseline="0" dirty="0">
                          <a:latin typeface="Meiryo UI" panose="020B0604030504040204" pitchFamily="50" charset="-128"/>
                          <a:ea typeface="Meiryo UI" panose="020B0604030504040204" pitchFamily="50" charset="-128"/>
                        </a:rPr>
                        <a:t>) </a:t>
                      </a:r>
                      <a:r>
                        <a:rPr lang="ja-JP" altLang="en-US" sz="1100" b="0" i="0" u="none" strike="noStrike" baseline="0" dirty="0">
                          <a:latin typeface="Meiryo UI" panose="020B0604030504040204" pitchFamily="50" charset="-128"/>
                          <a:ea typeface="Meiryo UI" panose="020B0604030504040204" pitchFamily="50" charset="-128"/>
                        </a:rPr>
                        <a:t>（</a:t>
                      </a:r>
                      <a:r>
                        <a:rPr lang="en-US" altLang="ja-JP" sz="1100" b="0" i="0" u="none" strike="noStrike" baseline="0" dirty="0">
                          <a:latin typeface="Meiryo UI" panose="020B0604030504040204" pitchFamily="50" charset="-128"/>
                          <a:ea typeface="Meiryo UI" panose="020B0604030504040204" pitchFamily="50" charset="-128"/>
                        </a:rPr>
                        <a:t>※</a:t>
                      </a:r>
                      <a:r>
                        <a:rPr lang="ja-JP" altLang="en-US" sz="1100" b="0" i="0" u="none" strike="noStrike" baseline="0" dirty="0">
                          <a:latin typeface="Meiryo UI" panose="020B0604030504040204" pitchFamily="50" charset="-128"/>
                          <a:ea typeface="Meiryo UI" panose="020B0604030504040204" pitchFamily="50" charset="-128"/>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b="0" i="0" u="none" strike="noStrike" baseline="0" dirty="0">
                          <a:latin typeface="Meiryo UI" panose="020B0604030504040204" pitchFamily="50" charset="-128"/>
                          <a:ea typeface="Meiryo UI" panose="020B0604030504040204" pitchFamily="50" charset="-128"/>
                        </a:rPr>
                        <a:t>⑦連名提案法人名・再委託先法人名及び実施責任者名（複数の場合は、列記）（</a:t>
                      </a:r>
                      <a:r>
                        <a:rPr lang="en-US" altLang="ja-JP" sz="1100" b="0" i="0" u="none" strike="noStrike" baseline="0" dirty="0">
                          <a:latin typeface="Meiryo UI" panose="020B0604030504040204" pitchFamily="50" charset="-128"/>
                          <a:ea typeface="Meiryo UI" panose="020B0604030504040204" pitchFamily="50" charset="-128"/>
                        </a:rPr>
                        <a:t>※</a:t>
                      </a:r>
                      <a:r>
                        <a:rPr lang="ja-JP" altLang="en-US" sz="1100" b="0" i="0" u="none" strike="noStrike" baseline="0" dirty="0">
                          <a:latin typeface="Meiryo UI" panose="020B0604030504040204" pitchFamily="50" charset="-128"/>
                          <a:ea typeface="Meiryo UI" panose="020B0604030504040204" pitchFamily="50" charset="-128"/>
                        </a:rPr>
                        <a:t>） </a:t>
                      </a:r>
                    </a:p>
                    <a:p>
                      <a:r>
                        <a:rPr lang="zh-CN" altLang="en-US" sz="1100" b="0" i="0" u="none" strike="noStrike" baseline="0" dirty="0">
                          <a:latin typeface="Meiryo UI" panose="020B0604030504040204" pitchFamily="50" charset="-128"/>
                          <a:ea typeface="Meiryo UI" panose="020B0604030504040204" pitchFamily="50" charset="-128"/>
                        </a:rPr>
                        <a:t>例：○○株式会社 課長 ○○ ○○、○○大学○○学部○○学科 教授 ○○ ○○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946987"/>
                  </a:ext>
                </a:extLst>
              </a:tr>
              <a:tr h="2316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100" b="0" i="0" u="none" strike="noStrike" baseline="0" dirty="0">
                          <a:latin typeface="Meiryo UI" panose="020B0604030504040204" pitchFamily="50" charset="-128"/>
                          <a:ea typeface="Meiryo UI" panose="020B0604030504040204" pitchFamily="50" charset="-128"/>
                        </a:rPr>
                        <a:t>②代表法人名称</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0" i="0" u="none" strike="noStrike" baseline="0" dirty="0">
                          <a:latin typeface="Meiryo UI" panose="020B0604030504040204" pitchFamily="50" charset="-128"/>
                          <a:ea typeface="Meiryo UI" panose="020B0604030504040204" pitchFamily="50" charset="-128"/>
                        </a:rPr>
                        <a:t>⑧利害関係者および技術的ポイント（任意）（</a:t>
                      </a:r>
                      <a:r>
                        <a:rPr lang="en-US" altLang="ja-JP" sz="1100" b="0" i="0" u="none" strike="noStrike" baseline="0" dirty="0">
                          <a:latin typeface="Meiryo UI" panose="020B0604030504040204" pitchFamily="50" charset="-128"/>
                          <a:ea typeface="Meiryo UI" panose="020B0604030504040204" pitchFamily="50" charset="-128"/>
                        </a:rPr>
                        <a:t>※</a:t>
                      </a:r>
                      <a:r>
                        <a:rPr lang="ja-JP" altLang="en-US" sz="1100" b="0" i="0" u="none" strike="noStrike" baseline="0" dirty="0">
                          <a:latin typeface="Meiryo UI" panose="020B0604030504040204" pitchFamily="50" charset="-128"/>
                          <a:ea typeface="Meiryo UI" panose="020B0604030504040204" pitchFamily="50" charset="-128"/>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6976063"/>
                  </a:ext>
                </a:extLst>
              </a:tr>
              <a:tr h="231634">
                <a:tc>
                  <a:txBody>
                    <a:bodyPr/>
                    <a:lstStyle/>
                    <a:p>
                      <a:r>
                        <a:rPr lang="ja-JP" altLang="en-US" sz="1100" b="0" i="0" u="none" strike="noStrike" baseline="0" dirty="0">
                          <a:latin typeface="Meiryo UI" panose="020B0604030504040204" pitchFamily="50" charset="-128"/>
                          <a:ea typeface="Meiryo UI" panose="020B0604030504040204" pitchFamily="50" charset="-128"/>
                        </a:rPr>
                        <a:t>③代表法人連絡担当者氏名</a:t>
                      </a:r>
                      <a:endParaRPr kumimoji="1" lang="ja-JP" alt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0" i="0" u="none" strike="noStrike" baseline="0" dirty="0">
                          <a:latin typeface="Meiryo UI" panose="020B0604030504040204" pitchFamily="50" charset="-128"/>
                          <a:ea typeface="Meiryo UI" panose="020B0604030504040204" pitchFamily="50" charset="-128"/>
                        </a:rPr>
                        <a:t>⑨初回の申請受付番号（再提出の場合のみ）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8122920"/>
                  </a:ext>
                </a:extLst>
              </a:tr>
              <a:tr h="2316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100" b="0" i="0" u="none" strike="noStrike" baseline="0" dirty="0">
                          <a:latin typeface="Meiryo UI" panose="020B0604030504040204" pitchFamily="50" charset="-128"/>
                          <a:ea typeface="Meiryo UI" panose="020B0604030504040204" pitchFamily="50" charset="-128"/>
                        </a:rPr>
                        <a:t>④代表法人連絡担当者電話番号</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0" i="0" u="none" strike="noStrike" baseline="0" dirty="0">
                          <a:latin typeface="Meiryo UI" panose="020B0604030504040204" pitchFamily="50" charset="-128"/>
                          <a:ea typeface="Meiryo UI" panose="020B0604030504040204" pitchFamily="50" charset="-128"/>
                        </a:rPr>
                        <a:t>⑩提出書類（提案書）（提出書類のうち提案書を </a:t>
                      </a:r>
                      <a:r>
                        <a:rPr lang="en-US" altLang="ja-JP" sz="1100" b="0" i="0" u="none" strike="noStrike" baseline="0" dirty="0">
                          <a:latin typeface="Meiryo UI" panose="020B0604030504040204" pitchFamily="50" charset="-128"/>
                          <a:ea typeface="Meiryo UI" panose="020B0604030504040204" pitchFamily="50" charset="-128"/>
                        </a:rPr>
                        <a:t>PDF </a:t>
                      </a:r>
                      <a:r>
                        <a:rPr lang="ja-JP" altLang="en-US" sz="1100" b="0" i="0" u="none" strike="noStrike" baseline="0" dirty="0">
                          <a:latin typeface="Meiryo UI" panose="020B0604030504040204" pitchFamily="50" charset="-128"/>
                          <a:ea typeface="Meiryo UI" panose="020B0604030504040204" pitchFamily="50" charset="-128"/>
                        </a:rPr>
                        <a:t>形式にしてアップロード）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9325042"/>
                  </a:ext>
                </a:extLst>
              </a:tr>
              <a:tr h="2316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0" i="0" u="none" strike="noStrike" baseline="0" dirty="0">
                          <a:latin typeface="Meiryo UI" panose="020B0604030504040204" pitchFamily="50" charset="-128"/>
                          <a:ea typeface="Meiryo UI" panose="020B0604030504040204" pitchFamily="50" charset="-128"/>
                        </a:rPr>
                        <a:t>⑤代表法人連絡担当者Ｅメールアドレス</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0" i="0" u="none" strike="noStrike" baseline="0" dirty="0">
                          <a:latin typeface="Meiryo UI" panose="020B0604030504040204" pitchFamily="50" charset="-128"/>
                          <a:ea typeface="Meiryo UI" panose="020B0604030504040204" pitchFamily="50" charset="-128"/>
                        </a:rPr>
                        <a:t>⑪提出書類（その他）（提出書類のうち提案書以外をアップロード） </a:t>
                      </a:r>
                      <a:endParaRPr kumimoji="1" lang="ja-JP" alt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5580964"/>
                  </a:ext>
                </a:extLst>
              </a:tr>
              <a:tr h="2316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100" b="0" i="0" u="none" strike="noStrike" baseline="0" dirty="0">
                          <a:latin typeface="Meiryo UI" panose="020B0604030504040204" pitchFamily="50" charset="-128"/>
                          <a:ea typeface="Meiryo UI" panose="020B0604030504040204" pitchFamily="50" charset="-128"/>
                        </a:rPr>
                        <a:t>⑥代表法人実施責任者（</a:t>
                      </a:r>
                      <a:r>
                        <a:rPr lang="en-US" altLang="zh-TW" sz="1100" b="0" i="0" u="none" strike="noStrike" baseline="0" dirty="0">
                          <a:latin typeface="Meiryo UI" panose="020B0604030504040204" pitchFamily="50" charset="-128"/>
                          <a:ea typeface="Meiryo UI" panose="020B0604030504040204" pitchFamily="50" charset="-128"/>
                        </a:rPr>
                        <a:t>※</a:t>
                      </a:r>
                      <a:r>
                        <a:rPr lang="zh-TW" altLang="en-US" sz="1100" b="0" i="0" u="none" strike="noStrike" baseline="0" dirty="0">
                          <a:latin typeface="Meiryo UI" panose="020B0604030504040204" pitchFamily="50" charset="-128"/>
                          <a:ea typeface="Meiryo UI" panose="020B0604030504040204" pitchFamily="50" charset="-128"/>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67730"/>
                  </a:ext>
                </a:extLst>
              </a:tr>
            </a:tbl>
          </a:graphicData>
        </a:graphic>
      </p:graphicFrame>
      <p:pic>
        <p:nvPicPr>
          <p:cNvPr id="8" name="録音したサウンド">
            <a:hlinkClick r:id="" action="ppaction://media"/>
            <a:extLst>
              <a:ext uri="{FF2B5EF4-FFF2-40B4-BE49-F238E27FC236}">
                <a16:creationId xmlns:a16="http://schemas.microsoft.com/office/drawing/2014/main" id="{2C6B84CA-B59C-7E78-747C-567A905F06F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27351" y="6117047"/>
            <a:ext cx="609600" cy="609600"/>
          </a:xfrm>
          <a:prstGeom prst="rect">
            <a:avLst/>
          </a:prstGeom>
        </p:spPr>
      </p:pic>
    </p:spTree>
    <p:extLst>
      <p:ext uri="{BB962C8B-B14F-4D97-AF65-F5344CB8AC3E}">
        <p14:creationId xmlns:p14="http://schemas.microsoft.com/office/powerpoint/2010/main" val="313770200"/>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8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28628-FF9B-0F96-A2E7-D106D8039257}"/>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90B85ED-A298-E196-DC73-F890A9DC5769}"/>
              </a:ext>
            </a:extLst>
          </p:cNvPr>
          <p:cNvSpPr>
            <a:spLocks noGrp="1"/>
          </p:cNvSpPr>
          <p:nvPr>
            <p:ph idx="1"/>
          </p:nvPr>
        </p:nvSpPr>
        <p:spPr/>
        <p:txBody>
          <a:bodyPr>
            <a:normAutofit lnSpcReduction="10000"/>
          </a:bodyPr>
          <a:lstStyle/>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本事業の公募情報は、以下の</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NEDO</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ホームページよりご参照ください。</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https://www.nedo.go.jp/koubo/</a:t>
            </a:r>
            <a:r>
              <a:rPr lang="en-US" altLang="ja-JP" sz="1800" b="1" i="1" u="none" strike="noStrike" baseline="0" dirty="0">
                <a:solidFill>
                  <a:srgbClr val="000000"/>
                </a:solidFill>
                <a:latin typeface="Meiryo UI" panose="020B0604030504040204" pitchFamily="50" charset="-128"/>
                <a:ea typeface="Meiryo UI" panose="020B0604030504040204" pitchFamily="50" charset="-128"/>
              </a:rPr>
              <a:t>CD2_100366.html </a:t>
            </a: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該当ページには、以下の公募要領等のファイルが掲載されておりますので、全てダウンロードのうえ、応募の準備を開始してください。</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ダウンロード可能なファイル</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公募要領</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仕様書</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別添１：提案書作成上の注意（表紙、本文）</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別添２：ワーク・ライフ・バランス等推進企業に関する認定等の状況について</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別添３：ＮＥＤＯ事業遂行上に係る情報管理体制等の確認票</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別添４：契約に係る情報の公表について</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別添５：研究員研究経歴書の記入について</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本事業の契約におきましては、「調査委託契約標準契約書」を使用します。以下のサイトよりダウンロードしてください。</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https://www.nedo.go.jp/itaku-gyomu/yakkan.htm</a:t>
            </a:r>
            <a:endParaRPr kumimoji="1" lang="ja-JP" altLang="en-US" dirty="0"/>
          </a:p>
        </p:txBody>
      </p:sp>
      <p:sp>
        <p:nvSpPr>
          <p:cNvPr id="3" name="タイトル 2">
            <a:extLst>
              <a:ext uri="{FF2B5EF4-FFF2-40B4-BE49-F238E27FC236}">
                <a16:creationId xmlns:a16="http://schemas.microsoft.com/office/drawing/2014/main" id="{9C983CCD-D41A-E997-2839-58D5D4FA3C91}"/>
              </a:ext>
            </a:extLst>
          </p:cNvPr>
          <p:cNvSpPr>
            <a:spLocks noGrp="1"/>
          </p:cNvSpPr>
          <p:nvPr>
            <p:ph type="title"/>
          </p:nvPr>
        </p:nvSpPr>
        <p:spPr/>
        <p:txBody>
          <a:bodyPr/>
          <a:lstStyle/>
          <a:p>
            <a:r>
              <a:rPr kumimoji="1" lang="ja-JP" altLang="en-US" dirty="0"/>
              <a:t>公募情報、ファイルのダウンロード</a:t>
            </a:r>
          </a:p>
        </p:txBody>
      </p:sp>
      <p:sp>
        <p:nvSpPr>
          <p:cNvPr id="4" name="スライド番号プレースホルダー 3">
            <a:extLst>
              <a:ext uri="{FF2B5EF4-FFF2-40B4-BE49-F238E27FC236}">
                <a16:creationId xmlns:a16="http://schemas.microsoft.com/office/drawing/2014/main" id="{DC094279-0B6D-0BBE-7670-E2CFE8E5C117}"/>
              </a:ext>
            </a:extLst>
          </p:cNvPr>
          <p:cNvSpPr>
            <a:spLocks noGrp="1"/>
          </p:cNvSpPr>
          <p:nvPr>
            <p:ph type="sldNum" sz="quarter" idx="4"/>
          </p:nvPr>
        </p:nvSpPr>
        <p:spPr/>
        <p:txBody>
          <a:bodyPr/>
          <a:lstStyle/>
          <a:p>
            <a:fld id="{652AE7A0-B274-4AD2-A86F-1F9EDE300C1C}" type="slidenum">
              <a:rPr lang="ja-JP" altLang="en-US" smtClean="0"/>
              <a:pPr/>
              <a:t>13</a:t>
            </a:fld>
            <a:endParaRPr lang="ja-JP" altLang="en-US"/>
          </a:p>
        </p:txBody>
      </p:sp>
      <p:pic>
        <p:nvPicPr>
          <p:cNvPr id="8" name="録音したサウンド">
            <a:hlinkClick r:id="" action="ppaction://media"/>
            <a:extLst>
              <a:ext uri="{FF2B5EF4-FFF2-40B4-BE49-F238E27FC236}">
                <a16:creationId xmlns:a16="http://schemas.microsoft.com/office/drawing/2014/main" id="{2AAE4CC5-4BB0-EA32-4CBC-F4A79236216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10400" y="6065838"/>
            <a:ext cx="609600" cy="609600"/>
          </a:xfrm>
          <a:prstGeom prst="rect">
            <a:avLst/>
          </a:prstGeom>
        </p:spPr>
      </p:pic>
    </p:spTree>
    <p:extLst>
      <p:ext uri="{BB962C8B-B14F-4D97-AF65-F5344CB8AC3E}">
        <p14:creationId xmlns:p14="http://schemas.microsoft.com/office/powerpoint/2010/main" val="2336271853"/>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7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CC3BD0C-0D7D-48A2-3438-B5719F05428A}"/>
              </a:ext>
            </a:extLst>
          </p:cNvPr>
          <p:cNvSpPr>
            <a:spLocks noGrp="1"/>
          </p:cNvSpPr>
          <p:nvPr>
            <p:ph idx="1"/>
          </p:nvPr>
        </p:nvSpPr>
        <p:spPr>
          <a:xfrm>
            <a:off x="235922" y="1418726"/>
            <a:ext cx="8672155" cy="4908363"/>
          </a:xfrm>
        </p:spPr>
        <p:txBody>
          <a:bodyPr>
            <a:normAutofit/>
          </a:bodyPr>
          <a:lstStyle/>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以下の書類を受付期間内にご提出ください。</a:t>
            </a:r>
          </a:p>
          <a:p>
            <a:pPr marL="0" indent="0">
              <a:buNone/>
            </a:pPr>
            <a:r>
              <a:rPr lang="en-US" altLang="zh-TW" sz="1800" b="0" i="0" u="none" strike="noStrike" baseline="0" dirty="0">
                <a:solidFill>
                  <a:srgbClr val="000000"/>
                </a:solidFill>
                <a:latin typeface="Meiryo UI" panose="020B0604030504040204" pitchFamily="50" charset="-128"/>
                <a:ea typeface="Meiryo UI" panose="020B0604030504040204" pitchFamily="50" charset="-128"/>
              </a:rPr>
              <a:t>1</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）提案書（表紙、本文）（別添１） </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2</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）ワーク・ライフ・バランス等推進企業に関する認定等の状況（別添２） </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3</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）事業遂行上に係る情報管理体制等の確認票（別添３） </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4</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）会社案内（会社経歴、事業部、研究所等の組織等に関する説明書） </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提出先の</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NEDO</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部課と過去</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1</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年以内に契約がある場合は不要</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5</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）直近の事業報告書</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6</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）財務諸表（貸借対照表、損益計算書</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原価報告書、販売費及び一般管理費明細書を含む</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3</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年分</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なお、審査の過程で、必要に応じて財務に関する追加資料の提出を求める場合があります。</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7</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）（該当する場合のみ）</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NEDO</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が提示した「調査委託契約標準契約書」に合意することが提案の要件となりますが、契約書について疑義がある場合は、その内容を示す文書</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8</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）（該当する場合のみ）当該提案内容に関して、国外企業等と連携している、又はその予定がある場合は当該国外企業等が連携している、若しくは関心を示していることを表す資料</a:t>
            </a:r>
            <a:endParaRPr kumimoji="1" lang="ja-JP" altLang="en-US" dirty="0"/>
          </a:p>
        </p:txBody>
      </p:sp>
      <p:sp>
        <p:nvSpPr>
          <p:cNvPr id="3" name="タイトル 2">
            <a:extLst>
              <a:ext uri="{FF2B5EF4-FFF2-40B4-BE49-F238E27FC236}">
                <a16:creationId xmlns:a16="http://schemas.microsoft.com/office/drawing/2014/main" id="{F098AC9A-1055-5A40-8B66-030BB2763416}"/>
              </a:ext>
            </a:extLst>
          </p:cNvPr>
          <p:cNvSpPr>
            <a:spLocks noGrp="1"/>
          </p:cNvSpPr>
          <p:nvPr>
            <p:ph type="title"/>
          </p:nvPr>
        </p:nvSpPr>
        <p:spPr/>
        <p:txBody>
          <a:bodyPr/>
          <a:lstStyle/>
          <a:p>
            <a:r>
              <a:rPr kumimoji="1" lang="ja-JP" altLang="en-US" dirty="0"/>
              <a:t>提出書類</a:t>
            </a:r>
          </a:p>
        </p:txBody>
      </p:sp>
      <p:sp>
        <p:nvSpPr>
          <p:cNvPr id="4" name="スライド番号プレースホルダー 3">
            <a:extLst>
              <a:ext uri="{FF2B5EF4-FFF2-40B4-BE49-F238E27FC236}">
                <a16:creationId xmlns:a16="http://schemas.microsoft.com/office/drawing/2014/main" id="{3F7B843B-3EC7-BB21-3946-233D35274C3F}"/>
              </a:ext>
            </a:extLst>
          </p:cNvPr>
          <p:cNvSpPr>
            <a:spLocks noGrp="1"/>
          </p:cNvSpPr>
          <p:nvPr>
            <p:ph type="sldNum" sz="quarter" idx="4"/>
          </p:nvPr>
        </p:nvSpPr>
        <p:spPr/>
        <p:txBody>
          <a:bodyPr/>
          <a:lstStyle/>
          <a:p>
            <a:fld id="{652AE7A0-B274-4AD2-A86F-1F9EDE300C1C}" type="slidenum">
              <a:rPr lang="ja-JP" altLang="en-US" smtClean="0"/>
              <a:pPr/>
              <a:t>14</a:t>
            </a:fld>
            <a:endParaRPr lang="ja-JP" altLang="en-US"/>
          </a:p>
        </p:txBody>
      </p:sp>
      <p:pic>
        <p:nvPicPr>
          <p:cNvPr id="5" name="録音したサウンド">
            <a:hlinkClick r:id="" action="ppaction://media"/>
            <a:extLst>
              <a:ext uri="{FF2B5EF4-FFF2-40B4-BE49-F238E27FC236}">
                <a16:creationId xmlns:a16="http://schemas.microsoft.com/office/drawing/2014/main" id="{A5054F71-3CE8-B5A7-EA3D-93A6EA05A9B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793117" y="6142684"/>
            <a:ext cx="609600" cy="609600"/>
          </a:xfrm>
          <a:prstGeom prst="rect">
            <a:avLst/>
          </a:prstGeom>
        </p:spPr>
      </p:pic>
    </p:spTree>
    <p:extLst>
      <p:ext uri="{BB962C8B-B14F-4D97-AF65-F5344CB8AC3E}">
        <p14:creationId xmlns:p14="http://schemas.microsoft.com/office/powerpoint/2010/main" val="1014025147"/>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631AB47-C00A-87E2-BD6E-053C5AFEC0E2}"/>
              </a:ext>
            </a:extLst>
          </p:cNvPr>
          <p:cNvSpPr>
            <a:spLocks noGrp="1"/>
          </p:cNvSpPr>
          <p:nvPr>
            <p:ph idx="1"/>
          </p:nvPr>
        </p:nvSpPr>
        <p:spPr/>
        <p:txBody>
          <a:bodyPr>
            <a:normAutofit lnSpcReduction="10000"/>
          </a:bodyPr>
          <a:lstStyle/>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審査方法</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外部有識者による</a:t>
            </a:r>
            <a:r>
              <a:rPr lang="ja-JP" altLang="en-US" sz="1800" b="1" i="0" u="none" strike="noStrike" baseline="0" dirty="0">
                <a:solidFill>
                  <a:srgbClr val="000000"/>
                </a:solidFill>
                <a:latin typeface="Meiryo UI" panose="020B0604030504040204" pitchFamily="50" charset="-128"/>
                <a:ea typeface="Meiryo UI" panose="020B0604030504040204" pitchFamily="50" charset="-128"/>
              </a:rPr>
              <a:t>「採択審査委員会」</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と</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NEDO</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内の</a:t>
            </a:r>
            <a:r>
              <a:rPr lang="ja-JP" altLang="en-US" sz="1800" b="1" i="0" u="none" strike="noStrike" baseline="0" dirty="0">
                <a:solidFill>
                  <a:srgbClr val="000000"/>
                </a:solidFill>
                <a:latin typeface="Meiryo UI" panose="020B0604030504040204" pitchFamily="50" charset="-128"/>
                <a:ea typeface="Meiryo UI" panose="020B0604030504040204" pitchFamily="50" charset="-128"/>
              </a:rPr>
              <a:t>「契約・助成審査委員会</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」の二段階で審査します。</a:t>
            </a: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契約・助成審査委員会では、採択審査委員会の結果を踏まえ、</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NEDO</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が定める基準等に基づき、最終的に実施者を決定します。必要に応じて</a:t>
            </a:r>
            <a:r>
              <a:rPr lang="ja-JP" altLang="en-US" sz="1800" b="1" i="0" u="none" strike="noStrike" baseline="0" dirty="0">
                <a:solidFill>
                  <a:srgbClr val="000000"/>
                </a:solidFill>
                <a:latin typeface="Meiryo UI" panose="020B0604030504040204" pitchFamily="50" charset="-128"/>
                <a:ea typeface="Meiryo UI" panose="020B0604030504040204" pitchFamily="50" charset="-128"/>
              </a:rPr>
              <a:t>ヒアリング審査</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6</a:t>
            </a:r>
            <a:r>
              <a:rPr lang="ja-JP" altLang="en-US" sz="1800" dirty="0">
                <a:solidFill>
                  <a:srgbClr val="000000"/>
                </a:solidFill>
                <a:latin typeface="Meiryo UI" panose="020B0604030504040204" pitchFamily="50" charset="-128"/>
                <a:ea typeface="Meiryo UI" panose="020B0604030504040204" pitchFamily="50" charset="-128"/>
              </a:rPr>
              <a:t>月下旬を</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予定、日時は</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NEDO</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指定）や資料の追加等をお願いする場合があります。</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なお、委託先の選定は非公開で行われ、審査の経過等、審査に関する問い合わせには応じられませんのであらかじめ御了承ください。</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審査基準</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「採択審査委員会」および「契約・助成審査委員会」の審査基準につきましては、公募要領をご確認ください。</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スケジュール</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 </a:t>
            </a:r>
          </a:p>
          <a:p>
            <a:pPr marL="0" indent="0">
              <a:buNone/>
            </a:pP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公募締切：</a:t>
            </a:r>
            <a:r>
              <a:rPr lang="en-US" altLang="zh-TW" sz="1800" b="0" i="0" u="none" strike="noStrike" baseline="0" dirty="0">
                <a:solidFill>
                  <a:srgbClr val="000000"/>
                </a:solidFill>
                <a:latin typeface="Meiryo UI" panose="020B0604030504040204" pitchFamily="50" charset="-128"/>
                <a:ea typeface="Meiryo UI" panose="020B0604030504040204" pitchFamily="50" charset="-128"/>
              </a:rPr>
              <a:t>2025</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年</a:t>
            </a:r>
            <a:r>
              <a:rPr lang="en-US" altLang="zh-TW" sz="1800" b="0" i="0" u="none" strike="noStrike" baseline="0" dirty="0">
                <a:solidFill>
                  <a:srgbClr val="000000"/>
                </a:solidFill>
                <a:latin typeface="Meiryo UI" panose="020B0604030504040204" pitchFamily="50" charset="-128"/>
                <a:ea typeface="Meiryo UI" panose="020B0604030504040204" pitchFamily="50" charset="-128"/>
              </a:rPr>
              <a:t>6</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月</a:t>
            </a:r>
            <a:r>
              <a:rPr lang="en-US" altLang="zh-TW" sz="1800" b="0" i="0" u="none" strike="noStrike" baseline="0" dirty="0">
                <a:solidFill>
                  <a:srgbClr val="000000"/>
                </a:solidFill>
                <a:latin typeface="Meiryo UI" panose="020B0604030504040204" pitchFamily="50" charset="-128"/>
                <a:ea typeface="Meiryo UI" panose="020B0604030504040204" pitchFamily="50" charset="-128"/>
              </a:rPr>
              <a:t>9</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日（</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月</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）正午 </a:t>
            </a:r>
          </a:p>
          <a:p>
            <a:pPr marL="0" indent="0">
              <a:buNone/>
            </a:pP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採択審査委員会：</a:t>
            </a:r>
            <a:r>
              <a:rPr lang="en-US" altLang="zh-TW" sz="1800" b="0" i="0" u="none" strike="noStrike" baseline="0" dirty="0">
                <a:solidFill>
                  <a:srgbClr val="000000"/>
                </a:solidFill>
                <a:latin typeface="Meiryo UI" panose="020B0604030504040204" pitchFamily="50" charset="-128"/>
                <a:ea typeface="Meiryo UI" panose="020B0604030504040204" pitchFamily="50" charset="-128"/>
              </a:rPr>
              <a:t>2025</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年</a:t>
            </a:r>
            <a:r>
              <a:rPr lang="en-US" altLang="zh-TW" sz="1800" b="0" i="0" u="none" strike="noStrike" baseline="0" dirty="0">
                <a:solidFill>
                  <a:srgbClr val="000000"/>
                </a:solidFill>
                <a:latin typeface="Meiryo UI" panose="020B0604030504040204" pitchFamily="50" charset="-128"/>
                <a:ea typeface="Meiryo UI" panose="020B0604030504040204" pitchFamily="50" charset="-128"/>
              </a:rPr>
              <a:t>6</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月下旬（予定） </a:t>
            </a: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契約・助成審査委員会：</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2025</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年</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7</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月中旬（予定） </a:t>
            </a:r>
          </a:p>
          <a:p>
            <a:pPr marL="0" indent="0">
              <a:buNone/>
            </a:pP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委託先決定：</a:t>
            </a:r>
            <a:r>
              <a:rPr lang="en-US" altLang="zh-TW" sz="1800" b="0" i="0" u="none" strike="noStrike" baseline="0" dirty="0">
                <a:solidFill>
                  <a:srgbClr val="000000"/>
                </a:solidFill>
                <a:latin typeface="Meiryo UI" panose="020B0604030504040204" pitchFamily="50" charset="-128"/>
                <a:ea typeface="Meiryo UI" panose="020B0604030504040204" pitchFamily="50" charset="-128"/>
              </a:rPr>
              <a:t>2025</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年</a:t>
            </a:r>
            <a:r>
              <a:rPr lang="en-US" altLang="zh-TW" sz="1800" b="0" i="0" u="none" strike="noStrike" baseline="0" dirty="0">
                <a:solidFill>
                  <a:srgbClr val="000000"/>
                </a:solidFill>
                <a:latin typeface="Meiryo UI" panose="020B0604030504040204" pitchFamily="50" charset="-128"/>
                <a:ea typeface="Meiryo UI" panose="020B0604030504040204" pitchFamily="50" charset="-128"/>
              </a:rPr>
              <a:t>7</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月中旬（予定）</a:t>
            </a:r>
            <a:endParaRPr kumimoji="1" lang="ja-JP" altLang="en-US" dirty="0"/>
          </a:p>
        </p:txBody>
      </p:sp>
      <p:sp>
        <p:nvSpPr>
          <p:cNvPr id="3" name="タイトル 2">
            <a:extLst>
              <a:ext uri="{FF2B5EF4-FFF2-40B4-BE49-F238E27FC236}">
                <a16:creationId xmlns:a16="http://schemas.microsoft.com/office/drawing/2014/main" id="{AD4A8830-A653-9325-E48E-8D8CCC0A8159}"/>
              </a:ext>
            </a:extLst>
          </p:cNvPr>
          <p:cNvSpPr>
            <a:spLocks noGrp="1"/>
          </p:cNvSpPr>
          <p:nvPr>
            <p:ph type="title"/>
          </p:nvPr>
        </p:nvSpPr>
        <p:spPr/>
        <p:txBody>
          <a:bodyPr/>
          <a:lstStyle/>
          <a:p>
            <a:r>
              <a:rPr kumimoji="1" lang="ja-JP" altLang="en-US" dirty="0"/>
              <a:t>審査方法・基準、スケジュール</a:t>
            </a:r>
          </a:p>
        </p:txBody>
      </p:sp>
      <p:sp>
        <p:nvSpPr>
          <p:cNvPr id="4" name="スライド番号プレースホルダー 3">
            <a:extLst>
              <a:ext uri="{FF2B5EF4-FFF2-40B4-BE49-F238E27FC236}">
                <a16:creationId xmlns:a16="http://schemas.microsoft.com/office/drawing/2014/main" id="{70E8AFE2-CC56-734A-7058-5203F7F13298}"/>
              </a:ext>
            </a:extLst>
          </p:cNvPr>
          <p:cNvSpPr>
            <a:spLocks noGrp="1"/>
          </p:cNvSpPr>
          <p:nvPr>
            <p:ph type="sldNum" sz="quarter" idx="4"/>
          </p:nvPr>
        </p:nvSpPr>
        <p:spPr/>
        <p:txBody>
          <a:bodyPr/>
          <a:lstStyle/>
          <a:p>
            <a:fld id="{652AE7A0-B274-4AD2-A86F-1F9EDE300C1C}" type="slidenum">
              <a:rPr lang="ja-JP" altLang="en-US" smtClean="0"/>
              <a:pPr/>
              <a:t>15</a:t>
            </a:fld>
            <a:endParaRPr lang="ja-JP" altLang="en-US"/>
          </a:p>
        </p:txBody>
      </p:sp>
      <p:pic>
        <p:nvPicPr>
          <p:cNvPr id="5" name="録音したサウンド">
            <a:hlinkClick r:id="" action="ppaction://media"/>
            <a:extLst>
              <a:ext uri="{FF2B5EF4-FFF2-40B4-BE49-F238E27FC236}">
                <a16:creationId xmlns:a16="http://schemas.microsoft.com/office/drawing/2014/main" id="{0A1796EF-8EB3-61C0-6B48-CC957D58D9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19454" y="6147232"/>
            <a:ext cx="609600" cy="609600"/>
          </a:xfrm>
          <a:prstGeom prst="rect">
            <a:avLst/>
          </a:prstGeom>
        </p:spPr>
      </p:pic>
    </p:spTree>
    <p:extLst>
      <p:ext uri="{BB962C8B-B14F-4D97-AF65-F5344CB8AC3E}">
        <p14:creationId xmlns:p14="http://schemas.microsoft.com/office/powerpoint/2010/main" val="2495861647"/>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7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C6B4977-FDF5-3D89-6B3C-3F1251704FF0}"/>
              </a:ext>
            </a:extLst>
          </p:cNvPr>
          <p:cNvSpPr>
            <a:spLocks noGrp="1"/>
          </p:cNvSpPr>
          <p:nvPr>
            <p:ph idx="1"/>
          </p:nvPr>
        </p:nvSpPr>
        <p:spPr/>
        <p:txBody>
          <a:bodyPr/>
          <a:lstStyle/>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以下に示す留意事項の詳細につきましては、公募要領に記載されています。</a:t>
            </a: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予めご確認のうえ公募提案を行ってください。</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marL="0" indent="0">
              <a:buNone/>
            </a:pPr>
            <a:endParaRPr lang="ja-JP" altLang="en-US" sz="1800" b="0" i="0" u="none" strike="noStrike" baseline="0" dirty="0">
              <a:solidFill>
                <a:srgbClr val="000000"/>
              </a:solidFill>
              <a:latin typeface="Meiryo UI" panose="020B0604030504040204" pitchFamily="50" charset="-128"/>
              <a:ea typeface="Meiryo UI" panose="020B0604030504040204" pitchFamily="50" charset="-128"/>
            </a:endParaRP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1</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）契約及び委託業務の事務処理等について</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2</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）国立研究開発法人から民間企業への再委託</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3</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）ワーク・ライフ・バランス等推進企業に関する認定等の状況</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4</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NEDO</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事業遂行上に係る情報管理体制等の確認票及び対応するエビデンス</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5</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）「国民との科学・技術対話」への対応</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6</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）公的研究費の不正な使用及び不正な受給への対応</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7</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）研究活動の不正行為への対応</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8</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RA</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（リサーチアシスタント）等の雇用</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9</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）国立研究開発法人の契約に係る情報の公表</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10</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）安全保障貿易管理について（海外への技術漏洩への対処）</a:t>
            </a:r>
            <a:endParaRPr kumimoji="1" lang="ja-JP" altLang="en-US" dirty="0"/>
          </a:p>
        </p:txBody>
      </p:sp>
      <p:sp>
        <p:nvSpPr>
          <p:cNvPr id="3" name="タイトル 2">
            <a:extLst>
              <a:ext uri="{FF2B5EF4-FFF2-40B4-BE49-F238E27FC236}">
                <a16:creationId xmlns:a16="http://schemas.microsoft.com/office/drawing/2014/main" id="{7D6A57AB-880C-44CA-C4AD-28FD3C4C0495}"/>
              </a:ext>
            </a:extLst>
          </p:cNvPr>
          <p:cNvSpPr>
            <a:spLocks noGrp="1"/>
          </p:cNvSpPr>
          <p:nvPr>
            <p:ph type="title"/>
          </p:nvPr>
        </p:nvSpPr>
        <p:spPr/>
        <p:txBody>
          <a:bodyPr/>
          <a:lstStyle/>
          <a:p>
            <a:r>
              <a:rPr kumimoji="1" lang="ja-JP" altLang="en-US" dirty="0"/>
              <a:t>留意事項</a:t>
            </a:r>
          </a:p>
        </p:txBody>
      </p:sp>
      <p:sp>
        <p:nvSpPr>
          <p:cNvPr id="4" name="スライド番号プレースホルダー 3">
            <a:extLst>
              <a:ext uri="{FF2B5EF4-FFF2-40B4-BE49-F238E27FC236}">
                <a16:creationId xmlns:a16="http://schemas.microsoft.com/office/drawing/2014/main" id="{B09691A8-DC67-FC46-4F51-45BF82E4C625}"/>
              </a:ext>
            </a:extLst>
          </p:cNvPr>
          <p:cNvSpPr>
            <a:spLocks noGrp="1"/>
          </p:cNvSpPr>
          <p:nvPr>
            <p:ph type="sldNum" sz="quarter" idx="4"/>
          </p:nvPr>
        </p:nvSpPr>
        <p:spPr/>
        <p:txBody>
          <a:bodyPr/>
          <a:lstStyle/>
          <a:p>
            <a:fld id="{652AE7A0-B274-4AD2-A86F-1F9EDE300C1C}" type="slidenum">
              <a:rPr lang="ja-JP" altLang="en-US" smtClean="0"/>
              <a:pPr/>
              <a:t>16</a:t>
            </a:fld>
            <a:endParaRPr lang="ja-JP" altLang="en-US"/>
          </a:p>
        </p:txBody>
      </p:sp>
      <p:pic>
        <p:nvPicPr>
          <p:cNvPr id="5" name="録音したサウンド">
            <a:hlinkClick r:id="" action="ppaction://media"/>
            <a:extLst>
              <a:ext uri="{FF2B5EF4-FFF2-40B4-BE49-F238E27FC236}">
                <a16:creationId xmlns:a16="http://schemas.microsoft.com/office/drawing/2014/main" id="{038854AE-9563-DFAC-23EC-B5FB09018DC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46614" y="6188076"/>
            <a:ext cx="609600" cy="609600"/>
          </a:xfrm>
          <a:prstGeom prst="rect">
            <a:avLst/>
          </a:prstGeom>
        </p:spPr>
      </p:pic>
    </p:spTree>
    <p:extLst>
      <p:ext uri="{BB962C8B-B14F-4D97-AF65-F5344CB8AC3E}">
        <p14:creationId xmlns:p14="http://schemas.microsoft.com/office/powerpoint/2010/main" val="1073886458"/>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764509A-AB85-973D-D468-93AA00F97E8F}"/>
              </a:ext>
            </a:extLst>
          </p:cNvPr>
          <p:cNvSpPr>
            <a:spLocks noGrp="1"/>
          </p:cNvSpPr>
          <p:nvPr>
            <p:ph idx="1"/>
          </p:nvPr>
        </p:nvSpPr>
        <p:spPr>
          <a:xfrm>
            <a:off x="335836" y="1528549"/>
            <a:ext cx="8541035" cy="832514"/>
          </a:xfrm>
        </p:spPr>
        <p:txBody>
          <a:bodyPr/>
          <a:lstStyle/>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以下の</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NEDO</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ホームページより、各種マニュアルをダウンロードすることができます。</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https://www.nedo.go.jp/itaku-gyomu/itaku-gyomu_index.htm</a:t>
            </a:r>
            <a:endParaRPr kumimoji="1" lang="ja-JP" altLang="en-US" dirty="0"/>
          </a:p>
        </p:txBody>
      </p:sp>
      <p:sp>
        <p:nvSpPr>
          <p:cNvPr id="3" name="タイトル 2">
            <a:extLst>
              <a:ext uri="{FF2B5EF4-FFF2-40B4-BE49-F238E27FC236}">
                <a16:creationId xmlns:a16="http://schemas.microsoft.com/office/drawing/2014/main" id="{1D37B01D-ADF3-AEB6-0C52-34EBE258744F}"/>
              </a:ext>
            </a:extLst>
          </p:cNvPr>
          <p:cNvSpPr>
            <a:spLocks noGrp="1"/>
          </p:cNvSpPr>
          <p:nvPr>
            <p:ph type="title"/>
          </p:nvPr>
        </p:nvSpPr>
        <p:spPr/>
        <p:txBody>
          <a:bodyPr/>
          <a:lstStyle/>
          <a:p>
            <a:r>
              <a:rPr kumimoji="1" lang="ja-JP" altLang="en-US" dirty="0"/>
              <a:t>関連マニュアルの入手方法</a:t>
            </a:r>
          </a:p>
        </p:txBody>
      </p:sp>
      <p:sp>
        <p:nvSpPr>
          <p:cNvPr id="4" name="スライド番号プレースホルダー 3">
            <a:extLst>
              <a:ext uri="{FF2B5EF4-FFF2-40B4-BE49-F238E27FC236}">
                <a16:creationId xmlns:a16="http://schemas.microsoft.com/office/drawing/2014/main" id="{9DC49191-B429-AAD7-3C04-857E77D3E0F2}"/>
              </a:ext>
            </a:extLst>
          </p:cNvPr>
          <p:cNvSpPr>
            <a:spLocks noGrp="1"/>
          </p:cNvSpPr>
          <p:nvPr>
            <p:ph type="sldNum" sz="quarter" idx="4"/>
          </p:nvPr>
        </p:nvSpPr>
        <p:spPr/>
        <p:txBody>
          <a:bodyPr/>
          <a:lstStyle/>
          <a:p>
            <a:fld id="{652AE7A0-B274-4AD2-A86F-1F9EDE300C1C}" type="slidenum">
              <a:rPr lang="ja-JP" altLang="en-US" smtClean="0"/>
              <a:pPr/>
              <a:t>17</a:t>
            </a:fld>
            <a:endParaRPr lang="ja-JP" altLang="en-US"/>
          </a:p>
        </p:txBody>
      </p:sp>
      <p:pic>
        <p:nvPicPr>
          <p:cNvPr id="6" name="図 5">
            <a:extLst>
              <a:ext uri="{FF2B5EF4-FFF2-40B4-BE49-F238E27FC236}">
                <a16:creationId xmlns:a16="http://schemas.microsoft.com/office/drawing/2014/main" id="{F7CCEA10-7D9E-5149-E78D-EF68ED15C3BD}"/>
              </a:ext>
            </a:extLst>
          </p:cNvPr>
          <p:cNvPicPr>
            <a:picLocks noChangeAspect="1"/>
          </p:cNvPicPr>
          <p:nvPr/>
        </p:nvPicPr>
        <p:blipFill>
          <a:blip r:embed="rId4"/>
          <a:stretch>
            <a:fillRect/>
          </a:stretch>
        </p:blipFill>
        <p:spPr>
          <a:xfrm>
            <a:off x="512025" y="2744172"/>
            <a:ext cx="8188656" cy="3748702"/>
          </a:xfrm>
          <a:prstGeom prst="rect">
            <a:avLst/>
          </a:prstGeom>
        </p:spPr>
      </p:pic>
      <p:pic>
        <p:nvPicPr>
          <p:cNvPr id="5" name="録音したサウンド">
            <a:hlinkClick r:id="" action="ppaction://media"/>
            <a:extLst>
              <a:ext uri="{FF2B5EF4-FFF2-40B4-BE49-F238E27FC236}">
                <a16:creationId xmlns:a16="http://schemas.microsoft.com/office/drawing/2014/main" id="{E1AFD2CA-F463-F2B5-1DB8-B555F92FE3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27351" y="6188075"/>
            <a:ext cx="609600" cy="609600"/>
          </a:xfrm>
          <a:prstGeom prst="rect">
            <a:avLst/>
          </a:prstGeom>
        </p:spPr>
      </p:pic>
    </p:spTree>
    <p:extLst>
      <p:ext uri="{BB962C8B-B14F-4D97-AF65-F5344CB8AC3E}">
        <p14:creationId xmlns:p14="http://schemas.microsoft.com/office/powerpoint/2010/main" val="2774430801"/>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2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62EC39C-BA7A-D9CD-D696-AC904AD6AECA}"/>
              </a:ext>
            </a:extLst>
          </p:cNvPr>
          <p:cNvSpPr>
            <a:spLocks noGrp="1"/>
          </p:cNvSpPr>
          <p:nvPr>
            <p:ph idx="1"/>
          </p:nvPr>
        </p:nvSpPr>
        <p:spPr>
          <a:xfrm>
            <a:off x="335836" y="1719618"/>
            <a:ext cx="8541035" cy="4457345"/>
          </a:xfrm>
        </p:spPr>
        <p:txBody>
          <a:bodyPr/>
          <a:lstStyle/>
          <a:p>
            <a:pPr marL="0" indent="0">
              <a:buNone/>
            </a:pPr>
            <a:r>
              <a:rPr kumimoji="1" lang="ja-JP" altLang="en-US" dirty="0"/>
              <a:t>本公募に関するお問い合わせは、以下の</a:t>
            </a:r>
            <a:r>
              <a:rPr kumimoji="1" lang="en-US" altLang="ja-JP" dirty="0"/>
              <a:t>E-mail</a:t>
            </a:r>
            <a:r>
              <a:rPr kumimoji="1" lang="ja-JP" altLang="en-US" dirty="0"/>
              <a:t>にて受付けます。</a:t>
            </a:r>
            <a:endParaRPr kumimoji="1" lang="en-US" altLang="ja-JP" dirty="0"/>
          </a:p>
          <a:p>
            <a:pPr marL="0" indent="0">
              <a:buNone/>
            </a:pPr>
            <a:endParaRPr lang="en-US" altLang="ja-JP" dirty="0"/>
          </a:p>
          <a:p>
            <a:pPr marL="0" indent="0">
              <a:buNone/>
            </a:pPr>
            <a:r>
              <a:rPr kumimoji="1" lang="ja-JP" altLang="en-US" dirty="0"/>
              <a:t>国立研究開発法人 新エネルギー・産業技術総合開発機構</a:t>
            </a:r>
          </a:p>
          <a:p>
            <a:pPr marL="0" indent="0">
              <a:buNone/>
            </a:pPr>
            <a:r>
              <a:rPr lang="ja-JP" altLang="en-US" dirty="0"/>
              <a:t>バイオ</a:t>
            </a:r>
            <a:r>
              <a:rPr kumimoji="1" lang="ja-JP" altLang="en-US" dirty="0"/>
              <a:t>・材料部　梶原、</a:t>
            </a:r>
            <a:r>
              <a:rPr kumimoji="1" lang="ja-JP" altLang="en-US"/>
              <a:t>金子、大和田、堀</a:t>
            </a:r>
            <a:endParaRPr kumimoji="1" lang="ja-JP" altLang="en-US" dirty="0"/>
          </a:p>
          <a:p>
            <a:pPr marL="0" indent="0">
              <a:buNone/>
            </a:pPr>
            <a:r>
              <a:rPr kumimoji="1" lang="en-US" altLang="ja-JP" dirty="0"/>
              <a:t>E-mail</a:t>
            </a:r>
            <a:r>
              <a:rPr kumimoji="1" lang="ja-JP" altLang="en-US" dirty="0"/>
              <a:t>：</a:t>
            </a:r>
            <a:r>
              <a:rPr lang="en-US" altLang="ja-JP" dirty="0"/>
              <a:t>cosme</a:t>
            </a:r>
            <a:r>
              <a:rPr kumimoji="1" lang="en-US" altLang="ja-JP" dirty="0"/>
              <a:t>_challenge@ml.nedo.go.jp</a:t>
            </a:r>
          </a:p>
          <a:p>
            <a:pPr marL="0" indent="0">
              <a:buNone/>
            </a:pPr>
            <a:endParaRPr kumimoji="1" lang="ja-JP" altLang="en-US" dirty="0"/>
          </a:p>
          <a:p>
            <a:pPr marL="0" indent="0">
              <a:buNone/>
            </a:pPr>
            <a:r>
              <a:rPr kumimoji="1" lang="ja-JP" altLang="en-US" dirty="0"/>
              <a:t>審査の経過等に関するお問い合わせには応じられません。</a:t>
            </a:r>
          </a:p>
          <a:p>
            <a:pPr marL="0" indent="0">
              <a:buNone/>
            </a:pPr>
            <a:r>
              <a:rPr kumimoji="1" lang="ja-JP" altLang="en-US" dirty="0"/>
              <a:t>お問い合わせ頂いた内容で、応募検討者全員に公開すべきと判断される情報につきましては、</a:t>
            </a:r>
            <a:r>
              <a:rPr kumimoji="1" lang="en-US" altLang="ja-JP" dirty="0"/>
              <a:t>NEDO</a:t>
            </a:r>
            <a:r>
              <a:rPr kumimoji="1" lang="ja-JP" altLang="en-US" dirty="0"/>
              <a:t>ホームページの公募情報のページもしくは</a:t>
            </a:r>
            <a:r>
              <a:rPr kumimoji="1" lang="en-US" altLang="ja-JP" dirty="0"/>
              <a:t>Web</a:t>
            </a:r>
            <a:r>
              <a:rPr kumimoji="1" lang="ja-JP" altLang="en-US" dirty="0"/>
              <a:t>入力フォームに掲載致します。</a:t>
            </a:r>
          </a:p>
        </p:txBody>
      </p:sp>
      <p:sp>
        <p:nvSpPr>
          <p:cNvPr id="3" name="タイトル 2">
            <a:extLst>
              <a:ext uri="{FF2B5EF4-FFF2-40B4-BE49-F238E27FC236}">
                <a16:creationId xmlns:a16="http://schemas.microsoft.com/office/drawing/2014/main" id="{1E534398-7F24-4B29-72E8-40059A8B62FC}"/>
              </a:ext>
            </a:extLst>
          </p:cNvPr>
          <p:cNvSpPr>
            <a:spLocks noGrp="1"/>
          </p:cNvSpPr>
          <p:nvPr>
            <p:ph type="title"/>
          </p:nvPr>
        </p:nvSpPr>
        <p:spPr/>
        <p:txBody>
          <a:bodyPr/>
          <a:lstStyle/>
          <a:p>
            <a:r>
              <a:rPr kumimoji="1" lang="ja-JP" altLang="en-US" dirty="0"/>
              <a:t>お問い合わせ</a:t>
            </a:r>
          </a:p>
        </p:txBody>
      </p:sp>
      <p:sp>
        <p:nvSpPr>
          <p:cNvPr id="4" name="スライド番号プレースホルダー 3">
            <a:extLst>
              <a:ext uri="{FF2B5EF4-FFF2-40B4-BE49-F238E27FC236}">
                <a16:creationId xmlns:a16="http://schemas.microsoft.com/office/drawing/2014/main" id="{B36F2FF2-9F45-9EB9-F5CD-082FD99D37F7}"/>
              </a:ext>
            </a:extLst>
          </p:cNvPr>
          <p:cNvSpPr>
            <a:spLocks noGrp="1"/>
          </p:cNvSpPr>
          <p:nvPr>
            <p:ph type="sldNum" sz="quarter" idx="4"/>
          </p:nvPr>
        </p:nvSpPr>
        <p:spPr/>
        <p:txBody>
          <a:bodyPr/>
          <a:lstStyle/>
          <a:p>
            <a:fld id="{652AE7A0-B274-4AD2-A86F-1F9EDE300C1C}" type="slidenum">
              <a:rPr lang="ja-JP" altLang="en-US" smtClean="0"/>
              <a:pPr/>
              <a:t>18</a:t>
            </a:fld>
            <a:endParaRPr lang="ja-JP" altLang="en-US"/>
          </a:p>
        </p:txBody>
      </p:sp>
      <p:pic>
        <p:nvPicPr>
          <p:cNvPr id="5" name="録音したサウンド">
            <a:hlinkClick r:id="" action="ppaction://media"/>
            <a:extLst>
              <a:ext uri="{FF2B5EF4-FFF2-40B4-BE49-F238E27FC236}">
                <a16:creationId xmlns:a16="http://schemas.microsoft.com/office/drawing/2014/main" id="{C811BB57-A501-E596-520B-F702F64BB22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10400" y="6176963"/>
            <a:ext cx="609600" cy="609600"/>
          </a:xfrm>
          <a:prstGeom prst="rect">
            <a:avLst/>
          </a:prstGeom>
        </p:spPr>
      </p:pic>
    </p:spTree>
    <p:extLst>
      <p:ext uri="{BB962C8B-B14F-4D97-AF65-F5344CB8AC3E}">
        <p14:creationId xmlns:p14="http://schemas.microsoft.com/office/powerpoint/2010/main" val="1973735653"/>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4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72D45B3-08AB-6A2A-9A6B-9D823B1987EA}"/>
              </a:ext>
            </a:extLst>
          </p:cNvPr>
          <p:cNvSpPr>
            <a:spLocks noGrp="1"/>
          </p:cNvSpPr>
          <p:nvPr>
            <p:ph idx="1"/>
          </p:nvPr>
        </p:nvSpPr>
        <p:spPr>
          <a:xfrm>
            <a:off x="335836" y="2006221"/>
            <a:ext cx="8541035" cy="4170742"/>
          </a:xfrm>
        </p:spPr>
        <p:txBody>
          <a:bodyPr/>
          <a:lstStyle/>
          <a:p>
            <a:r>
              <a:rPr kumimoji="1" lang="ja-JP" altLang="en-US" dirty="0"/>
              <a:t>概要</a:t>
            </a:r>
          </a:p>
          <a:p>
            <a:r>
              <a:rPr kumimoji="1" lang="ja-JP" altLang="en-US" dirty="0"/>
              <a:t>仕様書概要</a:t>
            </a:r>
          </a:p>
          <a:p>
            <a:r>
              <a:rPr kumimoji="1" lang="ja-JP" altLang="en-US" dirty="0"/>
              <a:t>応募に際しての注意事項</a:t>
            </a:r>
          </a:p>
          <a:p>
            <a:r>
              <a:rPr kumimoji="1" lang="ja-JP" altLang="en-US" dirty="0"/>
              <a:t>審査に関する事項</a:t>
            </a:r>
          </a:p>
          <a:p>
            <a:r>
              <a:rPr kumimoji="1" lang="ja-JP" altLang="en-US" dirty="0"/>
              <a:t>その他</a:t>
            </a:r>
          </a:p>
        </p:txBody>
      </p:sp>
      <p:sp>
        <p:nvSpPr>
          <p:cNvPr id="3" name="タイトル 2">
            <a:extLst>
              <a:ext uri="{FF2B5EF4-FFF2-40B4-BE49-F238E27FC236}">
                <a16:creationId xmlns:a16="http://schemas.microsoft.com/office/drawing/2014/main" id="{12E39C68-5934-FBF4-4030-874260210D71}"/>
              </a:ext>
            </a:extLst>
          </p:cNvPr>
          <p:cNvSpPr>
            <a:spLocks noGrp="1"/>
          </p:cNvSpPr>
          <p:nvPr>
            <p:ph type="title"/>
          </p:nvPr>
        </p:nvSpPr>
        <p:spPr/>
        <p:txBody>
          <a:bodyPr/>
          <a:lstStyle/>
          <a:p>
            <a:r>
              <a:rPr kumimoji="1" lang="ja-JP" altLang="en-US" dirty="0"/>
              <a:t>目次</a:t>
            </a:r>
          </a:p>
        </p:txBody>
      </p:sp>
      <p:sp>
        <p:nvSpPr>
          <p:cNvPr id="4" name="スライド番号プレースホルダー 3">
            <a:extLst>
              <a:ext uri="{FF2B5EF4-FFF2-40B4-BE49-F238E27FC236}">
                <a16:creationId xmlns:a16="http://schemas.microsoft.com/office/drawing/2014/main" id="{7E2458FC-7881-6F8D-2B57-BDAC45D12BD4}"/>
              </a:ext>
            </a:extLst>
          </p:cNvPr>
          <p:cNvSpPr>
            <a:spLocks noGrp="1"/>
          </p:cNvSpPr>
          <p:nvPr>
            <p:ph type="sldNum" sz="quarter" idx="4"/>
          </p:nvPr>
        </p:nvSpPr>
        <p:spPr/>
        <p:txBody>
          <a:bodyPr/>
          <a:lstStyle/>
          <a:p>
            <a:fld id="{652AE7A0-B274-4AD2-A86F-1F9EDE300C1C}" type="slidenum">
              <a:rPr lang="ja-JP" altLang="en-US" smtClean="0"/>
              <a:pPr/>
              <a:t>2</a:t>
            </a:fld>
            <a:endParaRPr lang="ja-JP" altLang="en-US"/>
          </a:p>
        </p:txBody>
      </p:sp>
      <p:sp>
        <p:nvSpPr>
          <p:cNvPr id="5" name="テキスト ボックス 4">
            <a:extLst>
              <a:ext uri="{FF2B5EF4-FFF2-40B4-BE49-F238E27FC236}">
                <a16:creationId xmlns:a16="http://schemas.microsoft.com/office/drawing/2014/main" id="{5BA7D580-9441-D8F1-0294-1C2DA3094C82}"/>
              </a:ext>
            </a:extLst>
          </p:cNvPr>
          <p:cNvSpPr txBox="1"/>
          <p:nvPr/>
        </p:nvSpPr>
        <p:spPr>
          <a:xfrm>
            <a:off x="642796" y="5589400"/>
            <a:ext cx="7407025" cy="646331"/>
          </a:xfrm>
          <a:prstGeom prst="rect">
            <a:avLst/>
          </a:prstGeom>
          <a:noFill/>
          <a:ln>
            <a:solidFill>
              <a:srgbClr val="FF0000"/>
            </a:solidFill>
          </a:ln>
        </p:spPr>
        <p:txBody>
          <a:bodyPr wrap="square" rtlCol="0">
            <a:spAutoFit/>
          </a:bodyPr>
          <a:lstStyle/>
          <a:p>
            <a:r>
              <a:rPr lang="ja-JP" altLang="en-US" sz="1200" b="0" i="0" u="none" strike="noStrike" baseline="0" dirty="0">
                <a:solidFill>
                  <a:srgbClr val="000000"/>
                </a:solidFill>
                <a:latin typeface="游ゴシック" panose="020B0400000000000000" pitchFamily="50" charset="-128"/>
                <a:ea typeface="游ゴシック" panose="020B0400000000000000" pitchFamily="50" charset="-128"/>
              </a:rPr>
              <a:t>（注意） </a:t>
            </a:r>
          </a:p>
          <a:p>
            <a:r>
              <a:rPr lang="ja-JP" altLang="en-US" sz="1200" b="0" i="0" u="none" strike="noStrike" baseline="0" dirty="0">
                <a:solidFill>
                  <a:srgbClr val="000000"/>
                </a:solidFill>
                <a:latin typeface="游ゴシック" panose="020B0400000000000000" pitchFamily="50" charset="-128"/>
                <a:ea typeface="游ゴシック" panose="020B0400000000000000" pitchFamily="50" charset="-128"/>
              </a:rPr>
              <a:t>本資料の説明は公募関連書類の内容を要約したものです。</a:t>
            </a:r>
          </a:p>
          <a:p>
            <a:r>
              <a:rPr lang="ja-JP" altLang="en-US" sz="1200" b="0" i="0" u="none" strike="noStrike" baseline="0" dirty="0">
                <a:solidFill>
                  <a:srgbClr val="000000"/>
                </a:solidFill>
                <a:latin typeface="游ゴシック" panose="020B0400000000000000" pitchFamily="50" charset="-128"/>
                <a:ea typeface="游ゴシック" panose="020B0400000000000000" pitchFamily="50" charset="-128"/>
              </a:rPr>
              <a:t>応募に当たっては必ず公募要領</a:t>
            </a:r>
            <a:r>
              <a:rPr lang="ja-JP" altLang="en-US" sz="1200" dirty="0">
                <a:solidFill>
                  <a:srgbClr val="000000"/>
                </a:solidFill>
                <a:latin typeface="游ゴシック" panose="020B0400000000000000" pitchFamily="50" charset="-128"/>
                <a:ea typeface="游ゴシック" panose="020B0400000000000000" pitchFamily="50" charset="-128"/>
              </a:rPr>
              <a:t>や仕様書</a:t>
            </a:r>
            <a:r>
              <a:rPr lang="ja-JP" altLang="en-US" sz="1200" b="0" i="0" u="none" strike="noStrike" baseline="0" dirty="0">
                <a:solidFill>
                  <a:srgbClr val="000000"/>
                </a:solidFill>
                <a:latin typeface="游ゴシック" panose="020B0400000000000000" pitchFamily="50" charset="-128"/>
                <a:ea typeface="游ゴシック" panose="020B0400000000000000" pitchFamily="50" charset="-128"/>
              </a:rPr>
              <a:t>など、公募ページに掲載された公募関連書類を参照してください。</a:t>
            </a:r>
          </a:p>
        </p:txBody>
      </p:sp>
      <p:pic>
        <p:nvPicPr>
          <p:cNvPr id="9" name="録音したサウンド">
            <a:hlinkClick r:id="" action="ppaction://media"/>
            <a:extLst>
              <a:ext uri="{FF2B5EF4-FFF2-40B4-BE49-F238E27FC236}">
                <a16:creationId xmlns:a16="http://schemas.microsoft.com/office/drawing/2014/main" id="{55F52A01-8AFC-12E1-25D6-E991FDC1E8F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19454" y="4663887"/>
            <a:ext cx="609600" cy="609600"/>
          </a:xfrm>
          <a:prstGeom prst="rect">
            <a:avLst/>
          </a:prstGeom>
        </p:spPr>
      </p:pic>
    </p:spTree>
    <p:extLst>
      <p:ext uri="{BB962C8B-B14F-4D97-AF65-F5344CB8AC3E}">
        <p14:creationId xmlns:p14="http://schemas.microsoft.com/office/powerpoint/2010/main" val="2186244969"/>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4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C500A7A-A192-F6C2-FA6F-2E237DBC852C}"/>
              </a:ext>
            </a:extLst>
          </p:cNvPr>
          <p:cNvSpPr>
            <a:spLocks noGrp="1"/>
          </p:cNvSpPr>
          <p:nvPr>
            <p:ph idx="1"/>
          </p:nvPr>
        </p:nvSpPr>
        <p:spPr>
          <a:xfrm>
            <a:off x="162046" y="1268600"/>
            <a:ext cx="8714825" cy="4908363"/>
          </a:xfrm>
        </p:spPr>
        <p:txBody>
          <a:bodyPr>
            <a:normAutofit/>
          </a:bodyPr>
          <a:lstStyle/>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■事業名</a:t>
            </a: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「ＮＥＤＯ懸賞金活用型プログラム／化粧品産業の持続可能性に係る問題解決に向けた研究開発」に係る事業の企画運営に関する調査</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marL="0" indent="0">
              <a:buNone/>
            </a:pPr>
            <a:endParaRPr lang="ja-JP" altLang="en-US" sz="1800" b="0" i="0" u="none" strike="noStrike" baseline="0" dirty="0">
              <a:solidFill>
                <a:srgbClr val="000000"/>
              </a:solidFill>
              <a:latin typeface="Meiryo UI" panose="020B0604030504040204" pitchFamily="50" charset="-128"/>
              <a:ea typeface="Meiryo UI" panose="020B0604030504040204" pitchFamily="50" charset="-128"/>
            </a:endParaRP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■調査の目的</a:t>
            </a:r>
          </a:p>
          <a:p>
            <a:pPr marL="0" indent="0">
              <a:buNone/>
            </a:pPr>
            <a:r>
              <a:rPr lang="ja-JP" altLang="en-US" sz="1800" b="0" i="0" u="none" strike="noStrike" baseline="0" dirty="0">
                <a:latin typeface="Meiryo UI" panose="020B0604030504040204" pitchFamily="50" charset="-128"/>
                <a:ea typeface="Meiryo UI" panose="020B0604030504040204" pitchFamily="50" charset="-128"/>
              </a:rPr>
              <a:t>我が国の化粧品産業のグローバル競争力強化に向け、産業の持続可能性を高めるための問題解決に向けた研究・開発の創出を目指す。本課題の解決に資する多様なシーズ・解決策を多く募ることを目的</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として本プログラムを実施する。</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marL="0" indent="0">
              <a:buNone/>
            </a:pPr>
            <a:endParaRPr lang="ja-JP" altLang="en-US" sz="1800" b="0" i="0" u="none" strike="noStrike" baseline="0" dirty="0">
              <a:solidFill>
                <a:srgbClr val="000000"/>
              </a:solidFill>
              <a:latin typeface="Meiryo UI" panose="020B0604030504040204" pitchFamily="50" charset="-128"/>
              <a:ea typeface="Meiryo UI" panose="020B0604030504040204" pitchFamily="50" charset="-128"/>
            </a:endParaRP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本事業では課題に関する</a:t>
            </a:r>
            <a:r>
              <a:rPr lang="ja-JP" altLang="en-US" sz="1800" b="1" i="0" u="none" strike="noStrike" baseline="0" dirty="0">
                <a:solidFill>
                  <a:srgbClr val="000000"/>
                </a:solidFill>
                <a:latin typeface="Meiryo UI" panose="020B0604030504040204" pitchFamily="50" charset="-128"/>
                <a:ea typeface="Meiryo UI" panose="020B0604030504040204" pitchFamily="50" charset="-128"/>
              </a:rPr>
              <a:t>調査を実施</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し、コンテスト等の</a:t>
            </a:r>
            <a:r>
              <a:rPr lang="ja-JP" altLang="en-US" sz="1800" b="1" i="0" u="none" strike="noStrike" baseline="0" dirty="0">
                <a:solidFill>
                  <a:srgbClr val="000000"/>
                </a:solidFill>
                <a:latin typeface="Meiryo UI" panose="020B0604030504040204" pitchFamily="50" charset="-128"/>
                <a:ea typeface="Meiryo UI" panose="020B0604030504040204" pitchFamily="50" charset="-128"/>
              </a:rPr>
              <a:t>企画運営を実施</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する。</a:t>
            </a:r>
          </a:p>
          <a:p>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対象期間：</a:t>
            </a:r>
            <a:r>
              <a:rPr lang="en-US" altLang="zh-TW" sz="1800" b="0" i="0" u="none" strike="noStrike" baseline="0" dirty="0">
                <a:solidFill>
                  <a:srgbClr val="000000"/>
                </a:solidFill>
                <a:latin typeface="Meiryo UI" panose="020B0604030504040204" pitchFamily="50" charset="-128"/>
                <a:ea typeface="Meiryo UI" panose="020B0604030504040204" pitchFamily="50" charset="-128"/>
              </a:rPr>
              <a:t>2025</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年度～</a:t>
            </a:r>
            <a:r>
              <a:rPr lang="en-US" altLang="zh-TW" sz="1800" b="0" i="0" u="none" strike="noStrike" baseline="0" dirty="0">
                <a:solidFill>
                  <a:srgbClr val="000000"/>
                </a:solidFill>
                <a:latin typeface="Meiryo UI" panose="020B0604030504040204" pitchFamily="50" charset="-128"/>
                <a:ea typeface="Meiryo UI" panose="020B0604030504040204" pitchFamily="50" charset="-128"/>
              </a:rPr>
              <a:t>2027</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年度</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懸賞金総額：</a:t>
            </a:r>
            <a:r>
              <a:rPr lang="en-US" altLang="ja-JP" sz="1800" dirty="0">
                <a:solidFill>
                  <a:srgbClr val="000000"/>
                </a:solidFill>
                <a:latin typeface="Meiryo UI" panose="020B0604030504040204" pitchFamily="50" charset="-128"/>
                <a:ea typeface="Meiryo UI" panose="020B0604030504040204" pitchFamily="50" charset="-128"/>
              </a:rPr>
              <a:t>2</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億</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5000</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万円程度（予算額は変動する可能性がある。事業者が予算額・ルールともに設定可能） </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事業予算額：</a:t>
            </a:r>
            <a:r>
              <a:rPr lang="en-US" altLang="ja-JP" sz="1800" dirty="0">
                <a:solidFill>
                  <a:srgbClr val="000000"/>
                </a:solidFill>
                <a:latin typeface="Meiryo UI" panose="020B0604030504040204" pitchFamily="50" charset="-128"/>
                <a:ea typeface="Meiryo UI" panose="020B0604030504040204" pitchFamily="50" charset="-128"/>
              </a:rPr>
              <a:t>2</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億</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5000</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万円以内（懸賞金を含まない、予算額は変動する可能性がある）</a:t>
            </a:r>
            <a:endParaRPr kumimoji="1" lang="ja-JP" altLang="en-US" dirty="0"/>
          </a:p>
        </p:txBody>
      </p:sp>
      <p:sp>
        <p:nvSpPr>
          <p:cNvPr id="3" name="タイトル 2">
            <a:extLst>
              <a:ext uri="{FF2B5EF4-FFF2-40B4-BE49-F238E27FC236}">
                <a16:creationId xmlns:a16="http://schemas.microsoft.com/office/drawing/2014/main" id="{4CA42E6E-DF8B-83C3-677F-840928127CBB}"/>
              </a:ext>
            </a:extLst>
          </p:cNvPr>
          <p:cNvSpPr>
            <a:spLocks noGrp="1"/>
          </p:cNvSpPr>
          <p:nvPr>
            <p:ph type="title"/>
          </p:nvPr>
        </p:nvSpPr>
        <p:spPr/>
        <p:txBody>
          <a:bodyPr/>
          <a:lstStyle/>
          <a:p>
            <a:r>
              <a:rPr kumimoji="1" lang="ja-JP" altLang="en-US" dirty="0"/>
              <a:t>本事業の概要</a:t>
            </a:r>
          </a:p>
        </p:txBody>
      </p:sp>
      <p:sp>
        <p:nvSpPr>
          <p:cNvPr id="4" name="スライド番号プレースホルダー 3">
            <a:extLst>
              <a:ext uri="{FF2B5EF4-FFF2-40B4-BE49-F238E27FC236}">
                <a16:creationId xmlns:a16="http://schemas.microsoft.com/office/drawing/2014/main" id="{05129DD2-FC85-E4A4-CEE3-770BF03D27B0}"/>
              </a:ext>
            </a:extLst>
          </p:cNvPr>
          <p:cNvSpPr>
            <a:spLocks noGrp="1"/>
          </p:cNvSpPr>
          <p:nvPr>
            <p:ph type="sldNum" sz="quarter" idx="4"/>
          </p:nvPr>
        </p:nvSpPr>
        <p:spPr/>
        <p:txBody>
          <a:bodyPr/>
          <a:lstStyle/>
          <a:p>
            <a:fld id="{652AE7A0-B274-4AD2-A86F-1F9EDE300C1C}" type="slidenum">
              <a:rPr lang="ja-JP" altLang="en-US" smtClean="0"/>
              <a:pPr/>
              <a:t>3</a:t>
            </a:fld>
            <a:endParaRPr lang="ja-JP" altLang="en-US"/>
          </a:p>
        </p:txBody>
      </p:sp>
      <p:pic>
        <p:nvPicPr>
          <p:cNvPr id="8" name="録音したサウンド">
            <a:hlinkClick r:id="" action="ppaction://media"/>
            <a:extLst>
              <a:ext uri="{FF2B5EF4-FFF2-40B4-BE49-F238E27FC236}">
                <a16:creationId xmlns:a16="http://schemas.microsoft.com/office/drawing/2014/main" id="{03945BF2-8F63-5220-49DD-90DC6F2CF4F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21598" y="6147232"/>
            <a:ext cx="609600" cy="609600"/>
          </a:xfrm>
          <a:prstGeom prst="rect">
            <a:avLst/>
          </a:prstGeom>
        </p:spPr>
      </p:pic>
      <p:pic>
        <p:nvPicPr>
          <p:cNvPr id="9" name="録音したサウンド">
            <a:hlinkClick r:id="" action="ppaction://media"/>
            <a:extLst>
              <a:ext uri="{FF2B5EF4-FFF2-40B4-BE49-F238E27FC236}">
                <a16:creationId xmlns:a16="http://schemas.microsoft.com/office/drawing/2014/main" id="{C37DAC8E-1692-E76C-84D2-38AE39D28E3A}"/>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72354" y="6147232"/>
            <a:ext cx="609600" cy="609600"/>
          </a:xfrm>
          <a:prstGeom prst="rect">
            <a:avLst/>
          </a:prstGeom>
        </p:spPr>
      </p:pic>
    </p:spTree>
    <p:extLst>
      <p:ext uri="{BB962C8B-B14F-4D97-AF65-F5344CB8AC3E}">
        <p14:creationId xmlns:p14="http://schemas.microsoft.com/office/powerpoint/2010/main" val="1034104882"/>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012" fill="hold"/>
                                        <p:tgtEl>
                                          <p:spTgt spid="8"/>
                                        </p:tgtEl>
                                      </p:cBhvr>
                                    </p:cmd>
                                  </p:childTnLst>
                                </p:cTn>
                              </p:par>
                            </p:childTnLst>
                          </p:cTn>
                        </p:par>
                        <p:par>
                          <p:cTn id="7" fill="hold">
                            <p:stCondLst>
                              <p:cond delay="37012"/>
                            </p:stCondLst>
                            <p:childTnLst>
                              <p:par>
                                <p:cTn id="8" presetID="1" presetClass="mediacall" presetSubtype="0" fill="hold" nodeType="afterEffect">
                                  <p:stCondLst>
                                    <p:cond delay="0"/>
                                  </p:stCondLst>
                                  <p:childTnLst>
                                    <p:cmd type="call" cmd="playFrom(0.0)">
                                      <p:cBhvr>
                                        <p:cTn id="9" dur="2298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8"/>
                </p:tgtEl>
              </p:cMediaNode>
            </p:audio>
            <p:audio>
              <p:cMediaNode vol="80000">
                <p:cTn id="11"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348086F-A8D4-809C-D625-9573F82952FA}"/>
              </a:ext>
            </a:extLst>
          </p:cNvPr>
          <p:cNvSpPr>
            <a:spLocks noGrp="1"/>
          </p:cNvSpPr>
          <p:nvPr>
            <p:ph type="title"/>
          </p:nvPr>
        </p:nvSpPr>
        <p:spPr/>
        <p:txBody>
          <a:bodyPr/>
          <a:lstStyle/>
          <a:p>
            <a:r>
              <a:rPr kumimoji="1" lang="ja-JP" altLang="en-US" dirty="0"/>
              <a:t>実施の流れ</a:t>
            </a:r>
          </a:p>
        </p:txBody>
      </p:sp>
      <p:sp>
        <p:nvSpPr>
          <p:cNvPr id="4" name="スライド番号プレースホルダー 3">
            <a:extLst>
              <a:ext uri="{FF2B5EF4-FFF2-40B4-BE49-F238E27FC236}">
                <a16:creationId xmlns:a16="http://schemas.microsoft.com/office/drawing/2014/main" id="{5F38D011-BC77-9DC1-F96A-755FB1951994}"/>
              </a:ext>
            </a:extLst>
          </p:cNvPr>
          <p:cNvSpPr>
            <a:spLocks noGrp="1"/>
          </p:cNvSpPr>
          <p:nvPr>
            <p:ph type="sldNum" sz="quarter" idx="4"/>
          </p:nvPr>
        </p:nvSpPr>
        <p:spPr/>
        <p:txBody>
          <a:bodyPr/>
          <a:lstStyle/>
          <a:p>
            <a:fld id="{652AE7A0-B274-4AD2-A86F-1F9EDE300C1C}" type="slidenum">
              <a:rPr lang="ja-JP" altLang="en-US" smtClean="0"/>
              <a:pPr/>
              <a:t>4</a:t>
            </a:fld>
            <a:endParaRPr lang="ja-JP" altLang="en-US"/>
          </a:p>
        </p:txBody>
      </p:sp>
      <p:sp>
        <p:nvSpPr>
          <p:cNvPr id="5" name="正方形/長方形 4">
            <a:extLst>
              <a:ext uri="{FF2B5EF4-FFF2-40B4-BE49-F238E27FC236}">
                <a16:creationId xmlns:a16="http://schemas.microsoft.com/office/drawing/2014/main" id="{02780853-9970-482A-5F1E-3E6442D783F4}"/>
              </a:ext>
            </a:extLst>
          </p:cNvPr>
          <p:cNvSpPr/>
          <p:nvPr/>
        </p:nvSpPr>
        <p:spPr bwMode="auto">
          <a:xfrm>
            <a:off x="3354680" y="5213071"/>
            <a:ext cx="2529772" cy="347303"/>
          </a:xfrm>
          <a:prstGeom prst="rect">
            <a:avLst/>
          </a:prstGeom>
          <a:solidFill>
            <a:srgbClr val="4F81BD">
              <a:lumMod val="60000"/>
              <a:lumOff val="40000"/>
            </a:srgbClr>
          </a:solidFill>
          <a:ln w="9525">
            <a:no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 name="グラフィックス 5" descr="卒業式用の角帽">
            <a:extLst>
              <a:ext uri="{FF2B5EF4-FFF2-40B4-BE49-F238E27FC236}">
                <a16:creationId xmlns:a16="http://schemas.microsoft.com/office/drawing/2014/main" id="{B8135B4B-B904-707B-903D-8FD5A76F2C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9723" y="4297690"/>
            <a:ext cx="573097" cy="577155"/>
          </a:xfrm>
          <a:prstGeom prst="rect">
            <a:avLst/>
          </a:prstGeom>
        </p:spPr>
      </p:pic>
      <p:pic>
        <p:nvPicPr>
          <p:cNvPr id="7" name="グラフィックス 6" descr="戻る 単色塗りつぶし">
            <a:extLst>
              <a:ext uri="{FF2B5EF4-FFF2-40B4-BE49-F238E27FC236}">
                <a16:creationId xmlns:a16="http://schemas.microsoft.com/office/drawing/2014/main" id="{7CADB2D5-900F-E9BE-6F0D-5F6B505707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1305599">
            <a:off x="4220479" y="4651177"/>
            <a:ext cx="583607" cy="587738"/>
          </a:xfrm>
          <a:prstGeom prst="rect">
            <a:avLst/>
          </a:prstGeom>
        </p:spPr>
      </p:pic>
      <p:pic>
        <p:nvPicPr>
          <p:cNvPr id="8" name="グラフィックス 7" descr="戻る 単色塗りつぶし">
            <a:extLst>
              <a:ext uri="{FF2B5EF4-FFF2-40B4-BE49-F238E27FC236}">
                <a16:creationId xmlns:a16="http://schemas.microsoft.com/office/drawing/2014/main" id="{B4C3164A-3189-94BB-EE53-9EB0659A47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294401" flipV="1">
            <a:off x="4203843" y="5591116"/>
            <a:ext cx="583607" cy="587738"/>
          </a:xfrm>
          <a:prstGeom prst="rect">
            <a:avLst/>
          </a:prstGeom>
        </p:spPr>
      </p:pic>
      <p:sp>
        <p:nvSpPr>
          <p:cNvPr id="9" name="テキスト ボックス 8">
            <a:extLst>
              <a:ext uri="{FF2B5EF4-FFF2-40B4-BE49-F238E27FC236}">
                <a16:creationId xmlns:a16="http://schemas.microsoft.com/office/drawing/2014/main" id="{9E307046-3B86-4504-BDD1-7251414CFAC0}"/>
              </a:ext>
            </a:extLst>
          </p:cNvPr>
          <p:cNvSpPr txBox="1"/>
          <p:nvPr/>
        </p:nvSpPr>
        <p:spPr>
          <a:xfrm>
            <a:off x="3324552" y="4362968"/>
            <a:ext cx="399651" cy="2129906"/>
          </a:xfrm>
          <a:prstGeom prst="rect">
            <a:avLst/>
          </a:prstGeom>
          <a:solidFill>
            <a:sysClr val="window" lastClr="FFFFFF"/>
          </a:solidFill>
          <a:ln w="25400" cap="flat" cmpd="sng" algn="ctr">
            <a:solidFill>
              <a:srgbClr val="4F81BD"/>
            </a:solidFill>
            <a:prstDash val="solid"/>
          </a:ln>
          <a:effectLst/>
        </p:spPr>
        <p:txBody>
          <a:bodyPr vert="wordArtVertRtl"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1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懸賞広告</a:t>
            </a:r>
          </a:p>
        </p:txBody>
      </p:sp>
      <p:sp>
        <p:nvSpPr>
          <p:cNvPr id="10" name="テキスト ボックス 9">
            <a:extLst>
              <a:ext uri="{FF2B5EF4-FFF2-40B4-BE49-F238E27FC236}">
                <a16:creationId xmlns:a16="http://schemas.microsoft.com/office/drawing/2014/main" id="{ED6FECF7-C6F8-68D1-AA7C-25F232525C99}"/>
              </a:ext>
            </a:extLst>
          </p:cNvPr>
          <p:cNvSpPr txBox="1"/>
          <p:nvPr/>
        </p:nvSpPr>
        <p:spPr>
          <a:xfrm>
            <a:off x="5271257" y="4374083"/>
            <a:ext cx="594055" cy="2115721"/>
          </a:xfrm>
          <a:prstGeom prst="rect">
            <a:avLst/>
          </a:prstGeom>
          <a:solidFill>
            <a:sysClr val="window" lastClr="FFFFFF"/>
          </a:solidFill>
          <a:ln w="25400" cap="flat" cmpd="sng" algn="ctr">
            <a:solidFill>
              <a:srgbClr val="4F81BD"/>
            </a:solidFill>
            <a:prstDash val="solid"/>
          </a:ln>
          <a:effectLst/>
        </p:spPr>
        <p:txBody>
          <a:bodyPr vert="wordArtVertRtl"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1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競技会</a:t>
            </a:r>
            <a:endParaRPr kumimoji="1" lang="en-US" altLang="ja-JP" sz="1400" b="0" i="0" u="none" strike="noStrike" kern="0" cap="none" spc="-1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1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（コンテスト）</a:t>
            </a:r>
          </a:p>
        </p:txBody>
      </p:sp>
      <p:sp>
        <p:nvSpPr>
          <p:cNvPr id="11" name="テキスト ボックス 10">
            <a:extLst>
              <a:ext uri="{FF2B5EF4-FFF2-40B4-BE49-F238E27FC236}">
                <a16:creationId xmlns:a16="http://schemas.microsoft.com/office/drawing/2014/main" id="{FD18DE4D-B50E-3E5C-8C56-469A060E08B9}"/>
              </a:ext>
            </a:extLst>
          </p:cNvPr>
          <p:cNvSpPr txBox="1"/>
          <p:nvPr/>
        </p:nvSpPr>
        <p:spPr>
          <a:xfrm>
            <a:off x="3743366" y="5239002"/>
            <a:ext cx="1523716" cy="2907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研究開発期間</a:t>
            </a:r>
          </a:p>
        </p:txBody>
      </p:sp>
      <p:pic>
        <p:nvPicPr>
          <p:cNvPr id="12" name="グラフィックス 11" descr="顕微鏡 単色塗りつぶし">
            <a:extLst>
              <a:ext uri="{FF2B5EF4-FFF2-40B4-BE49-F238E27FC236}">
                <a16:creationId xmlns:a16="http://schemas.microsoft.com/office/drawing/2014/main" id="{819AB9E6-68D6-9F94-62FE-85046A7CE9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43813" y="5956567"/>
            <a:ext cx="456505" cy="459737"/>
          </a:xfrm>
          <a:prstGeom prst="rect">
            <a:avLst/>
          </a:prstGeom>
        </p:spPr>
      </p:pic>
      <p:pic>
        <p:nvPicPr>
          <p:cNvPr id="13" name="グラフィックス 12" descr="生産 単色塗りつぶし">
            <a:extLst>
              <a:ext uri="{FF2B5EF4-FFF2-40B4-BE49-F238E27FC236}">
                <a16:creationId xmlns:a16="http://schemas.microsoft.com/office/drawing/2014/main" id="{4CD75E6A-4D09-8637-8B31-4BF6AD9E7ED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981594" y="5914524"/>
            <a:ext cx="456506" cy="459738"/>
          </a:xfrm>
          <a:prstGeom prst="rect">
            <a:avLst/>
          </a:prstGeom>
        </p:spPr>
      </p:pic>
      <p:pic>
        <p:nvPicPr>
          <p:cNvPr id="14" name="グラフィックス 13" descr="男性の集団 単色塗りつぶし">
            <a:extLst>
              <a:ext uri="{FF2B5EF4-FFF2-40B4-BE49-F238E27FC236}">
                <a16:creationId xmlns:a16="http://schemas.microsoft.com/office/drawing/2014/main" id="{16D1E5F9-23CE-6192-41B0-472C9CB326A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980532" y="4757205"/>
            <a:ext cx="394624" cy="397418"/>
          </a:xfrm>
          <a:prstGeom prst="rect">
            <a:avLst/>
          </a:prstGeom>
        </p:spPr>
      </p:pic>
      <p:pic>
        <p:nvPicPr>
          <p:cNvPr id="15" name="グラフィックス 14" descr="2 人の男性 単色塗りつぶし">
            <a:extLst>
              <a:ext uri="{FF2B5EF4-FFF2-40B4-BE49-F238E27FC236}">
                <a16:creationId xmlns:a16="http://schemas.microsoft.com/office/drawing/2014/main" id="{38E48B5C-B569-75AD-A7EE-DBE421BA721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13461" y="5630808"/>
            <a:ext cx="302214" cy="304355"/>
          </a:xfrm>
          <a:prstGeom prst="rect">
            <a:avLst/>
          </a:prstGeom>
        </p:spPr>
      </p:pic>
      <p:sp>
        <p:nvSpPr>
          <p:cNvPr id="16" name="矢印: 右 15">
            <a:extLst>
              <a:ext uri="{FF2B5EF4-FFF2-40B4-BE49-F238E27FC236}">
                <a16:creationId xmlns:a16="http://schemas.microsoft.com/office/drawing/2014/main" id="{F3D23182-052B-88EB-7D58-C209D5558BA7}"/>
              </a:ext>
            </a:extLst>
          </p:cNvPr>
          <p:cNvSpPr/>
          <p:nvPr/>
        </p:nvSpPr>
        <p:spPr bwMode="auto">
          <a:xfrm>
            <a:off x="1714255" y="5070346"/>
            <a:ext cx="144805" cy="630923"/>
          </a:xfrm>
          <a:prstGeom prst="rightArrow">
            <a:avLst>
              <a:gd name="adj1" fmla="val 50000"/>
              <a:gd name="adj2" fmla="val 60114"/>
            </a:avLst>
          </a:prstGeom>
          <a:solidFill>
            <a:srgbClr val="4F81BD">
              <a:lumMod val="60000"/>
              <a:lumOff val="40000"/>
            </a:srgbClr>
          </a:solidFill>
          <a:ln w="9525">
            <a:no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D38793AA-E35B-5AF0-8516-AB1EEFFC1EB4}"/>
              </a:ext>
            </a:extLst>
          </p:cNvPr>
          <p:cNvSpPr txBox="1"/>
          <p:nvPr/>
        </p:nvSpPr>
        <p:spPr>
          <a:xfrm>
            <a:off x="1069911" y="4214388"/>
            <a:ext cx="598268" cy="2253795"/>
          </a:xfrm>
          <a:prstGeom prst="rect">
            <a:avLst/>
          </a:prstGeom>
          <a:solidFill>
            <a:sysClr val="window" lastClr="FFFFFF"/>
          </a:solidFill>
          <a:ln w="25400" cap="flat" cmpd="sng" algn="ctr">
            <a:solidFill>
              <a:srgbClr val="F79646"/>
            </a:solidFill>
            <a:prstDash val="solid"/>
          </a:ln>
          <a:effectLst/>
        </p:spPr>
        <p:txBody>
          <a:bodyPr vert="wordArtVertRtl"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62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企画運営事業者</a:t>
            </a:r>
            <a:br>
              <a:rPr kumimoji="1" lang="en-US" altLang="ja-JP" sz="1400" b="0" i="0" u="none" strike="noStrike" kern="0" cap="none" spc="-62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br>
            <a:r>
              <a:rPr kumimoji="1" lang="ja-JP" altLang="en-US" sz="1400" b="0" i="0" u="none" strike="noStrike" kern="0" cap="none" spc="-62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 公募・採択 ）</a:t>
            </a:r>
            <a:endParaRPr kumimoji="1" lang="en-US" altLang="ja-JP" sz="1400" b="0" i="0" u="none" strike="noStrike" kern="0" cap="none" spc="-62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53C4E1B9-116E-1A14-24CB-80D58179C44A}"/>
              </a:ext>
            </a:extLst>
          </p:cNvPr>
          <p:cNvSpPr txBox="1"/>
          <p:nvPr/>
        </p:nvSpPr>
        <p:spPr>
          <a:xfrm>
            <a:off x="1888361" y="4180662"/>
            <a:ext cx="598268" cy="2309142"/>
          </a:xfrm>
          <a:prstGeom prst="rect">
            <a:avLst/>
          </a:prstGeom>
          <a:solidFill>
            <a:sysClr val="window" lastClr="FFFFFF"/>
          </a:solidFill>
          <a:ln w="25400" cap="flat" cmpd="sng" algn="ctr">
            <a:solidFill>
              <a:srgbClr val="F79646"/>
            </a:solidFill>
            <a:prstDash val="solid"/>
          </a:ln>
          <a:effectLst/>
        </p:spPr>
        <p:txBody>
          <a:bodyPr vert="wordArtVertRtl"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0" cap="none" spc="-62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競技会運営方法の決定</a:t>
            </a:r>
            <a:endParaRPr kumimoji="1" lang="en-US" altLang="ja-JP" sz="1300" b="0" i="0" u="none" strike="noStrike" kern="0" cap="none" spc="-62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0" cap="none" spc="-62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競技方法･ルール決定</a:t>
            </a:r>
            <a:endParaRPr kumimoji="1" lang="en-US" altLang="ja-JP" sz="1300" b="0" i="0" u="none" strike="noStrike" kern="0" cap="none" spc="-62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42E53BEA-18CE-26D8-EB69-3271EA3E6AF5}"/>
              </a:ext>
            </a:extLst>
          </p:cNvPr>
          <p:cNvSpPr txBox="1"/>
          <p:nvPr/>
        </p:nvSpPr>
        <p:spPr>
          <a:xfrm>
            <a:off x="7192255" y="4180796"/>
            <a:ext cx="399650" cy="2311634"/>
          </a:xfrm>
          <a:prstGeom prst="rect">
            <a:avLst/>
          </a:prstGeom>
          <a:solidFill>
            <a:sysClr val="window" lastClr="FFFFFF"/>
          </a:solidFill>
          <a:ln w="28575" cap="flat" cmpd="sng" algn="ctr">
            <a:solidFill>
              <a:srgbClr val="70AD47"/>
            </a:solidFill>
            <a:prstDash val="solid"/>
            <a:miter lim="800000"/>
          </a:ln>
          <a:effectLst/>
        </p:spPr>
        <p:txBody>
          <a:bodyPr vert="wordArtVertRtl"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1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共同研究等</a:t>
            </a:r>
          </a:p>
        </p:txBody>
      </p:sp>
      <p:sp>
        <p:nvSpPr>
          <p:cNvPr id="20" name="正方形/長方形 19">
            <a:extLst>
              <a:ext uri="{FF2B5EF4-FFF2-40B4-BE49-F238E27FC236}">
                <a16:creationId xmlns:a16="http://schemas.microsoft.com/office/drawing/2014/main" id="{EA46D62D-CCAA-4A81-A138-C025485A5D25}"/>
              </a:ext>
            </a:extLst>
          </p:cNvPr>
          <p:cNvSpPr/>
          <p:nvPr/>
        </p:nvSpPr>
        <p:spPr bwMode="auto">
          <a:xfrm>
            <a:off x="1477507" y="3669590"/>
            <a:ext cx="5921185" cy="347303"/>
          </a:xfrm>
          <a:prstGeom prst="rect">
            <a:avLst/>
          </a:prstGeom>
          <a:solidFill>
            <a:srgbClr val="5B9BD5">
              <a:lumMod val="60000"/>
              <a:lumOff val="40000"/>
            </a:srgbClr>
          </a:solidFill>
          <a:ln w="9525">
            <a:no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E237C9F8-0038-C9CC-62A2-7778DB4A9293}"/>
              </a:ext>
            </a:extLst>
          </p:cNvPr>
          <p:cNvSpPr txBox="1"/>
          <p:nvPr/>
        </p:nvSpPr>
        <p:spPr>
          <a:xfrm>
            <a:off x="1477507" y="3672484"/>
            <a:ext cx="59211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b="1" kern="0" dirty="0">
                <a:latin typeface="游ゴシック" panose="020B0400000000000000" pitchFamily="50" charset="-128"/>
                <a:ea typeface="游ゴシック" panose="020B0400000000000000" pitchFamily="50" charset="-128"/>
                <a:cs typeface="Meiryo UI" panose="020B0604030504040204" pitchFamily="50" charset="-128"/>
              </a:rPr>
              <a:t>2025</a:t>
            </a:r>
            <a:r>
              <a:rPr lang="ja-JP" altLang="en-US" sz="1600" b="1" kern="0" dirty="0">
                <a:latin typeface="游ゴシック" panose="020B0400000000000000" pitchFamily="50" charset="-128"/>
                <a:ea typeface="游ゴシック" panose="020B0400000000000000" pitchFamily="50" charset="-128"/>
                <a:cs typeface="Meiryo UI" panose="020B0604030504040204" pitchFamily="50" charset="-128"/>
              </a:rPr>
              <a:t>年度</a:t>
            </a:r>
            <a:r>
              <a:rPr kumimoji="1" lang="ja-JP" altLang="en-US" sz="16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cs typeface="Meiryo UI" panose="020B0604030504040204" pitchFamily="50" charset="-128"/>
              </a:rPr>
              <a:t>～</a:t>
            </a:r>
            <a:r>
              <a:rPr kumimoji="1" lang="en-US" altLang="ja-JP" sz="16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cs typeface="Meiryo UI" panose="020B0604030504040204" pitchFamily="50" charset="-128"/>
              </a:rPr>
              <a:t>2027</a:t>
            </a:r>
            <a:r>
              <a:rPr kumimoji="1" lang="ja-JP" altLang="en-US" sz="16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cs typeface="Meiryo UI" panose="020B0604030504040204" pitchFamily="50" charset="-128"/>
              </a:rPr>
              <a:t>年度</a:t>
            </a:r>
          </a:p>
        </p:txBody>
      </p:sp>
      <p:sp>
        <p:nvSpPr>
          <p:cNvPr id="22" name="テキスト ボックス 21">
            <a:extLst>
              <a:ext uri="{FF2B5EF4-FFF2-40B4-BE49-F238E27FC236}">
                <a16:creationId xmlns:a16="http://schemas.microsoft.com/office/drawing/2014/main" id="{A7A23D10-1F5B-60D3-3A4A-BFF28DBE671C}"/>
              </a:ext>
            </a:extLst>
          </p:cNvPr>
          <p:cNvSpPr txBox="1"/>
          <p:nvPr/>
        </p:nvSpPr>
        <p:spPr>
          <a:xfrm>
            <a:off x="2699812" y="4179296"/>
            <a:ext cx="399651" cy="2308551"/>
          </a:xfrm>
          <a:prstGeom prst="rect">
            <a:avLst/>
          </a:prstGeom>
          <a:solidFill>
            <a:sysClr val="window" lastClr="FFFFFF"/>
          </a:solidFill>
          <a:ln w="25400" cap="flat" cmpd="sng" algn="ctr">
            <a:solidFill>
              <a:srgbClr val="F79646"/>
            </a:solidFill>
            <a:prstDash val="solid"/>
          </a:ln>
          <a:effectLst/>
        </p:spPr>
        <p:txBody>
          <a:bodyPr vert="wordArtVertRtl" wrap="square" tIns="0" rIns="9000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0" cap="none" spc="-1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懸賞広告内容決定</a:t>
            </a:r>
            <a:endParaRPr kumimoji="1" lang="en-US" altLang="ja-JP" sz="1300" b="0" i="0" u="none" strike="noStrike" kern="0" cap="none" spc="-1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F9178C47-E4EF-BDCA-4314-BBD2E6803183}"/>
              </a:ext>
            </a:extLst>
          </p:cNvPr>
          <p:cNvSpPr txBox="1"/>
          <p:nvPr/>
        </p:nvSpPr>
        <p:spPr>
          <a:xfrm>
            <a:off x="3526719" y="4047448"/>
            <a:ext cx="18916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非金銭的支援</a:t>
            </a:r>
            <a:r>
              <a:rPr kumimoji="1" lang="en-US" altLang="ja-JP"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ja-JP" altLang="ja-JP"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cxnSp>
        <p:nvCxnSpPr>
          <p:cNvPr id="24" name="直線矢印コネクタ 23">
            <a:extLst>
              <a:ext uri="{FF2B5EF4-FFF2-40B4-BE49-F238E27FC236}">
                <a16:creationId xmlns:a16="http://schemas.microsoft.com/office/drawing/2014/main" id="{0F8DFA47-C606-C038-4C0B-0C2B16EE9CA1}"/>
              </a:ext>
            </a:extLst>
          </p:cNvPr>
          <p:cNvCxnSpPr>
            <a:cxnSpLocks/>
          </p:cNvCxnSpPr>
          <p:nvPr/>
        </p:nvCxnSpPr>
        <p:spPr>
          <a:xfrm>
            <a:off x="3724203" y="4297626"/>
            <a:ext cx="1542879" cy="0"/>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25" name="矢印: 右 24">
            <a:extLst>
              <a:ext uri="{FF2B5EF4-FFF2-40B4-BE49-F238E27FC236}">
                <a16:creationId xmlns:a16="http://schemas.microsoft.com/office/drawing/2014/main" id="{E905EC0D-6DBA-2811-11C4-F4205EEDC2C2}"/>
              </a:ext>
            </a:extLst>
          </p:cNvPr>
          <p:cNvSpPr/>
          <p:nvPr/>
        </p:nvSpPr>
        <p:spPr bwMode="auto">
          <a:xfrm>
            <a:off x="5879476" y="5070346"/>
            <a:ext cx="545634" cy="630923"/>
          </a:xfrm>
          <a:prstGeom prst="rightArrow">
            <a:avLst>
              <a:gd name="adj1" fmla="val 50000"/>
              <a:gd name="adj2" fmla="val 21982"/>
            </a:avLst>
          </a:prstGeom>
          <a:solidFill>
            <a:srgbClr val="4F81BD">
              <a:lumMod val="60000"/>
              <a:lumOff val="40000"/>
            </a:srgbClr>
          </a:solidFill>
          <a:ln w="9525">
            <a:no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6" name="グラフィックス 25" descr="硬貨 枠線">
            <a:extLst>
              <a:ext uri="{FF2B5EF4-FFF2-40B4-BE49-F238E27FC236}">
                <a16:creationId xmlns:a16="http://schemas.microsoft.com/office/drawing/2014/main" id="{03FA5705-174A-37E5-9600-9B689DFF0E9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890682" y="4553099"/>
            <a:ext cx="290372" cy="292428"/>
          </a:xfrm>
          <a:prstGeom prst="rect">
            <a:avLst/>
          </a:prstGeom>
        </p:spPr>
      </p:pic>
      <p:pic>
        <p:nvPicPr>
          <p:cNvPr id="27" name="グラフィックス 26" descr="トロフィー 単色塗りつぶし">
            <a:extLst>
              <a:ext uri="{FF2B5EF4-FFF2-40B4-BE49-F238E27FC236}">
                <a16:creationId xmlns:a16="http://schemas.microsoft.com/office/drawing/2014/main" id="{F8BB7355-1520-67A4-761C-96BD565D2B3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831662" y="5854402"/>
            <a:ext cx="626488" cy="630924"/>
          </a:xfrm>
          <a:prstGeom prst="rect">
            <a:avLst/>
          </a:prstGeom>
        </p:spPr>
      </p:pic>
      <p:pic>
        <p:nvPicPr>
          <p:cNvPr id="28" name="グラフィックス 27" descr="飾りリボン 枠線">
            <a:extLst>
              <a:ext uri="{FF2B5EF4-FFF2-40B4-BE49-F238E27FC236}">
                <a16:creationId xmlns:a16="http://schemas.microsoft.com/office/drawing/2014/main" id="{EC2A0015-3945-EBD0-D4D4-A7766C6589D5}"/>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877619" y="5598207"/>
            <a:ext cx="303435" cy="305583"/>
          </a:xfrm>
          <a:prstGeom prst="rect">
            <a:avLst/>
          </a:prstGeom>
        </p:spPr>
      </p:pic>
      <p:pic>
        <p:nvPicPr>
          <p:cNvPr id="29" name="グラフィックス 28" descr="表彰台 枠線">
            <a:extLst>
              <a:ext uri="{FF2B5EF4-FFF2-40B4-BE49-F238E27FC236}">
                <a16:creationId xmlns:a16="http://schemas.microsoft.com/office/drawing/2014/main" id="{DEC69A10-985D-6683-1CAB-1DB406041F6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869487" y="4615151"/>
            <a:ext cx="559324" cy="563284"/>
          </a:xfrm>
          <a:prstGeom prst="rect">
            <a:avLst/>
          </a:prstGeom>
        </p:spPr>
      </p:pic>
      <p:sp>
        <p:nvSpPr>
          <p:cNvPr id="30" name="矢印: 右 29">
            <a:extLst>
              <a:ext uri="{FF2B5EF4-FFF2-40B4-BE49-F238E27FC236}">
                <a16:creationId xmlns:a16="http://schemas.microsoft.com/office/drawing/2014/main" id="{3B6395F5-3534-2334-7BBD-D1FBB177D936}"/>
              </a:ext>
            </a:extLst>
          </p:cNvPr>
          <p:cNvSpPr/>
          <p:nvPr/>
        </p:nvSpPr>
        <p:spPr bwMode="auto">
          <a:xfrm>
            <a:off x="6829849" y="5070346"/>
            <a:ext cx="362303" cy="630923"/>
          </a:xfrm>
          <a:prstGeom prst="rightArrow">
            <a:avLst>
              <a:gd name="adj1" fmla="val 50000"/>
              <a:gd name="adj2" fmla="val 28926"/>
            </a:avLst>
          </a:prstGeom>
          <a:solidFill>
            <a:srgbClr val="4F81BD">
              <a:lumMod val="60000"/>
              <a:lumOff val="40000"/>
            </a:srgbClr>
          </a:solidFill>
          <a:ln w="9525">
            <a:no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29935288-F824-7AD0-1066-24A57A545D83}"/>
              </a:ext>
            </a:extLst>
          </p:cNvPr>
          <p:cNvSpPr txBox="1"/>
          <p:nvPr/>
        </p:nvSpPr>
        <p:spPr>
          <a:xfrm>
            <a:off x="6747892" y="5229005"/>
            <a:ext cx="523092" cy="2907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32" name="テキスト ボックス 31">
            <a:extLst>
              <a:ext uri="{FF2B5EF4-FFF2-40B4-BE49-F238E27FC236}">
                <a16:creationId xmlns:a16="http://schemas.microsoft.com/office/drawing/2014/main" id="{2B899200-F877-BE47-FBC1-90A45158B2D3}"/>
              </a:ext>
            </a:extLst>
          </p:cNvPr>
          <p:cNvSpPr txBox="1"/>
          <p:nvPr/>
        </p:nvSpPr>
        <p:spPr>
          <a:xfrm>
            <a:off x="6416366" y="4367710"/>
            <a:ext cx="399650" cy="2115721"/>
          </a:xfrm>
          <a:prstGeom prst="rect">
            <a:avLst/>
          </a:prstGeom>
          <a:solidFill>
            <a:sysClr val="window" lastClr="FFFFFF"/>
          </a:solidFill>
          <a:ln w="25400" cap="flat" cmpd="sng" algn="ctr">
            <a:solidFill>
              <a:srgbClr val="4F81BD"/>
            </a:solidFill>
            <a:prstDash val="solid"/>
          </a:ln>
          <a:effectLst/>
        </p:spPr>
        <p:txBody>
          <a:bodyPr vert="wordArtVertRtl"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62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懸賞金の交付</a:t>
            </a:r>
          </a:p>
        </p:txBody>
      </p:sp>
      <p:sp>
        <p:nvSpPr>
          <p:cNvPr id="33" name="矢印: 右 32">
            <a:extLst>
              <a:ext uri="{FF2B5EF4-FFF2-40B4-BE49-F238E27FC236}">
                <a16:creationId xmlns:a16="http://schemas.microsoft.com/office/drawing/2014/main" id="{2F9A865E-958A-0544-81FA-CB844BF2EF6D}"/>
              </a:ext>
            </a:extLst>
          </p:cNvPr>
          <p:cNvSpPr/>
          <p:nvPr/>
        </p:nvSpPr>
        <p:spPr bwMode="auto">
          <a:xfrm>
            <a:off x="2530802" y="5068908"/>
            <a:ext cx="144805" cy="630923"/>
          </a:xfrm>
          <a:prstGeom prst="rightArrow">
            <a:avLst>
              <a:gd name="adj1" fmla="val 50000"/>
              <a:gd name="adj2" fmla="val 60114"/>
            </a:avLst>
          </a:prstGeom>
          <a:solidFill>
            <a:srgbClr val="4F81BD">
              <a:lumMod val="60000"/>
              <a:lumOff val="40000"/>
            </a:srgbClr>
          </a:solidFill>
          <a:ln w="9525">
            <a:no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矢印: 右 33">
            <a:extLst>
              <a:ext uri="{FF2B5EF4-FFF2-40B4-BE49-F238E27FC236}">
                <a16:creationId xmlns:a16="http://schemas.microsoft.com/office/drawing/2014/main" id="{27A36CB0-03F8-249F-9A64-A17C88F137AF}"/>
              </a:ext>
            </a:extLst>
          </p:cNvPr>
          <p:cNvSpPr/>
          <p:nvPr/>
        </p:nvSpPr>
        <p:spPr bwMode="auto">
          <a:xfrm>
            <a:off x="3154669" y="5079013"/>
            <a:ext cx="144805" cy="630923"/>
          </a:xfrm>
          <a:prstGeom prst="rightArrow">
            <a:avLst>
              <a:gd name="adj1" fmla="val 50000"/>
              <a:gd name="adj2" fmla="val 60114"/>
            </a:avLst>
          </a:prstGeom>
          <a:solidFill>
            <a:srgbClr val="4F81BD">
              <a:lumMod val="60000"/>
              <a:lumOff val="40000"/>
            </a:srgbClr>
          </a:solidFill>
          <a:ln w="9525">
            <a:no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a:extLst>
              <a:ext uri="{FF2B5EF4-FFF2-40B4-BE49-F238E27FC236}">
                <a16:creationId xmlns:a16="http://schemas.microsoft.com/office/drawing/2014/main" id="{DD6D4312-AED3-269C-CFA1-E870703E1333}"/>
              </a:ext>
            </a:extLst>
          </p:cNvPr>
          <p:cNvSpPr txBox="1"/>
          <p:nvPr/>
        </p:nvSpPr>
        <p:spPr>
          <a:xfrm>
            <a:off x="92896" y="1293726"/>
            <a:ext cx="8824655" cy="23083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defRPr/>
            </a:pPr>
            <a:r>
              <a:rPr kumimoji="1" lang="ja-JP" altLang="en-US"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企画運営事業者による課題に関わる調査を基に</a:t>
            </a: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、研究開発の目標、懸賞金額等を掲げて懸賞広告を行い、</a:t>
            </a:r>
            <a:r>
              <a:rPr kumimoji="1" lang="ja-JP" altLang="en-US" sz="1600" b="0" i="0" u="non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研究開発時の</a:t>
            </a: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技術・手法を問わず成果をコンテスト形式で競わせ、目標水準を超えた者のうち、上位数者に対して懸賞金を交付するプログラム。</a:t>
            </a:r>
            <a:endPar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342900" indent="-342900">
              <a:buFont typeface="Arial" panose="020B0604020202020204" pitchFamily="34" charset="0"/>
              <a:buChar char="•"/>
              <a:defRPr/>
            </a:pP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技術課題や社会課題の解決に資する多様なシーズ・解決策を懸賞金型の研究開発方式を通じて募る“</a:t>
            </a: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NEDO Challenge</a:t>
            </a: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”により、</a:t>
            </a:r>
            <a:r>
              <a:rPr kumimoji="1" lang="ja-JP" altLang="en-US"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課題解決や新産業創出につながるシーズをいち早く発掘</a:t>
            </a: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し、</a:t>
            </a:r>
            <a:r>
              <a:rPr kumimoji="1" lang="ja-JP" altLang="en-US"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共同研究等の機会創出</a:t>
            </a: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1" lang="ja-JP" altLang="en-US"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シーズの実用化</a:t>
            </a: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1" lang="ja-JP" altLang="en-US" sz="16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事業化を促進</a:t>
            </a: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する。</a:t>
            </a:r>
            <a:endPar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342900" indent="-342900">
              <a:buFont typeface="Arial" panose="020B0604020202020204" pitchFamily="34" charset="0"/>
              <a:buChar char="•"/>
              <a:defRPr/>
            </a:pP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懸賞金に加え、</a:t>
            </a:r>
            <a:r>
              <a:rPr kumimoji="1" lang="ja-JP" altLang="en-US"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応募が有望な者への研究開発期間中の非金銭的支援</a:t>
            </a: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（伴走支援、ネットワーク構築、追加支援他）などを組み合わせることで、多数の成果の提出を促し</a:t>
            </a:r>
            <a:r>
              <a:rPr kumimoji="1" lang="ja-JP" altLang="en-US" sz="1600" b="0" i="0" u="non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、実用化・社会実装を見据えた革新的なシーズや解決策が増えることが期待される</a:t>
            </a: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pic>
        <p:nvPicPr>
          <p:cNvPr id="2" name="録音したサウンド">
            <a:hlinkClick r:id="" action="ppaction://media"/>
            <a:extLst>
              <a:ext uri="{FF2B5EF4-FFF2-40B4-BE49-F238E27FC236}">
                <a16:creationId xmlns:a16="http://schemas.microsoft.com/office/drawing/2014/main" id="{4292DF85-BB0B-AB34-3C85-65A99370264C}"/>
              </a:ext>
            </a:extLst>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6738330" y="6075439"/>
            <a:ext cx="609600" cy="609600"/>
          </a:xfrm>
          <a:prstGeom prst="rect">
            <a:avLst/>
          </a:prstGeom>
        </p:spPr>
      </p:pic>
      <p:pic>
        <p:nvPicPr>
          <p:cNvPr id="36" name="録音したサウンド">
            <a:hlinkClick r:id="" action="ppaction://media"/>
            <a:extLst>
              <a:ext uri="{FF2B5EF4-FFF2-40B4-BE49-F238E27FC236}">
                <a16:creationId xmlns:a16="http://schemas.microsoft.com/office/drawing/2014/main" id="{908E674B-73F9-1A02-E88F-830464A838C1}"/>
              </a:ext>
            </a:extLst>
          </p:cNvPr>
          <p:cNvPicPr>
            <a:picLocks noChangeAspect="1"/>
          </p:cNvPicPr>
          <p:nvPr>
            <a:audioFile r:link="rId4"/>
            <p:extLst>
              <p:ext uri="{DAA4B4D4-6D71-4841-9C94-3DE7FCFB9230}">
                <p14:media xmlns:p14="http://schemas.microsoft.com/office/powerpoint/2010/main" r:embed="rId3"/>
              </p:ext>
            </p:extLst>
          </p:nvPr>
        </p:nvPicPr>
        <p:blipFill>
          <a:blip r:embed="rId26"/>
          <a:stretch>
            <a:fillRect/>
          </a:stretch>
        </p:blipFill>
        <p:spPr>
          <a:xfrm>
            <a:off x="7741030" y="6111504"/>
            <a:ext cx="609600" cy="609600"/>
          </a:xfrm>
          <a:prstGeom prst="rect">
            <a:avLst/>
          </a:prstGeom>
        </p:spPr>
      </p:pic>
    </p:spTree>
    <p:extLst>
      <p:ext uri="{BB962C8B-B14F-4D97-AF65-F5344CB8AC3E}">
        <p14:creationId xmlns:p14="http://schemas.microsoft.com/office/powerpoint/2010/main" val="1144778133"/>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521" fill="hold"/>
                                        <p:tgtEl>
                                          <p:spTgt spid="2"/>
                                        </p:tgtEl>
                                      </p:cBhvr>
                                    </p:cmd>
                                  </p:childTnLst>
                                </p:cTn>
                              </p:par>
                            </p:childTnLst>
                          </p:cTn>
                        </p:par>
                        <p:par>
                          <p:cTn id="7" fill="hold">
                            <p:stCondLst>
                              <p:cond delay="49521"/>
                            </p:stCondLst>
                            <p:childTnLst>
                              <p:par>
                                <p:cTn id="8" presetID="1" presetClass="mediacall" presetSubtype="0" fill="hold" nodeType="afterEffect">
                                  <p:stCondLst>
                                    <p:cond delay="0"/>
                                  </p:stCondLst>
                                  <p:childTnLst>
                                    <p:cmd type="call" cmd="playFrom(0.0)">
                                      <p:cBhvr>
                                        <p:cTn id="9" dur="26368"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D5467D0-0EBF-E493-21A3-B2696E75B55A}"/>
              </a:ext>
            </a:extLst>
          </p:cNvPr>
          <p:cNvSpPr>
            <a:spLocks noGrp="1"/>
          </p:cNvSpPr>
          <p:nvPr>
            <p:ph idx="1"/>
          </p:nvPr>
        </p:nvSpPr>
        <p:spPr>
          <a:xfrm>
            <a:off x="69448" y="1541755"/>
            <a:ext cx="8928549" cy="2433476"/>
          </a:xfrm>
        </p:spPr>
        <p:txBody>
          <a:bodyPr/>
          <a:lstStyle/>
          <a:p>
            <a:r>
              <a:rPr kumimoji="1" lang="ja-JP" altLang="en-US" dirty="0">
                <a:latin typeface="Meiryo UI" panose="020B0604030504040204" pitchFamily="50" charset="-128"/>
                <a:ea typeface="Meiryo UI" panose="020B0604030504040204" pitchFamily="50" charset="-128"/>
              </a:rPr>
              <a:t>経済産業省策定の「化粧品産業ビジョン」</a:t>
            </a:r>
            <a:r>
              <a:rPr kumimoji="1" lang="en-US" altLang="ja-JP" baseline="30000"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で表されているように、日本の化粧品産業が海外に</a:t>
            </a:r>
            <a:r>
              <a:rPr lang="ja-JP" altLang="en-US" dirty="0">
                <a:latin typeface="Meiryo UI" panose="020B0604030504040204" pitchFamily="50" charset="-128"/>
                <a:ea typeface="Meiryo UI" panose="020B0604030504040204" pitchFamily="50" charset="-128"/>
              </a:rPr>
              <a:t>事業</a:t>
            </a:r>
            <a:r>
              <a:rPr kumimoji="1" lang="ja-JP" altLang="en-US" dirty="0">
                <a:latin typeface="Meiryo UI" panose="020B0604030504040204" pitchFamily="50" charset="-128"/>
                <a:ea typeface="Meiryo UI" panose="020B0604030504040204" pitchFamily="50" charset="-128"/>
              </a:rPr>
              <a:t>を展開するうえで、特に欧州においては製品に係る原材料の使用についての規制に関する議論がなされることが多いほか、消費者の環境に対する意識が高いことを背景に、</a:t>
            </a:r>
            <a:r>
              <a:rPr kumimoji="1" lang="ja-JP" altLang="en-US" b="1" dirty="0">
                <a:latin typeface="Meiryo UI" panose="020B0604030504040204" pitchFamily="50" charset="-128"/>
                <a:ea typeface="Meiryo UI" panose="020B0604030504040204" pitchFamily="50" charset="-128"/>
              </a:rPr>
              <a:t>環境保全に配慮した製品開発</a:t>
            </a:r>
            <a:r>
              <a:rPr kumimoji="1" lang="ja-JP" altLang="en-US" dirty="0">
                <a:latin typeface="Meiryo UI" panose="020B0604030504040204" pitchFamily="50" charset="-128"/>
                <a:ea typeface="Meiryo UI" panose="020B0604030504040204" pitchFamily="50" charset="-128"/>
              </a:rPr>
              <a:t>が求められる。</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国際競争力を獲得するためには、</a:t>
            </a:r>
            <a:r>
              <a:rPr lang="ja-JP" altLang="en-US" b="1" dirty="0">
                <a:latin typeface="Meiryo UI" panose="020B0604030504040204" pitchFamily="50" charset="-128"/>
                <a:ea typeface="Meiryo UI" panose="020B0604030504040204" pitchFamily="50" charset="-128"/>
              </a:rPr>
              <a:t>独創的なアイデア</a:t>
            </a:r>
            <a:r>
              <a:rPr lang="ja-JP" altLang="en-US" dirty="0">
                <a:latin typeface="Meiryo UI" panose="020B0604030504040204" pitchFamily="50" charset="-128"/>
                <a:ea typeface="Meiryo UI" panose="020B0604030504040204" pitchFamily="50" charset="-128"/>
              </a:rPr>
              <a:t>に基づいた研究を実施できる機会を設けることが必要不可欠である。</a:t>
            </a:r>
            <a:endParaRPr kumimoji="1" lang="en-US" altLang="ja-JP"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何の課題について何の技術を以て解決すべきか</a:t>
            </a:r>
            <a:r>
              <a:rPr lang="ja-JP" altLang="en-US" dirty="0">
                <a:latin typeface="Meiryo UI" panose="020B0604030504040204" pitchFamily="50" charset="-128"/>
                <a:ea typeface="Meiryo UI" panose="020B0604030504040204" pitchFamily="50" charset="-128"/>
              </a:rPr>
              <a:t>を見出すことが困難である。</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3" name="タイトル 2">
            <a:extLst>
              <a:ext uri="{FF2B5EF4-FFF2-40B4-BE49-F238E27FC236}">
                <a16:creationId xmlns:a16="http://schemas.microsoft.com/office/drawing/2014/main" id="{63353794-4B62-89EF-5B72-830C5E1B4187}"/>
              </a:ext>
            </a:extLst>
          </p:cNvPr>
          <p:cNvSpPr>
            <a:spLocks noGrp="1"/>
          </p:cNvSpPr>
          <p:nvPr>
            <p:ph type="title"/>
          </p:nvPr>
        </p:nvSpPr>
        <p:spPr/>
        <p:txBody>
          <a:bodyPr/>
          <a:lstStyle/>
          <a:p>
            <a:r>
              <a:rPr kumimoji="1" lang="ja-JP" altLang="en-US" dirty="0"/>
              <a:t>背景とねらい</a:t>
            </a:r>
          </a:p>
        </p:txBody>
      </p:sp>
      <p:sp>
        <p:nvSpPr>
          <p:cNvPr id="4" name="スライド番号プレースホルダー 3">
            <a:extLst>
              <a:ext uri="{FF2B5EF4-FFF2-40B4-BE49-F238E27FC236}">
                <a16:creationId xmlns:a16="http://schemas.microsoft.com/office/drawing/2014/main" id="{A547883E-89B4-0F6C-B77A-A3787E3DB253}"/>
              </a:ext>
            </a:extLst>
          </p:cNvPr>
          <p:cNvSpPr>
            <a:spLocks noGrp="1"/>
          </p:cNvSpPr>
          <p:nvPr>
            <p:ph type="sldNum" sz="quarter" idx="4"/>
          </p:nvPr>
        </p:nvSpPr>
        <p:spPr/>
        <p:txBody>
          <a:bodyPr/>
          <a:lstStyle/>
          <a:p>
            <a:fld id="{652AE7A0-B274-4AD2-A86F-1F9EDE300C1C}" type="slidenum">
              <a:rPr lang="ja-JP" altLang="en-US" smtClean="0"/>
              <a:pPr/>
              <a:t>5</a:t>
            </a:fld>
            <a:endParaRPr lang="ja-JP" altLang="en-US"/>
          </a:p>
        </p:txBody>
      </p:sp>
      <p:sp>
        <p:nvSpPr>
          <p:cNvPr id="5" name="テキスト ボックス 4">
            <a:extLst>
              <a:ext uri="{FF2B5EF4-FFF2-40B4-BE49-F238E27FC236}">
                <a16:creationId xmlns:a16="http://schemas.microsoft.com/office/drawing/2014/main" id="{D6044573-DFB9-EE61-6E88-AB162A2B7FE1}"/>
              </a:ext>
            </a:extLst>
          </p:cNvPr>
          <p:cNvSpPr txBox="1"/>
          <p:nvPr/>
        </p:nvSpPr>
        <p:spPr>
          <a:xfrm>
            <a:off x="0" y="4901660"/>
            <a:ext cx="9131847" cy="1323439"/>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化粧品産業全体が抱える社会横断的な課題についての</a:t>
            </a:r>
            <a:r>
              <a:rPr lang="ja-JP" altLang="en-US" sz="2000" b="1" dirty="0">
                <a:latin typeface="Meiryo UI" panose="020B0604030504040204" pitchFamily="50" charset="-128"/>
                <a:ea typeface="Meiryo UI" panose="020B0604030504040204" pitchFamily="50" charset="-128"/>
              </a:rPr>
              <a:t>調査</a:t>
            </a:r>
            <a:r>
              <a:rPr lang="ja-JP" altLang="en-US" sz="2000" dirty="0">
                <a:latin typeface="Meiryo UI" panose="020B0604030504040204" pitchFamily="50" charset="-128"/>
                <a:ea typeface="Meiryo UI" panose="020B0604030504040204" pitchFamily="50" charset="-128"/>
              </a:rPr>
              <a:t>と</a:t>
            </a:r>
            <a:r>
              <a:rPr lang="ja-JP" altLang="en-US" sz="2000" b="1" dirty="0">
                <a:latin typeface="Meiryo UI" panose="020B0604030504040204" pitchFamily="50" charset="-128"/>
                <a:ea typeface="Meiryo UI" panose="020B0604030504040204" pitchFamily="50" charset="-128"/>
              </a:rPr>
              <a:t>技術課題</a:t>
            </a:r>
            <a:r>
              <a:rPr lang="ja-JP" altLang="en-US" sz="2000" dirty="0">
                <a:latin typeface="Meiryo UI" panose="020B0604030504040204" pitchFamily="50" charset="-128"/>
                <a:ea typeface="Meiryo UI" panose="020B0604030504040204" pitchFamily="50" charset="-128"/>
              </a:rPr>
              <a:t>（懸賞広告課題）の設定ならびに</a:t>
            </a:r>
            <a:r>
              <a:rPr lang="ja-JP" altLang="en-US" sz="2000" b="1" dirty="0">
                <a:latin typeface="Meiryo UI" panose="020B0604030504040204" pitchFamily="50" charset="-128"/>
                <a:ea typeface="Meiryo UI" panose="020B0604030504040204" pitchFamily="50" charset="-128"/>
              </a:rPr>
              <a:t>企画運営</a:t>
            </a:r>
            <a:r>
              <a:rPr lang="ja-JP" altLang="en-US" sz="2000" dirty="0">
                <a:latin typeface="Meiryo UI" panose="020B0604030504040204" pitchFamily="50" charset="-128"/>
                <a:ea typeface="Meiryo UI" panose="020B0604030504040204" pitchFamily="50" charset="-128"/>
              </a:rPr>
              <a:t>を実施して、</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様々な企業・大学・研究機関に参入の機会を与え、独創的な技術シーズを育成・発掘し、共同研究等による連携を促進する。</a:t>
            </a:r>
            <a:endParaRPr kumimoji="1" lang="ja-JP" altLang="en-US" sz="2000" dirty="0">
              <a:latin typeface="Meiryo UI" panose="020B0604030504040204" pitchFamily="50" charset="-128"/>
              <a:ea typeface="Meiryo UI" panose="020B0604030504040204" pitchFamily="50" charset="-128"/>
            </a:endParaRPr>
          </a:p>
        </p:txBody>
      </p:sp>
      <p:sp>
        <p:nvSpPr>
          <p:cNvPr id="6" name="二等辺三角形 5">
            <a:extLst>
              <a:ext uri="{FF2B5EF4-FFF2-40B4-BE49-F238E27FC236}">
                <a16:creationId xmlns:a16="http://schemas.microsoft.com/office/drawing/2014/main" id="{558DB9A9-6D89-30E4-D1E1-C7006FB2706D}"/>
              </a:ext>
            </a:extLst>
          </p:cNvPr>
          <p:cNvSpPr/>
          <p:nvPr/>
        </p:nvSpPr>
        <p:spPr>
          <a:xfrm flipV="1">
            <a:off x="1590711" y="4243008"/>
            <a:ext cx="5950424" cy="390875"/>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719F4050-4268-CA7C-5FC7-03300B84D157}"/>
              </a:ext>
            </a:extLst>
          </p:cNvPr>
          <p:cNvSpPr txBox="1"/>
          <p:nvPr/>
        </p:nvSpPr>
        <p:spPr>
          <a:xfrm>
            <a:off x="656203" y="6225099"/>
            <a:ext cx="7904728" cy="230832"/>
          </a:xfrm>
          <a:prstGeom prst="rect">
            <a:avLst/>
          </a:prstGeom>
          <a:noFill/>
        </p:spPr>
        <p:txBody>
          <a:bodyPr wrap="non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経済産業省</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化粧品産業ビジョン</a:t>
            </a:r>
            <a:r>
              <a:rPr lang="en-US" altLang="ja-JP"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https://www.meti.go.jp/policy/mono_info_service/mono/bio/cosme/cosme_vision2021.pdf, 2021.04</a:t>
            </a:r>
            <a:endParaRPr kumimoji="1" lang="ja-JP" altLang="en-US" sz="900" dirty="0">
              <a:latin typeface="Meiryo UI" panose="020B0604030504040204" pitchFamily="50" charset="-128"/>
              <a:ea typeface="Meiryo UI" panose="020B0604030504040204" pitchFamily="50" charset="-128"/>
            </a:endParaRPr>
          </a:p>
        </p:txBody>
      </p:sp>
      <p:pic>
        <p:nvPicPr>
          <p:cNvPr id="8" name="録音したサウンド">
            <a:hlinkClick r:id="" action="ppaction://media"/>
            <a:extLst>
              <a:ext uri="{FF2B5EF4-FFF2-40B4-BE49-F238E27FC236}">
                <a16:creationId xmlns:a16="http://schemas.microsoft.com/office/drawing/2014/main" id="{7B212E7A-60AA-C6E1-1C2F-BFE7C96E0F5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17751" y="6035715"/>
            <a:ext cx="609600" cy="609600"/>
          </a:xfrm>
          <a:prstGeom prst="rect">
            <a:avLst/>
          </a:prstGeom>
        </p:spPr>
      </p:pic>
      <p:pic>
        <p:nvPicPr>
          <p:cNvPr id="10" name="録音したサウンド">
            <a:hlinkClick r:id="" action="ppaction://media"/>
            <a:extLst>
              <a:ext uri="{FF2B5EF4-FFF2-40B4-BE49-F238E27FC236}">
                <a16:creationId xmlns:a16="http://schemas.microsoft.com/office/drawing/2014/main" id="{1C6EE0CB-9880-8F07-E3DD-539FC3A976BB}"/>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24799" y="6065838"/>
            <a:ext cx="609600" cy="609600"/>
          </a:xfrm>
          <a:prstGeom prst="rect">
            <a:avLst/>
          </a:prstGeom>
        </p:spPr>
      </p:pic>
    </p:spTree>
    <p:extLst>
      <p:ext uri="{BB962C8B-B14F-4D97-AF65-F5344CB8AC3E}">
        <p14:creationId xmlns:p14="http://schemas.microsoft.com/office/powerpoint/2010/main" val="191013582"/>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901" fill="hold"/>
                                        <p:tgtEl>
                                          <p:spTgt spid="8"/>
                                        </p:tgtEl>
                                      </p:cBhvr>
                                    </p:cmd>
                                  </p:childTnLst>
                                </p:cTn>
                              </p:par>
                            </p:childTnLst>
                          </p:cTn>
                        </p:par>
                        <p:par>
                          <p:cTn id="7" fill="hold">
                            <p:stCondLst>
                              <p:cond delay="40901"/>
                            </p:stCondLst>
                            <p:childTnLst>
                              <p:par>
                                <p:cTn id="8" presetID="1" presetClass="mediacall" presetSubtype="0" fill="hold" nodeType="afterEffect">
                                  <p:stCondLst>
                                    <p:cond delay="0"/>
                                  </p:stCondLst>
                                  <p:childTnLst>
                                    <p:cmd type="call" cmd="playFrom(0.0)">
                                      <p:cBhvr>
                                        <p:cTn id="9" dur="29745"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8"/>
                </p:tgtEl>
              </p:cMediaNode>
            </p:audio>
            <p:audio>
              <p:cMediaNode vol="80000">
                <p:cTn id="11"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CF3C8723-D68A-74AA-C39F-DAC7DA5D5977}"/>
              </a:ext>
            </a:extLst>
          </p:cNvPr>
          <p:cNvGraphicFramePr>
            <a:graphicFrameLocks noGrp="1"/>
          </p:cNvGraphicFramePr>
          <p:nvPr>
            <p:ph idx="1"/>
            <p:extLst>
              <p:ext uri="{D42A27DB-BD31-4B8C-83A1-F6EECF244321}">
                <p14:modId xmlns:p14="http://schemas.microsoft.com/office/powerpoint/2010/main" val="320540407"/>
              </p:ext>
            </p:extLst>
          </p:nvPr>
        </p:nvGraphicFramePr>
        <p:xfrm>
          <a:off x="295596" y="1430459"/>
          <a:ext cx="8552807" cy="4180840"/>
        </p:xfrm>
        <a:graphic>
          <a:graphicData uri="http://schemas.openxmlformats.org/drawingml/2006/table">
            <a:tbl>
              <a:tblPr firstRow="1" bandRow="1">
                <a:tableStyleId>{5940675A-B579-460E-94D1-54222C63F5DA}</a:tableStyleId>
              </a:tblPr>
              <a:tblGrid>
                <a:gridCol w="1961467">
                  <a:extLst>
                    <a:ext uri="{9D8B030D-6E8A-4147-A177-3AD203B41FA5}">
                      <a16:colId xmlns:a16="http://schemas.microsoft.com/office/drawing/2014/main" val="1379756727"/>
                    </a:ext>
                  </a:extLst>
                </a:gridCol>
                <a:gridCol w="6591340">
                  <a:extLst>
                    <a:ext uri="{9D8B030D-6E8A-4147-A177-3AD203B41FA5}">
                      <a16:colId xmlns:a16="http://schemas.microsoft.com/office/drawing/2014/main" val="3712483937"/>
                    </a:ext>
                  </a:extLst>
                </a:gridCol>
              </a:tblGrid>
              <a:tr h="370840">
                <a:tc>
                  <a:txBody>
                    <a:bodyPr/>
                    <a:lstStyle/>
                    <a:p>
                      <a:r>
                        <a:rPr kumimoji="1" lang="ja-JP" altLang="en-US" dirty="0">
                          <a:latin typeface="Meiryo UI" panose="020B0604030504040204" pitchFamily="50" charset="-128"/>
                          <a:ea typeface="Meiryo UI" panose="020B0604030504040204" pitchFamily="50" charset="-128"/>
                        </a:rPr>
                        <a:t>項目</a:t>
                      </a:r>
                    </a:p>
                  </a:txBody>
                  <a:tcPr/>
                </a:tc>
                <a:tc>
                  <a:txBody>
                    <a:bodyPr/>
                    <a:lstStyle/>
                    <a:p>
                      <a:r>
                        <a:rPr kumimoji="1" lang="ja-JP" altLang="en-US" dirty="0">
                          <a:latin typeface="Meiryo UI" panose="020B0604030504040204" pitchFamily="50" charset="-128"/>
                          <a:ea typeface="Meiryo UI" panose="020B0604030504040204" pitchFamily="50" charset="-128"/>
                        </a:rPr>
                        <a:t>内容</a:t>
                      </a:r>
                    </a:p>
                  </a:txBody>
                  <a:tcPr/>
                </a:tc>
                <a:extLst>
                  <a:ext uri="{0D108BD9-81ED-4DB2-BD59-A6C34878D82A}">
                    <a16:rowId xmlns:a16="http://schemas.microsoft.com/office/drawing/2014/main" val="4266465408"/>
                  </a:ext>
                </a:extLst>
              </a:tr>
              <a:tr h="370840">
                <a:tc>
                  <a:txBody>
                    <a:bodyPr/>
                    <a:lstStyle/>
                    <a:p>
                      <a:r>
                        <a:rPr kumimoji="1" lang="ja-JP" altLang="en-US" sz="1350" b="0" i="0" u="none" strike="noStrike" kern="1200" baseline="0" dirty="0">
                          <a:solidFill>
                            <a:schemeClr val="tx1"/>
                          </a:solidFill>
                          <a:latin typeface="Meiryo UI" panose="020B0604030504040204" pitchFamily="50" charset="-128"/>
                          <a:ea typeface="Meiryo UI" panose="020B0604030504040204" pitchFamily="50" charset="-128"/>
                          <a:cs typeface="+mn-cs"/>
                        </a:rPr>
                        <a:t>３－１． </a:t>
                      </a:r>
                    </a:p>
                    <a:p>
                      <a:r>
                        <a:rPr kumimoji="1" lang="ja-JP" altLang="en-US" sz="1350" b="0" i="0" u="none" strike="noStrike" kern="1200" baseline="0" dirty="0">
                          <a:solidFill>
                            <a:schemeClr val="tx1"/>
                          </a:solidFill>
                          <a:latin typeface="Meiryo UI" panose="020B0604030504040204" pitchFamily="50" charset="-128"/>
                          <a:ea typeface="Meiryo UI" panose="020B0604030504040204" pitchFamily="50" charset="-128"/>
                          <a:cs typeface="+mn-cs"/>
                        </a:rPr>
                        <a:t>課題に関する調査</a:t>
                      </a:r>
                      <a:r>
                        <a:rPr kumimoji="1" lang="ja-JP" altLang="en-US" sz="1350" b="0" i="0" u="none" strike="noStrike" kern="1200" baseline="0" dirty="0">
                          <a:solidFill>
                            <a:schemeClr val="tx1"/>
                          </a:solidFill>
                          <a:latin typeface="+mn-lt"/>
                          <a:ea typeface="+mn-ea"/>
                          <a:cs typeface="+mn-cs"/>
                        </a:rPr>
                        <a:t>	</a:t>
                      </a:r>
                    </a:p>
                  </a:txBody>
                  <a:tcPr/>
                </a:tc>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１）研究開発成果の社会実装と市場展開を構想したうえで、すぐにビジネスに直結するものではなく、短期に共同研究等につながるテーマの創出及び研究開発過程における体制構築が期待される課題とその目標水準の設定のための調査</a:t>
                      </a:r>
                      <a:endParaRPr lang="en-US" altLang="ja-JP" sz="1400" b="0" i="0" u="none" strike="noStrike" baseline="0" dirty="0">
                        <a:solidFill>
                          <a:srgbClr val="000000"/>
                        </a:solidFill>
                        <a:latin typeface="Meiryo UI" panose="020B0604030504040204" pitchFamily="50" charset="-128"/>
                        <a:ea typeface="Meiryo UI" panose="020B0604030504040204" pitchFamily="50" charset="-128"/>
                      </a:endParaRP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（２）成果の審査時に定量的な評価が可能となるような課題とその目標水準の設定のための調査</a:t>
                      </a:r>
                      <a:endParaRPr lang="en-US" altLang="ja-JP" sz="1400" b="0" i="0" u="none" strike="noStrike" baseline="0" dirty="0">
                        <a:solidFill>
                          <a:srgbClr val="000000"/>
                        </a:solidFill>
                        <a:latin typeface="Meiryo UI" panose="020B0604030504040204" pitchFamily="50" charset="-128"/>
                        <a:ea typeface="Meiryo UI" panose="020B0604030504040204" pitchFamily="50" charset="-128"/>
                      </a:endParaRP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（３）アウトカム目標の実現に係る調査</a:t>
                      </a:r>
                      <a:endParaRPr lang="en-US" altLang="ja-JP" sz="1400" b="0" i="0" u="none" strike="noStrike" baseline="0" dirty="0">
                        <a:solidFill>
                          <a:srgbClr val="000000"/>
                        </a:solidFill>
                        <a:latin typeface="Meiryo UI" panose="020B0604030504040204" pitchFamily="50" charset="-128"/>
                        <a:ea typeface="Meiryo UI" panose="020B0604030504040204" pitchFamily="50" charset="-128"/>
                      </a:endParaRP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（４）他の競争的研究費でカバーされない内容とするための調査</a:t>
                      </a:r>
                      <a:endParaRPr lang="en-US" altLang="ja-JP" sz="1400" b="0" i="0" u="none" strike="noStrike" baseline="0" dirty="0">
                        <a:solidFill>
                          <a:srgbClr val="000000"/>
                        </a:solidFill>
                        <a:latin typeface="Meiryo UI" panose="020B0604030504040204" pitchFamily="50" charset="-128"/>
                        <a:ea typeface="Meiryo UI" panose="020B0604030504040204" pitchFamily="50" charset="-128"/>
                      </a:endParaRP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（５）想定応募層、想定応募数の調査</a:t>
                      </a:r>
                      <a:endParaRPr lang="en-US" altLang="ja-JP" sz="1400" b="0" i="0" u="none" strike="noStrike" baseline="0" dirty="0">
                        <a:solidFill>
                          <a:srgbClr val="000000"/>
                        </a:solidFill>
                        <a:latin typeface="Meiryo UI" panose="020B0604030504040204" pitchFamily="50" charset="-128"/>
                        <a:ea typeface="Meiryo UI" panose="020B0604030504040204" pitchFamily="50" charset="-128"/>
                      </a:endParaRP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（６）効果的な広報の企画・実施のための調査</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（７）研究開発および審査に要する環境整備に関する調査</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（８）懸賞金以外の応募者にとってのインセンティブ設定に係る調査</a:t>
                      </a:r>
                    </a:p>
                  </a:txBody>
                  <a:tcPr/>
                </a:tc>
                <a:extLst>
                  <a:ext uri="{0D108BD9-81ED-4DB2-BD59-A6C34878D82A}">
                    <a16:rowId xmlns:a16="http://schemas.microsoft.com/office/drawing/2014/main" val="87149928"/>
                  </a:ext>
                </a:extLst>
              </a:tr>
              <a:tr h="370840">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３－２．</a:t>
                      </a:r>
                      <a:endParaRPr lang="en-US" altLang="ja-JP" sz="1400" b="0" i="0" u="none" strike="noStrike" baseline="0" dirty="0">
                        <a:solidFill>
                          <a:srgbClr val="000000"/>
                        </a:solidFill>
                        <a:latin typeface="Meiryo UI" panose="020B0604030504040204" pitchFamily="50" charset="-128"/>
                        <a:ea typeface="Meiryo UI" panose="020B0604030504040204" pitchFamily="50" charset="-128"/>
                      </a:endParaRP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懸賞広告内容の検討</a:t>
                      </a:r>
                    </a:p>
                  </a:txBody>
                  <a:tcPr/>
                </a:tc>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（１）懸賞金交付決定方法の検討 </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（２）懸賞金の配分方法の検討 </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（３）懸賞広告内容に関する調査・検討</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上記３－１．および３－２．（１）（２）に加えて、懸賞広告内容に関する懸賞広告期間 、応募様式・応募方法・応募受理等応募に必要な事項 、募集に係る説明会の開催方法 、その他必要な事項 について調査・検討すること。</a:t>
                      </a:r>
                    </a:p>
                  </a:txBody>
                  <a:tcPr/>
                </a:tc>
                <a:extLst>
                  <a:ext uri="{0D108BD9-81ED-4DB2-BD59-A6C34878D82A}">
                    <a16:rowId xmlns:a16="http://schemas.microsoft.com/office/drawing/2014/main" val="2029395712"/>
                  </a:ext>
                </a:extLst>
              </a:tr>
            </a:tbl>
          </a:graphicData>
        </a:graphic>
      </p:graphicFrame>
      <p:sp>
        <p:nvSpPr>
          <p:cNvPr id="3" name="タイトル 2">
            <a:extLst>
              <a:ext uri="{FF2B5EF4-FFF2-40B4-BE49-F238E27FC236}">
                <a16:creationId xmlns:a16="http://schemas.microsoft.com/office/drawing/2014/main" id="{1FB7F9F6-8801-1A02-7BAC-8BCFE7BBF619}"/>
              </a:ext>
            </a:extLst>
          </p:cNvPr>
          <p:cNvSpPr>
            <a:spLocks noGrp="1"/>
          </p:cNvSpPr>
          <p:nvPr>
            <p:ph type="title"/>
          </p:nvPr>
        </p:nvSpPr>
        <p:spPr/>
        <p:txBody>
          <a:bodyPr/>
          <a:lstStyle/>
          <a:p>
            <a:r>
              <a:rPr kumimoji="1" lang="ja-JP" altLang="en-US" dirty="0"/>
              <a:t>仕様書概要</a:t>
            </a:r>
            <a:r>
              <a:rPr kumimoji="1" lang="en-US" altLang="ja-JP" dirty="0"/>
              <a:t>(1/4)</a:t>
            </a:r>
            <a:endParaRPr kumimoji="1" lang="ja-JP" altLang="en-US" dirty="0"/>
          </a:p>
        </p:txBody>
      </p:sp>
      <p:sp>
        <p:nvSpPr>
          <p:cNvPr id="4" name="スライド番号プレースホルダー 3">
            <a:extLst>
              <a:ext uri="{FF2B5EF4-FFF2-40B4-BE49-F238E27FC236}">
                <a16:creationId xmlns:a16="http://schemas.microsoft.com/office/drawing/2014/main" id="{B6D592D8-B580-2831-642D-C1A03FC9BE1B}"/>
              </a:ext>
            </a:extLst>
          </p:cNvPr>
          <p:cNvSpPr>
            <a:spLocks noGrp="1"/>
          </p:cNvSpPr>
          <p:nvPr>
            <p:ph type="sldNum" sz="quarter" idx="4"/>
          </p:nvPr>
        </p:nvSpPr>
        <p:spPr/>
        <p:txBody>
          <a:bodyPr/>
          <a:lstStyle/>
          <a:p>
            <a:fld id="{652AE7A0-B274-4AD2-A86F-1F9EDE300C1C}" type="slidenum">
              <a:rPr lang="ja-JP" altLang="en-US" smtClean="0"/>
              <a:pPr/>
              <a:t>6</a:t>
            </a:fld>
            <a:endParaRPr lang="ja-JP" altLang="en-US"/>
          </a:p>
        </p:txBody>
      </p:sp>
      <p:pic>
        <p:nvPicPr>
          <p:cNvPr id="6" name="録音したサウンド">
            <a:hlinkClick r:id="" action="ppaction://media"/>
            <a:extLst>
              <a:ext uri="{FF2B5EF4-FFF2-40B4-BE49-F238E27FC236}">
                <a16:creationId xmlns:a16="http://schemas.microsoft.com/office/drawing/2014/main" id="{A256BB51-56F5-A482-3306-A4CEDF77D3C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18298" y="5747287"/>
            <a:ext cx="609600" cy="609600"/>
          </a:xfrm>
          <a:prstGeom prst="rect">
            <a:avLst/>
          </a:prstGeom>
        </p:spPr>
      </p:pic>
    </p:spTree>
    <p:extLst>
      <p:ext uri="{BB962C8B-B14F-4D97-AF65-F5344CB8AC3E}">
        <p14:creationId xmlns:p14="http://schemas.microsoft.com/office/powerpoint/2010/main" val="1550419302"/>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63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CF0AF-92E0-07A6-BD25-5C38276016BA}"/>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5450D164-485A-0953-BD8A-0F5A52829DDC}"/>
              </a:ext>
            </a:extLst>
          </p:cNvPr>
          <p:cNvSpPr>
            <a:spLocks noGrp="1"/>
          </p:cNvSpPr>
          <p:nvPr>
            <p:ph type="title"/>
          </p:nvPr>
        </p:nvSpPr>
        <p:spPr/>
        <p:txBody>
          <a:bodyPr/>
          <a:lstStyle/>
          <a:p>
            <a:r>
              <a:rPr kumimoji="1" lang="ja-JP" altLang="en-US" dirty="0"/>
              <a:t>仕様書概要</a:t>
            </a:r>
            <a:r>
              <a:rPr kumimoji="1" lang="en-US" altLang="ja-JP" dirty="0"/>
              <a:t>(2/4)</a:t>
            </a:r>
            <a:endParaRPr kumimoji="1" lang="ja-JP" altLang="en-US" dirty="0"/>
          </a:p>
        </p:txBody>
      </p:sp>
      <p:sp>
        <p:nvSpPr>
          <p:cNvPr id="4" name="スライド番号プレースホルダー 3">
            <a:extLst>
              <a:ext uri="{FF2B5EF4-FFF2-40B4-BE49-F238E27FC236}">
                <a16:creationId xmlns:a16="http://schemas.microsoft.com/office/drawing/2014/main" id="{7BCDAE72-0D1E-776B-C968-AF7B2C243D17}"/>
              </a:ext>
            </a:extLst>
          </p:cNvPr>
          <p:cNvSpPr>
            <a:spLocks noGrp="1"/>
          </p:cNvSpPr>
          <p:nvPr>
            <p:ph type="sldNum" sz="quarter" idx="4"/>
          </p:nvPr>
        </p:nvSpPr>
        <p:spPr/>
        <p:txBody>
          <a:bodyPr/>
          <a:lstStyle/>
          <a:p>
            <a:fld id="{652AE7A0-B274-4AD2-A86F-1F9EDE300C1C}" type="slidenum">
              <a:rPr lang="ja-JP" altLang="en-US" smtClean="0"/>
              <a:pPr/>
              <a:t>7</a:t>
            </a:fld>
            <a:endParaRPr lang="ja-JP" altLang="en-US"/>
          </a:p>
        </p:txBody>
      </p:sp>
      <p:graphicFrame>
        <p:nvGraphicFramePr>
          <p:cNvPr id="5" name="コンテンツ プレースホルダー 4">
            <a:extLst>
              <a:ext uri="{FF2B5EF4-FFF2-40B4-BE49-F238E27FC236}">
                <a16:creationId xmlns:a16="http://schemas.microsoft.com/office/drawing/2014/main" id="{FDD0308D-3F54-189E-994F-E6BBF5ECB489}"/>
              </a:ext>
            </a:extLst>
          </p:cNvPr>
          <p:cNvGraphicFramePr>
            <a:graphicFrameLocks noGrp="1"/>
          </p:cNvGraphicFramePr>
          <p:nvPr>
            <p:ph idx="1"/>
            <p:extLst>
              <p:ext uri="{D42A27DB-BD31-4B8C-83A1-F6EECF244321}">
                <p14:modId xmlns:p14="http://schemas.microsoft.com/office/powerpoint/2010/main" val="4071085966"/>
              </p:ext>
            </p:extLst>
          </p:nvPr>
        </p:nvGraphicFramePr>
        <p:xfrm>
          <a:off x="336550" y="1268413"/>
          <a:ext cx="8400547" cy="4607560"/>
        </p:xfrm>
        <a:graphic>
          <a:graphicData uri="http://schemas.openxmlformats.org/drawingml/2006/table">
            <a:tbl>
              <a:tblPr firstRow="1" bandRow="1">
                <a:tableStyleId>{5940675A-B579-460E-94D1-54222C63F5DA}</a:tableStyleId>
              </a:tblPr>
              <a:tblGrid>
                <a:gridCol w="1908939">
                  <a:extLst>
                    <a:ext uri="{9D8B030D-6E8A-4147-A177-3AD203B41FA5}">
                      <a16:colId xmlns:a16="http://schemas.microsoft.com/office/drawing/2014/main" val="1379756727"/>
                    </a:ext>
                  </a:extLst>
                </a:gridCol>
                <a:gridCol w="6491608">
                  <a:extLst>
                    <a:ext uri="{9D8B030D-6E8A-4147-A177-3AD203B41FA5}">
                      <a16:colId xmlns:a16="http://schemas.microsoft.com/office/drawing/2014/main" val="3712483937"/>
                    </a:ext>
                  </a:extLst>
                </a:gridCol>
              </a:tblGrid>
              <a:tr h="370840">
                <a:tc>
                  <a:txBody>
                    <a:bodyPr/>
                    <a:lstStyle/>
                    <a:p>
                      <a:r>
                        <a:rPr kumimoji="1" lang="ja-JP" altLang="en-US" dirty="0">
                          <a:latin typeface="Meiryo UI" panose="020B0604030504040204" pitchFamily="50" charset="-128"/>
                          <a:ea typeface="Meiryo UI" panose="020B0604030504040204" pitchFamily="50" charset="-128"/>
                        </a:rPr>
                        <a:t>項目</a:t>
                      </a:r>
                    </a:p>
                  </a:txBody>
                  <a:tcPr/>
                </a:tc>
                <a:tc>
                  <a:txBody>
                    <a:bodyPr/>
                    <a:lstStyle/>
                    <a:p>
                      <a:r>
                        <a:rPr kumimoji="1" lang="ja-JP" altLang="en-US" dirty="0">
                          <a:latin typeface="Meiryo UI" panose="020B0604030504040204" pitchFamily="50" charset="-128"/>
                          <a:ea typeface="Meiryo UI" panose="020B0604030504040204" pitchFamily="50" charset="-128"/>
                        </a:rPr>
                        <a:t>内容</a:t>
                      </a:r>
                    </a:p>
                  </a:txBody>
                  <a:tcPr/>
                </a:tc>
                <a:extLst>
                  <a:ext uri="{0D108BD9-81ED-4DB2-BD59-A6C34878D82A}">
                    <a16:rowId xmlns:a16="http://schemas.microsoft.com/office/drawing/2014/main" val="4266465408"/>
                  </a:ext>
                </a:extLst>
              </a:tr>
              <a:tr h="370840">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３－３． </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懸賞金交付等審査委員会の準備および運営	</a:t>
                      </a:r>
                    </a:p>
                  </a:txBody>
                  <a:tcPr/>
                </a:tc>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ＮＥＤＯが行う懸賞金の交付等に関して審査を行う</a:t>
                      </a:r>
                      <a:r>
                        <a:rPr lang="ja-JP" altLang="en-US" sz="1400" b="1" i="0" u="none" strike="noStrike" baseline="0" dirty="0">
                          <a:solidFill>
                            <a:srgbClr val="000000"/>
                          </a:solidFill>
                          <a:latin typeface="Meiryo UI" panose="020B0604030504040204" pitchFamily="50" charset="-128"/>
                          <a:ea typeface="Meiryo UI" panose="020B0604030504040204" pitchFamily="50" charset="-128"/>
                        </a:rPr>
                        <a:t>懸賞金交付等審査委員会の準備および運営を支援</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すること。具体的には、委員候補の列挙、スケジュールの検討、委員への説明や事務手続き、会場の確保、会場費含む諸費の支払、委員会の準備・当日の全体運営等 を実施すること。</a:t>
                      </a:r>
                      <a:endParaRPr lang="en-US" altLang="ja-JP" sz="1400" b="0" i="0" u="none" strike="noStrike" baseline="0" dirty="0">
                        <a:solidFill>
                          <a:srgbClr val="000000"/>
                        </a:solidFill>
                        <a:latin typeface="Meiryo UI" panose="020B0604030504040204" pitchFamily="50" charset="-128"/>
                        <a:ea typeface="Meiryo UI" panose="020B0604030504040204" pitchFamily="50" charset="-128"/>
                      </a:endParaRP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ただし、委員の旅費・謝金はＮＥＤＯが直接支払う。	</a:t>
                      </a:r>
                    </a:p>
                  </a:txBody>
                  <a:tcPr/>
                </a:tc>
                <a:extLst>
                  <a:ext uri="{0D108BD9-81ED-4DB2-BD59-A6C34878D82A}">
                    <a16:rowId xmlns:a16="http://schemas.microsoft.com/office/drawing/2014/main" val="2029395712"/>
                  </a:ext>
                </a:extLst>
              </a:tr>
              <a:tr h="370840">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３－４． </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広報および周知活動	</a:t>
                      </a:r>
                    </a:p>
                  </a:txBody>
                  <a:tcPr/>
                </a:tc>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１）懸賞広告の課題の趣旨やコンテストでの審査方法等、懸賞広告内容を周知するための説明会を開催すること。説明会スケジュールの検討、会場の確保、会場費含む諸費の支払、説明会の準備・当日の全体運営等 を実施すること。</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また、以下それぞれの目的に応じた広報および周知活動を実施すること。</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（２）応募者である研究者等の競争を促進させ、モチベーションを向上させることを目的とし、多数の応募者を募ること。</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（３）多様な分野における研究者等からの応募の受理を目的とし、世間から幅広く応募者を募ること。 </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（４）共同研究等につなげることを目的とし、技術の実用化・社会実装を担いうる者に理解を得ること。</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（５）共同研究等につなげることを目的とし、応募者の意向に配慮しつつ応募された技術を広く社会に周知すること。</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（６）本プログラムで実施する他の事業との統一性を示すため、事業間共通で「</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NEDO Challenge</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」ロゴマーク（仕様書 図１）を使用し、広報及び周知活動を行うこと。</a:t>
                      </a:r>
                    </a:p>
                  </a:txBody>
                  <a:tcPr/>
                </a:tc>
                <a:extLst>
                  <a:ext uri="{0D108BD9-81ED-4DB2-BD59-A6C34878D82A}">
                    <a16:rowId xmlns:a16="http://schemas.microsoft.com/office/drawing/2014/main" val="1913443487"/>
                  </a:ext>
                </a:extLst>
              </a:tr>
            </a:tbl>
          </a:graphicData>
        </a:graphic>
      </p:graphicFrame>
      <p:pic>
        <p:nvPicPr>
          <p:cNvPr id="2" name="録音したサウンド">
            <a:hlinkClick r:id="" action="ppaction://media"/>
            <a:extLst>
              <a:ext uri="{FF2B5EF4-FFF2-40B4-BE49-F238E27FC236}">
                <a16:creationId xmlns:a16="http://schemas.microsoft.com/office/drawing/2014/main" id="{0FE3A3F4-3D66-EEFF-0B6C-D6A12C7F381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64309" y="6065838"/>
            <a:ext cx="609600" cy="609600"/>
          </a:xfrm>
          <a:prstGeom prst="rect">
            <a:avLst/>
          </a:prstGeom>
        </p:spPr>
      </p:pic>
    </p:spTree>
    <p:extLst>
      <p:ext uri="{BB962C8B-B14F-4D97-AF65-F5344CB8AC3E}">
        <p14:creationId xmlns:p14="http://schemas.microsoft.com/office/powerpoint/2010/main" val="2792102633"/>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B2AF1-7AB8-A102-4C07-AF3F94278076}"/>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F3BC0A44-29C4-3079-13BA-59A375BC918F}"/>
              </a:ext>
            </a:extLst>
          </p:cNvPr>
          <p:cNvSpPr>
            <a:spLocks noGrp="1"/>
          </p:cNvSpPr>
          <p:nvPr>
            <p:ph type="title"/>
          </p:nvPr>
        </p:nvSpPr>
        <p:spPr/>
        <p:txBody>
          <a:bodyPr/>
          <a:lstStyle/>
          <a:p>
            <a:r>
              <a:rPr kumimoji="1" lang="ja-JP" altLang="en-US" dirty="0"/>
              <a:t>仕様書概要</a:t>
            </a:r>
            <a:r>
              <a:rPr kumimoji="1" lang="en-US" altLang="ja-JP" dirty="0"/>
              <a:t>(3/4)</a:t>
            </a:r>
            <a:endParaRPr kumimoji="1" lang="ja-JP" altLang="en-US" dirty="0"/>
          </a:p>
        </p:txBody>
      </p:sp>
      <p:sp>
        <p:nvSpPr>
          <p:cNvPr id="4" name="スライド番号プレースホルダー 3">
            <a:extLst>
              <a:ext uri="{FF2B5EF4-FFF2-40B4-BE49-F238E27FC236}">
                <a16:creationId xmlns:a16="http://schemas.microsoft.com/office/drawing/2014/main" id="{53B683C1-57AE-D46B-0642-1E893D2EB2C9}"/>
              </a:ext>
            </a:extLst>
          </p:cNvPr>
          <p:cNvSpPr>
            <a:spLocks noGrp="1"/>
          </p:cNvSpPr>
          <p:nvPr>
            <p:ph type="sldNum" sz="quarter" idx="4"/>
          </p:nvPr>
        </p:nvSpPr>
        <p:spPr/>
        <p:txBody>
          <a:bodyPr/>
          <a:lstStyle/>
          <a:p>
            <a:fld id="{652AE7A0-B274-4AD2-A86F-1F9EDE300C1C}" type="slidenum">
              <a:rPr lang="ja-JP" altLang="en-US" smtClean="0"/>
              <a:pPr/>
              <a:t>8</a:t>
            </a:fld>
            <a:endParaRPr lang="ja-JP" altLang="en-US"/>
          </a:p>
        </p:txBody>
      </p:sp>
      <p:graphicFrame>
        <p:nvGraphicFramePr>
          <p:cNvPr id="5" name="コンテンツ プレースホルダー 4">
            <a:extLst>
              <a:ext uri="{FF2B5EF4-FFF2-40B4-BE49-F238E27FC236}">
                <a16:creationId xmlns:a16="http://schemas.microsoft.com/office/drawing/2014/main" id="{BADE14DE-6750-91E5-5E7C-77DF99FC83E4}"/>
              </a:ext>
            </a:extLst>
          </p:cNvPr>
          <p:cNvGraphicFramePr>
            <a:graphicFrameLocks noGrp="1"/>
          </p:cNvGraphicFramePr>
          <p:nvPr>
            <p:ph idx="1"/>
            <p:extLst>
              <p:ext uri="{D42A27DB-BD31-4B8C-83A1-F6EECF244321}">
                <p14:modId xmlns:p14="http://schemas.microsoft.com/office/powerpoint/2010/main" val="1339549604"/>
              </p:ext>
            </p:extLst>
          </p:nvPr>
        </p:nvGraphicFramePr>
        <p:xfrm>
          <a:off x="172528" y="1268413"/>
          <a:ext cx="8764438" cy="4699000"/>
        </p:xfrm>
        <a:graphic>
          <a:graphicData uri="http://schemas.openxmlformats.org/drawingml/2006/table">
            <a:tbl>
              <a:tblPr firstRow="1" bandRow="1">
                <a:tableStyleId>{5940675A-B579-460E-94D1-54222C63F5DA}</a:tableStyleId>
              </a:tblPr>
              <a:tblGrid>
                <a:gridCol w="2003513">
                  <a:extLst>
                    <a:ext uri="{9D8B030D-6E8A-4147-A177-3AD203B41FA5}">
                      <a16:colId xmlns:a16="http://schemas.microsoft.com/office/drawing/2014/main" val="1379756727"/>
                    </a:ext>
                  </a:extLst>
                </a:gridCol>
                <a:gridCol w="6760925">
                  <a:extLst>
                    <a:ext uri="{9D8B030D-6E8A-4147-A177-3AD203B41FA5}">
                      <a16:colId xmlns:a16="http://schemas.microsoft.com/office/drawing/2014/main" val="3712483937"/>
                    </a:ext>
                  </a:extLst>
                </a:gridCol>
              </a:tblGrid>
              <a:tr h="370840">
                <a:tc>
                  <a:txBody>
                    <a:bodyPr/>
                    <a:lstStyle/>
                    <a:p>
                      <a:r>
                        <a:rPr kumimoji="1" lang="ja-JP" altLang="en-US" dirty="0">
                          <a:latin typeface="Meiryo UI" panose="020B0604030504040204" pitchFamily="50" charset="-128"/>
                          <a:ea typeface="Meiryo UI" panose="020B0604030504040204" pitchFamily="50" charset="-128"/>
                        </a:rPr>
                        <a:t>項目</a:t>
                      </a:r>
                    </a:p>
                  </a:txBody>
                  <a:tcPr/>
                </a:tc>
                <a:tc>
                  <a:txBody>
                    <a:bodyPr/>
                    <a:lstStyle/>
                    <a:p>
                      <a:r>
                        <a:rPr kumimoji="1" lang="ja-JP" altLang="en-US" dirty="0">
                          <a:latin typeface="Meiryo UI" panose="020B0604030504040204" pitchFamily="50" charset="-128"/>
                          <a:ea typeface="Meiryo UI" panose="020B0604030504040204" pitchFamily="50" charset="-128"/>
                        </a:rPr>
                        <a:t>内容</a:t>
                      </a:r>
                    </a:p>
                  </a:txBody>
                  <a:tcPr/>
                </a:tc>
                <a:extLst>
                  <a:ext uri="{0D108BD9-81ED-4DB2-BD59-A6C34878D82A}">
                    <a16:rowId xmlns:a16="http://schemas.microsoft.com/office/drawing/2014/main" val="4266465408"/>
                  </a:ext>
                </a:extLst>
              </a:tr>
              <a:tr h="370840">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5</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 </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コンテストの企画運営	</a:t>
                      </a:r>
                    </a:p>
                  </a:txBody>
                  <a:tcPr/>
                </a:tc>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コンテストの実施（３－３．懸賞金交付等審査委員会「</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b</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）審査」がこれにあたる）に係るスケジュール の検討、審査員へコンテストに関する説明・事務手続き、会場の確保、会場費含む諸費の支払、応募者や成果の要件充足確認 、コンテスト準備・当日の全体運営 、受賞者 ・応募者への事務対応等およびコンテスト終了後に本懸賞金制度の質の向上および改善に資するアンケートを実施すること。ただし、審査員は懸賞金交付等審査委員と同一人物とし、審査員の旅費・謝金は懸賞金交付等審査委員の旅費・謝金としてＮＥＤＯが直接支払う。</a:t>
                      </a:r>
                    </a:p>
                  </a:txBody>
                  <a:tcPr/>
                </a:tc>
                <a:extLst>
                  <a:ext uri="{0D108BD9-81ED-4DB2-BD59-A6C34878D82A}">
                    <a16:rowId xmlns:a16="http://schemas.microsoft.com/office/drawing/2014/main" val="87149928"/>
                  </a:ext>
                </a:extLst>
              </a:tr>
              <a:tr h="370840">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３－６． </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表彰式の企画運営	</a:t>
                      </a:r>
                    </a:p>
                    <a:p>
                      <a:endParaRPr lang="ja-JP" altLang="en-US" sz="1400" b="0" i="0" u="none" strike="noStrike" baseline="0" dirty="0">
                        <a:solidFill>
                          <a:srgbClr val="000000"/>
                        </a:solidFill>
                        <a:latin typeface="Meiryo UI" panose="020B0604030504040204" pitchFamily="50" charset="-128"/>
                        <a:ea typeface="Meiryo UI" panose="020B0604030504040204" pitchFamily="50" charset="-128"/>
                      </a:endParaRPr>
                    </a:p>
                  </a:txBody>
                  <a:tcPr/>
                </a:tc>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表彰式の実施スケジュールの検討（コンテストと同時開催可）、プレゼンター への表彰式に関する説明、会場の確保、授与物の検討、会場費・授与物含む諸費の支払、来場者の列挙・事務手続き、来賓・ゲストの検討および出席等にかかる調整、 表彰式の準備・当日の全体運営等 を実施すること。表彰式に関しては、式の運営だけでなく事前準備を含めて、幅広く周知する工夫を盛り込むこと。 </a:t>
                      </a:r>
                    </a:p>
                  </a:txBody>
                  <a:tcPr/>
                </a:tc>
                <a:extLst>
                  <a:ext uri="{0D108BD9-81ED-4DB2-BD59-A6C34878D82A}">
                    <a16:rowId xmlns:a16="http://schemas.microsoft.com/office/drawing/2014/main" val="2029395712"/>
                  </a:ext>
                </a:extLst>
              </a:tr>
              <a:tr h="370840">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３－７． </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懸賞広告応募者の共同研究等の実現に向けた支援業務</a:t>
                      </a:r>
                    </a:p>
                  </a:txBody>
                  <a:tcPr/>
                </a:tc>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懸賞広告応募者と当該シーズのユーザーとの連携の機会を創出し、短期に共同研究等につなげることを目指した支援業務を実施すること。以下例示。</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尚、支援業務に関し、常にその業務を実施後にその効果について分析して評価を行い、次回の支援業務内容に反映すること。 </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・応募者へ市場ニーズ、技術動向、特許動向等の情報提供等</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・共同研究等に繋げるため、応募者の意向に配慮しつつ、提出された成果を幅広く周知する機会を設ける</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・広告期間中の応募者へのメンタリング、ワークショップ等の開催、等を企画し実施すること　等</a:t>
                      </a:r>
                    </a:p>
                  </a:txBody>
                  <a:tcPr/>
                </a:tc>
                <a:extLst>
                  <a:ext uri="{0D108BD9-81ED-4DB2-BD59-A6C34878D82A}">
                    <a16:rowId xmlns:a16="http://schemas.microsoft.com/office/drawing/2014/main" val="1913443487"/>
                  </a:ext>
                </a:extLst>
              </a:tr>
            </a:tbl>
          </a:graphicData>
        </a:graphic>
      </p:graphicFrame>
      <p:pic>
        <p:nvPicPr>
          <p:cNvPr id="2" name="録音したサウンド">
            <a:hlinkClick r:id="" action="ppaction://media"/>
            <a:extLst>
              <a:ext uri="{FF2B5EF4-FFF2-40B4-BE49-F238E27FC236}">
                <a16:creationId xmlns:a16="http://schemas.microsoft.com/office/drawing/2014/main" id="{7BD7F99D-0ECA-B4CD-2BA9-770C1542770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55667" y="6065838"/>
            <a:ext cx="609600" cy="609600"/>
          </a:xfrm>
          <a:prstGeom prst="rect">
            <a:avLst/>
          </a:prstGeom>
        </p:spPr>
      </p:pic>
    </p:spTree>
    <p:extLst>
      <p:ext uri="{BB962C8B-B14F-4D97-AF65-F5344CB8AC3E}">
        <p14:creationId xmlns:p14="http://schemas.microsoft.com/office/powerpoint/2010/main" val="2769449545"/>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9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5BF96-40AA-EAE7-8392-D51D6D7A5FD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9197AB7C-45FB-0DC1-B6FB-33ADEAC1D232}"/>
              </a:ext>
            </a:extLst>
          </p:cNvPr>
          <p:cNvSpPr>
            <a:spLocks noGrp="1"/>
          </p:cNvSpPr>
          <p:nvPr>
            <p:ph type="title"/>
          </p:nvPr>
        </p:nvSpPr>
        <p:spPr/>
        <p:txBody>
          <a:bodyPr/>
          <a:lstStyle/>
          <a:p>
            <a:r>
              <a:rPr kumimoji="1" lang="ja-JP" altLang="en-US" dirty="0"/>
              <a:t>仕様書概要</a:t>
            </a:r>
            <a:r>
              <a:rPr kumimoji="1" lang="en-US" altLang="ja-JP" dirty="0"/>
              <a:t>(4/4)</a:t>
            </a:r>
            <a:endParaRPr kumimoji="1" lang="ja-JP" altLang="en-US" dirty="0"/>
          </a:p>
        </p:txBody>
      </p:sp>
      <p:sp>
        <p:nvSpPr>
          <p:cNvPr id="4" name="スライド番号プレースホルダー 3">
            <a:extLst>
              <a:ext uri="{FF2B5EF4-FFF2-40B4-BE49-F238E27FC236}">
                <a16:creationId xmlns:a16="http://schemas.microsoft.com/office/drawing/2014/main" id="{3BB10E03-4BC0-F750-1702-4DD5200E152E}"/>
              </a:ext>
            </a:extLst>
          </p:cNvPr>
          <p:cNvSpPr>
            <a:spLocks noGrp="1"/>
          </p:cNvSpPr>
          <p:nvPr>
            <p:ph type="sldNum" sz="quarter" idx="4"/>
          </p:nvPr>
        </p:nvSpPr>
        <p:spPr/>
        <p:txBody>
          <a:bodyPr/>
          <a:lstStyle/>
          <a:p>
            <a:fld id="{652AE7A0-B274-4AD2-A86F-1F9EDE300C1C}" type="slidenum">
              <a:rPr lang="ja-JP" altLang="en-US" smtClean="0"/>
              <a:pPr/>
              <a:t>9</a:t>
            </a:fld>
            <a:endParaRPr lang="ja-JP" altLang="en-US"/>
          </a:p>
        </p:txBody>
      </p:sp>
      <p:graphicFrame>
        <p:nvGraphicFramePr>
          <p:cNvPr id="5" name="コンテンツ プレースホルダー 4">
            <a:extLst>
              <a:ext uri="{FF2B5EF4-FFF2-40B4-BE49-F238E27FC236}">
                <a16:creationId xmlns:a16="http://schemas.microsoft.com/office/drawing/2014/main" id="{076C5561-3FE8-72B5-5C0E-BB9E01AFA30B}"/>
              </a:ext>
            </a:extLst>
          </p:cNvPr>
          <p:cNvGraphicFramePr>
            <a:graphicFrameLocks noGrp="1"/>
          </p:cNvGraphicFramePr>
          <p:nvPr>
            <p:ph idx="1"/>
            <p:extLst>
              <p:ext uri="{D42A27DB-BD31-4B8C-83A1-F6EECF244321}">
                <p14:modId xmlns:p14="http://schemas.microsoft.com/office/powerpoint/2010/main" val="3635032594"/>
              </p:ext>
            </p:extLst>
          </p:nvPr>
        </p:nvGraphicFramePr>
        <p:xfrm>
          <a:off x="189781" y="2326640"/>
          <a:ext cx="8764438" cy="1833880"/>
        </p:xfrm>
        <a:graphic>
          <a:graphicData uri="http://schemas.openxmlformats.org/drawingml/2006/table">
            <a:tbl>
              <a:tblPr firstRow="1" bandRow="1">
                <a:tableStyleId>{5940675A-B579-460E-94D1-54222C63F5DA}</a:tableStyleId>
              </a:tblPr>
              <a:tblGrid>
                <a:gridCol w="4052187">
                  <a:extLst>
                    <a:ext uri="{9D8B030D-6E8A-4147-A177-3AD203B41FA5}">
                      <a16:colId xmlns:a16="http://schemas.microsoft.com/office/drawing/2014/main" val="1379756727"/>
                    </a:ext>
                  </a:extLst>
                </a:gridCol>
                <a:gridCol w="4712251">
                  <a:extLst>
                    <a:ext uri="{9D8B030D-6E8A-4147-A177-3AD203B41FA5}">
                      <a16:colId xmlns:a16="http://schemas.microsoft.com/office/drawing/2014/main" val="3712483937"/>
                    </a:ext>
                  </a:extLst>
                </a:gridCol>
              </a:tblGrid>
              <a:tr h="370840">
                <a:tc>
                  <a:txBody>
                    <a:bodyPr/>
                    <a:lstStyle/>
                    <a:p>
                      <a:r>
                        <a:rPr kumimoji="1" lang="ja-JP" altLang="en-US" dirty="0">
                          <a:latin typeface="Meiryo UI" panose="020B0604030504040204" pitchFamily="50" charset="-128"/>
                          <a:ea typeface="Meiryo UI" panose="020B0604030504040204" pitchFamily="50" charset="-128"/>
                        </a:rPr>
                        <a:t>項目</a:t>
                      </a:r>
                    </a:p>
                  </a:txBody>
                  <a:tcPr/>
                </a:tc>
                <a:tc>
                  <a:txBody>
                    <a:bodyPr/>
                    <a:lstStyle/>
                    <a:p>
                      <a:r>
                        <a:rPr kumimoji="1" lang="ja-JP" altLang="en-US" dirty="0">
                          <a:latin typeface="Meiryo UI" panose="020B0604030504040204" pitchFamily="50" charset="-128"/>
                          <a:ea typeface="Meiryo UI" panose="020B0604030504040204" pitchFamily="50" charset="-128"/>
                        </a:rPr>
                        <a:t>内容</a:t>
                      </a:r>
                    </a:p>
                  </a:txBody>
                  <a:tcPr/>
                </a:tc>
                <a:extLst>
                  <a:ext uri="{0D108BD9-81ED-4DB2-BD59-A6C34878D82A}">
                    <a16:rowId xmlns:a16="http://schemas.microsoft.com/office/drawing/2014/main" val="4266465408"/>
                  </a:ext>
                </a:extLst>
              </a:tr>
              <a:tr h="370840">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３－８．</a:t>
                      </a:r>
                      <a:endParaRPr lang="en-US" altLang="ja-JP" sz="1400" b="0" i="0" u="none" strike="noStrike" baseline="0" dirty="0">
                        <a:solidFill>
                          <a:srgbClr val="000000"/>
                        </a:solidFill>
                        <a:latin typeface="Meiryo UI" panose="020B0604030504040204" pitchFamily="50" charset="-128"/>
                        <a:ea typeface="Meiryo UI" panose="020B0604030504040204" pitchFamily="50" charset="-128"/>
                      </a:endParaRP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懸賞金以外の応募者のためのインセンティブの設定（任意） </a:t>
                      </a:r>
                    </a:p>
                  </a:txBody>
                  <a:tcPr/>
                </a:tc>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＊３－１．（７）の調査結果として特別なインセンティブ設定を行わない場合はその理由をまとめること</a:t>
                      </a:r>
                    </a:p>
                  </a:txBody>
                  <a:tcPr/>
                </a:tc>
                <a:extLst>
                  <a:ext uri="{0D108BD9-81ED-4DB2-BD59-A6C34878D82A}">
                    <a16:rowId xmlns:a16="http://schemas.microsoft.com/office/drawing/2014/main" val="1592085154"/>
                  </a:ext>
                </a:extLst>
              </a:tr>
              <a:tr h="370840">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３－９． </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コンテスト実施及び広告期間中に必要となる環境整備（該当する場合） </a:t>
                      </a:r>
                    </a:p>
                  </a:txBody>
                  <a:tcPr/>
                </a:tc>
                <a:tc>
                  <a:txBody>
                    <a:bodyPr/>
                    <a:lstStyle/>
                    <a:p>
                      <a:endParaRPr lang="ja-JP" altLang="en-US" sz="1400" b="0" i="0" u="none" strike="noStrike" baseline="0" dirty="0">
                        <a:solidFill>
                          <a:srgbClr val="00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7149928"/>
                  </a:ext>
                </a:extLst>
              </a:tr>
            </a:tbl>
          </a:graphicData>
        </a:graphic>
      </p:graphicFrame>
      <p:pic>
        <p:nvPicPr>
          <p:cNvPr id="6" name="録音したサウンド">
            <a:hlinkClick r:id="" action="ppaction://media"/>
            <a:extLst>
              <a:ext uri="{FF2B5EF4-FFF2-40B4-BE49-F238E27FC236}">
                <a16:creationId xmlns:a16="http://schemas.microsoft.com/office/drawing/2014/main" id="{1C0CDFDB-E1D1-2BB1-F8ED-51176DA04FA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26859" y="6072628"/>
            <a:ext cx="609600" cy="609600"/>
          </a:xfrm>
          <a:prstGeom prst="rect">
            <a:avLst/>
          </a:prstGeom>
        </p:spPr>
      </p:pic>
    </p:spTree>
    <p:extLst>
      <p:ext uri="{BB962C8B-B14F-4D97-AF65-F5344CB8AC3E}">
        <p14:creationId xmlns:p14="http://schemas.microsoft.com/office/powerpoint/2010/main" val="1422783846"/>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50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NEDO日本語16：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DO日本語16：9" id="{E7627FC0-82E2-4F40-AE95-EDA8A0518DCA}" vid="{B091D4D8-CA12-428C-A114-EED442D5176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NEDO日本語16：9</Template>
  <Words>3510</Words>
  <PresentationFormat>画面に合わせる (4:3)</PresentationFormat>
  <Paragraphs>244</Paragraphs>
  <Slides>18</Slides>
  <Notes>0</Notes>
  <HiddenSlides>0</HiddenSlides>
  <MMClips>21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Meiryo UI</vt:lpstr>
      <vt:lpstr>ＭＳ Ｐゴシック</vt:lpstr>
      <vt:lpstr>游ゴシック</vt:lpstr>
      <vt:lpstr>Arial</vt:lpstr>
      <vt:lpstr>NEDO日本語16：9</vt:lpstr>
      <vt:lpstr>「「ＮＥＤＯ懸賞金活用型プログラム／化粧品産業の持続可能性に係る問題解決に向けた研究開発」に係る事業の企画運営に関する調査」に関するご説明</vt:lpstr>
      <vt:lpstr>目次</vt:lpstr>
      <vt:lpstr>本事業の概要</vt:lpstr>
      <vt:lpstr>実施の流れ</vt:lpstr>
      <vt:lpstr>背景とねらい</vt:lpstr>
      <vt:lpstr>仕様書概要(1/4)</vt:lpstr>
      <vt:lpstr>仕様書概要(2/4)</vt:lpstr>
      <vt:lpstr>仕様書概要(3/4)</vt:lpstr>
      <vt:lpstr>仕様書概要(4/4)</vt:lpstr>
      <vt:lpstr>事業期間、規模、形態および応募要件</vt:lpstr>
      <vt:lpstr>提出期限および提出先</vt:lpstr>
      <vt:lpstr>提出方法</vt:lpstr>
      <vt:lpstr>公募情報、ファイルのダウンロード</vt:lpstr>
      <vt:lpstr>提出書類</vt:lpstr>
      <vt:lpstr>審査方法・基準、スケジュール</vt:lpstr>
      <vt:lpstr>留意事項</vt:lpstr>
      <vt:lpstr>関連マニュアルの入手方法</vt:lpstr>
      <vt:lpstr>お問い合わせ</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