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7" r:id="rId1"/>
    <p:sldMasterId id="2147483719" r:id="rId2"/>
  </p:sldMasterIdLst>
  <p:notesMasterIdLst>
    <p:notesMasterId r:id="rId6"/>
  </p:notesMasterIdLst>
  <p:handoutMasterIdLst>
    <p:handoutMasterId r:id="rId7"/>
  </p:handoutMasterIdLst>
  <p:sldIdLst>
    <p:sldId id="256" r:id="rId3"/>
    <p:sldId id="260" r:id="rId4"/>
    <p:sldId id="282" r:id="rId5"/>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9DB7B7E-B555-4E8B-9425-9025D4A7D2D1}">
          <p14:sldIdLst>
            <p14:sldId id="256"/>
            <p14:sldId id="260"/>
            <p14:sldId id="28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55" autoAdjust="0"/>
    <p:restoredTop sz="96681" autoAdjust="0"/>
  </p:normalViewPr>
  <p:slideViewPr>
    <p:cSldViewPr snapToGrid="0">
      <p:cViewPr varScale="1">
        <p:scale>
          <a:sx n="108" d="100"/>
          <a:sy n="108" d="100"/>
        </p:scale>
        <p:origin x="1740" y="78"/>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2646" y="108"/>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viewProps.xml" Type="http://schemas.openxmlformats.org/officeDocument/2006/relationships/viewProps"/><Relationship Id="rId11" Target="theme/theme1.xml" Type="http://schemas.openxmlformats.org/officeDocument/2006/relationships/theme"/><Relationship Id="rId12" Target="tableStyles.xml" Type="http://schemas.openxmlformats.org/officeDocument/2006/relationships/tableStyles"/><Relationship Id="rId2" Target="slideMasters/slideMaster2.xml" Type="http://schemas.openxmlformats.org/officeDocument/2006/relationships/slideMaster"/><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notesMasters/notesMaster1.xml" Type="http://schemas.openxmlformats.org/officeDocument/2006/relationships/notesMaster"/><Relationship Id="rId7" Target="handoutMasters/handoutMaster1.xml" Type="http://schemas.openxmlformats.org/officeDocument/2006/relationships/handoutMaster"/><Relationship Id="rId8" Target="commentAuthors.xml" Type="http://schemas.openxmlformats.org/officeDocument/2006/relationships/commentAuthors"/><Relationship Id="rId9" Target="presProps.xml" Type="http://schemas.openxmlformats.org/officeDocument/2006/relationships/presProps"/></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C50B2B8-527E-4CC4-9CC6-C8CF95BA9A34}"/>
              </a:ext>
            </a:extLst>
          </p:cNvPr>
          <p:cNvSpPr>
            <a:spLocks noGrp="1"/>
          </p:cNvSpPr>
          <p:nvPr>
            <p:ph type="hdr" sz="quarter"/>
          </p:nvPr>
        </p:nvSpPr>
        <p:spPr>
          <a:xfrm>
            <a:off x="0" y="2"/>
            <a:ext cx="3077740" cy="513428"/>
          </a:xfrm>
          <a:prstGeom prst="rect">
            <a:avLst/>
          </a:prstGeom>
        </p:spPr>
        <p:txBody>
          <a:bodyPr vert="horz" lIns="94633" tIns="47317" rIns="94633" bIns="47317" rtlCol="0"/>
          <a:lstStyle>
            <a:lvl1pPr algn="l">
              <a:defRPr sz="1300"/>
            </a:lvl1pPr>
          </a:lstStyle>
          <a:p>
            <a:endParaRPr kumimoji="1" lang="ja-JP" altLang="en-US"/>
          </a:p>
        </p:txBody>
      </p:sp>
      <p:sp>
        <p:nvSpPr>
          <p:cNvPr id="3" name="日付プレースホルダー 2">
            <a:extLst>
              <a:ext uri="{FF2B5EF4-FFF2-40B4-BE49-F238E27FC236}">
                <a16:creationId xmlns:a16="http://schemas.microsoft.com/office/drawing/2014/main" id="{3821D5E3-E8EC-4DB1-A56A-81E3789F1841}"/>
              </a:ext>
            </a:extLst>
          </p:cNvPr>
          <p:cNvSpPr>
            <a:spLocks noGrp="1"/>
          </p:cNvSpPr>
          <p:nvPr>
            <p:ph type="dt" sz="quarter" idx="1"/>
          </p:nvPr>
        </p:nvSpPr>
        <p:spPr>
          <a:xfrm>
            <a:off x="4023093" y="2"/>
            <a:ext cx="3077740" cy="513428"/>
          </a:xfrm>
          <a:prstGeom prst="rect">
            <a:avLst/>
          </a:prstGeom>
        </p:spPr>
        <p:txBody>
          <a:bodyPr vert="horz" lIns="94633" tIns="47317" rIns="94633" bIns="47317" rtlCol="0"/>
          <a:lstStyle>
            <a:lvl1pPr algn="r">
              <a:defRPr sz="1300"/>
            </a:lvl1pPr>
          </a:lstStyle>
          <a:p>
            <a:fld id="{1F2D798D-6D2A-4B58-BBDB-9314A684AE07}" type="datetimeFigureOut">
              <a:rPr kumimoji="1" lang="ja-JP" altLang="en-US" smtClean="0"/>
              <a:t>2025/6/24</a:t>
            </a:fld>
            <a:endParaRPr kumimoji="1" lang="ja-JP" altLang="en-US"/>
          </a:p>
        </p:txBody>
      </p:sp>
      <p:sp>
        <p:nvSpPr>
          <p:cNvPr id="4" name="フッター プレースホルダー 3">
            <a:extLst>
              <a:ext uri="{FF2B5EF4-FFF2-40B4-BE49-F238E27FC236}">
                <a16:creationId xmlns:a16="http://schemas.microsoft.com/office/drawing/2014/main" id="{09A8A8AB-33BB-4042-9434-2DDF99592E72}"/>
              </a:ext>
            </a:extLst>
          </p:cNvPr>
          <p:cNvSpPr>
            <a:spLocks noGrp="1"/>
          </p:cNvSpPr>
          <p:nvPr>
            <p:ph type="ftr" sz="quarter" idx="2"/>
          </p:nvPr>
        </p:nvSpPr>
        <p:spPr>
          <a:xfrm>
            <a:off x="0" y="9719600"/>
            <a:ext cx="3077740" cy="513427"/>
          </a:xfrm>
          <a:prstGeom prst="rect">
            <a:avLst/>
          </a:prstGeom>
        </p:spPr>
        <p:txBody>
          <a:bodyPr vert="horz" lIns="94633" tIns="47317" rIns="94633" bIns="47317" rtlCol="0" anchor="b"/>
          <a:lstStyle>
            <a:lvl1pPr algn="l">
              <a:defRPr sz="1300"/>
            </a:lvl1pPr>
          </a:lstStyle>
          <a:p>
            <a:endParaRPr kumimoji="1" lang="ja-JP" altLang="en-US"/>
          </a:p>
        </p:txBody>
      </p:sp>
      <p:sp>
        <p:nvSpPr>
          <p:cNvPr id="5" name="スライド番号プレースホルダー 4">
            <a:extLst>
              <a:ext uri="{FF2B5EF4-FFF2-40B4-BE49-F238E27FC236}">
                <a16:creationId xmlns:a16="http://schemas.microsoft.com/office/drawing/2014/main" id="{F5223E40-B9FB-4952-B88A-4D9C3654223E}"/>
              </a:ext>
            </a:extLst>
          </p:cNvPr>
          <p:cNvSpPr>
            <a:spLocks noGrp="1"/>
          </p:cNvSpPr>
          <p:nvPr>
            <p:ph type="sldNum" sz="quarter" idx="3"/>
          </p:nvPr>
        </p:nvSpPr>
        <p:spPr>
          <a:xfrm>
            <a:off x="4023093" y="9719600"/>
            <a:ext cx="3077740" cy="513427"/>
          </a:xfrm>
          <a:prstGeom prst="rect">
            <a:avLst/>
          </a:prstGeom>
        </p:spPr>
        <p:txBody>
          <a:bodyPr vert="horz" lIns="94633" tIns="47317" rIns="94633" bIns="47317" rtlCol="0" anchor="b"/>
          <a:lstStyle>
            <a:lvl1pPr algn="r">
              <a:defRPr sz="1300"/>
            </a:lvl1pPr>
          </a:lstStyle>
          <a:p>
            <a:fld id="{0B752ABD-1D4F-44F1-B1DA-D59CDE57BE59}" type="slidenum">
              <a:rPr kumimoji="1" lang="ja-JP" altLang="en-US" smtClean="0"/>
              <a:t>‹#›</a:t>
            </a:fld>
            <a:endParaRPr kumimoji="1" lang="ja-JP" altLang="en-US"/>
          </a:p>
        </p:txBody>
      </p:sp>
    </p:spTree>
    <p:extLst>
      <p:ext uri="{BB962C8B-B14F-4D97-AF65-F5344CB8AC3E}">
        <p14:creationId xmlns:p14="http://schemas.microsoft.com/office/powerpoint/2010/main" val="10643165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3077740" cy="513428"/>
          </a:xfrm>
          <a:prstGeom prst="rect">
            <a:avLst/>
          </a:prstGeom>
        </p:spPr>
        <p:txBody>
          <a:bodyPr vert="horz" lIns="94633" tIns="47317" rIns="94633" bIns="47317"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093" y="2"/>
            <a:ext cx="3077740" cy="513428"/>
          </a:xfrm>
          <a:prstGeom prst="rect">
            <a:avLst/>
          </a:prstGeom>
        </p:spPr>
        <p:txBody>
          <a:bodyPr vert="horz" lIns="94633" tIns="47317" rIns="94633" bIns="47317" rtlCol="0"/>
          <a:lstStyle>
            <a:lvl1pPr algn="r">
              <a:defRPr sz="1300"/>
            </a:lvl1pPr>
          </a:lstStyle>
          <a:p>
            <a:fld id="{435D0A4E-8F26-4730-89B2-CE0658009740}" type="datetimeFigureOut">
              <a:rPr kumimoji="1" lang="ja-JP" altLang="en-US" smtClean="0"/>
              <a:t>2025/6/24</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6925" cy="3454400"/>
          </a:xfrm>
          <a:prstGeom prst="rect">
            <a:avLst/>
          </a:prstGeom>
          <a:noFill/>
          <a:ln w="12700">
            <a:solidFill>
              <a:prstClr val="black"/>
            </a:solidFill>
          </a:ln>
        </p:spPr>
        <p:txBody>
          <a:bodyPr vert="horz" lIns="94633" tIns="47317" rIns="94633" bIns="47317" rtlCol="0" anchor="ctr"/>
          <a:lstStyle/>
          <a:p>
            <a:endParaRPr lang="ja-JP" altLang="en-US"/>
          </a:p>
        </p:txBody>
      </p:sp>
      <p:sp>
        <p:nvSpPr>
          <p:cNvPr id="5" name="ノート プレースホルダー 4"/>
          <p:cNvSpPr>
            <a:spLocks noGrp="1"/>
          </p:cNvSpPr>
          <p:nvPr>
            <p:ph type="body" sz="quarter" idx="3"/>
          </p:nvPr>
        </p:nvSpPr>
        <p:spPr>
          <a:xfrm>
            <a:off x="710248" y="4924644"/>
            <a:ext cx="5681980" cy="4029253"/>
          </a:xfrm>
          <a:prstGeom prst="rect">
            <a:avLst/>
          </a:prstGeom>
        </p:spPr>
        <p:txBody>
          <a:bodyPr vert="horz" lIns="94633" tIns="47317" rIns="94633" bIns="473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19600"/>
            <a:ext cx="3077740" cy="513427"/>
          </a:xfrm>
          <a:prstGeom prst="rect">
            <a:avLst/>
          </a:prstGeom>
        </p:spPr>
        <p:txBody>
          <a:bodyPr vert="horz" lIns="94633" tIns="47317" rIns="94633" bIns="47317"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093" y="9719600"/>
            <a:ext cx="3077740" cy="513427"/>
          </a:xfrm>
          <a:prstGeom prst="rect">
            <a:avLst/>
          </a:prstGeom>
        </p:spPr>
        <p:txBody>
          <a:bodyPr vert="horz" lIns="94633" tIns="47317" rIns="94633" bIns="47317" rtlCol="0" anchor="b"/>
          <a:lstStyle>
            <a:lvl1pPr algn="r">
              <a:defRPr sz="1300"/>
            </a:lvl1pPr>
          </a:lstStyle>
          <a:p>
            <a:fld id="{EB0DFDCF-E5D4-4068-8A8A-9D6CAB5F1F3B}" type="slidenum">
              <a:rPr kumimoji="1" lang="ja-JP" altLang="en-US" smtClean="0"/>
              <a:t>‹#›</a:t>
            </a:fld>
            <a:endParaRPr kumimoji="1" lang="ja-JP" altLang="en-US"/>
          </a:p>
        </p:txBody>
      </p:sp>
    </p:spTree>
    <p:extLst>
      <p:ext uri="{BB962C8B-B14F-4D97-AF65-F5344CB8AC3E}">
        <p14:creationId xmlns:p14="http://schemas.microsoft.com/office/powerpoint/2010/main" val="42775383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1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2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2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2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3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3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4.png" Type="http://schemas.openxmlformats.org/officeDocument/2006/relationships/image"/></Relationships>
</file>

<file path=ppt/slideLayouts/_rels/slideLayout38.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5.jpeg" Type="http://schemas.openxmlformats.org/officeDocument/2006/relationships/image"/></Relationships>
</file>

<file path=ppt/slideLayouts/_rels/slideLayout3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5.jpeg"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s>
</file>

<file path=ppt/slideLayouts/_rels/slideLayout40.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5.jpeg" Type="http://schemas.openxmlformats.org/officeDocument/2006/relationships/image"/></Relationships>
</file>

<file path=ppt/slideLayouts/_rels/slideLayout4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hdphoto1.wdp" Type="http://schemas.microsoft.com/office/2007/relationships/hdphoto"/><Relationship Id="rId4" Target="../media/image3.pn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SC全体：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41371896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マクロ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bg2">
                  <a:lumMod val="75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kern="1200" baseline="0" dirty="0">
                <a:solidFill>
                  <a:schemeClr val="bg1"/>
                </a:solidFill>
                <a:latin typeface="+mn-lt"/>
                <a:ea typeface="ＭＳ Ｐゴシック" charset="-128"/>
                <a:cs typeface="+mn-cs"/>
              </a:rPr>
              <a:t>Macro Analysis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1759844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マクロ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kern="1200" baseline="0" dirty="0">
                <a:solidFill>
                  <a:schemeClr val="bg1"/>
                </a:solidFill>
                <a:latin typeface="+mn-lt"/>
                <a:ea typeface="ＭＳ Ｐゴシック" charset="-128"/>
                <a:cs typeface="+mn-cs"/>
              </a:rPr>
              <a:t>Macro Analysis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7357563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マクロ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34165290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マクロ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dirty="0"/>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accent5">
                  <a:lumMod val="60000"/>
                  <a:lumOff val="40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kern="1200" baseline="0" dirty="0">
                <a:solidFill>
                  <a:schemeClr val="bg1"/>
                </a:solidFill>
                <a:latin typeface="+mn-lt"/>
                <a:ea typeface="ＭＳ Ｐゴシック" charset="-128"/>
                <a:cs typeface="+mn-cs"/>
              </a:rPr>
              <a:t>Standardization &amp; Intellectual Property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9807568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マクロ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prstClr val="white"/>
                </a:solidFill>
                <a:effectLst/>
                <a:uLnTx/>
                <a:uFillTx/>
                <a:latin typeface="Calibri"/>
                <a:ea typeface="ＭＳ Ｐゴシック" charset="-128"/>
                <a:cs typeface="+mn-cs"/>
              </a:rPr>
              <a:t>TSC  </a:t>
            </a:r>
            <a:r>
              <a:rPr kumimoji="1" lang="en-US" altLang="ja-JP" sz="800" b="0" i="1" u="none" strike="noStrike" kern="1200" cap="none" spc="0" normalizeH="0" baseline="0" noProof="0" dirty="0">
                <a:ln>
                  <a:noFill/>
                </a:ln>
                <a:solidFill>
                  <a:prstClr val="white"/>
                </a:solidFill>
                <a:effectLst/>
                <a:uLnTx/>
                <a:uFillTx/>
                <a:latin typeface="Calibri"/>
                <a:ea typeface="ＭＳ Ｐゴシック" charset="-128"/>
                <a:cs typeface="+mn-cs"/>
              </a:rPr>
              <a:t>Standardization &amp; Intellectual Property Unit</a:t>
            </a:r>
            <a:endParaRPr kumimoji="1" lang="ja-JP" altLang="en-US" sz="800" b="0" i="1" u="none" strike="noStrike" kern="1200" cap="none" spc="0" normalizeH="0" baseline="0" noProof="0" dirty="0">
              <a:ln>
                <a:noFill/>
              </a:ln>
              <a:solidFill>
                <a:prstClr val="white"/>
              </a:solidFill>
              <a:effectLst/>
              <a:uLnTx/>
              <a:uFillTx/>
              <a:latin typeface="Calibri"/>
              <a:ea typeface="ＭＳ Ｐゴシック" charset="-128"/>
              <a:cs typeface="+mn-cs"/>
            </a:endParaRPr>
          </a:p>
        </p:txBody>
      </p:sp>
    </p:spTree>
    <p:extLst>
      <p:ext uri="{BB962C8B-B14F-4D97-AF65-F5344CB8AC3E}">
        <p14:creationId xmlns:p14="http://schemas.microsoft.com/office/powerpoint/2010/main" val="18031665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電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29414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電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accent4">
                  <a:lumMod val="60000"/>
                  <a:lumOff val="40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dirty="0">
                <a:solidFill>
                  <a:schemeClr val="bg1"/>
                </a:solidFill>
                <a:latin typeface="+mn-lt"/>
              </a:rPr>
              <a:t>Electronic,</a:t>
            </a:r>
            <a:r>
              <a:rPr kumimoji="1" lang="en-US" altLang="ja-JP" sz="800" i="1" baseline="0" dirty="0">
                <a:solidFill>
                  <a:schemeClr val="bg1"/>
                </a:solidFill>
                <a:latin typeface="+mn-lt"/>
              </a:rPr>
              <a:t> Information &amp; Machinery</a:t>
            </a:r>
            <a:r>
              <a:rPr kumimoji="1" lang="ja-JP" altLang="en-US" sz="800" i="1" baseline="0" dirty="0">
                <a:solidFill>
                  <a:schemeClr val="bg1"/>
                </a:solidFill>
                <a:latin typeface="+mn-lt"/>
              </a:rPr>
              <a:t> </a:t>
            </a:r>
            <a:r>
              <a:rPr kumimoji="1" lang="en-US" altLang="ja-JP" sz="800" i="1" baseline="0" dirty="0">
                <a:solidFill>
                  <a:schemeClr val="bg1"/>
                </a:solidFill>
                <a:latin typeface="+mn-lt"/>
              </a:rPr>
              <a:t>System Unit</a:t>
            </a:r>
            <a:endParaRPr kumimoji="1" lang="ja-JP" altLang="en-US" sz="800" i="1" dirty="0">
              <a:solidFill>
                <a:schemeClr val="bg1"/>
              </a:solidFill>
              <a:latin typeface="+mn-lt"/>
            </a:endParaRPr>
          </a:p>
        </p:txBody>
      </p:sp>
    </p:spTree>
    <p:extLst>
      <p:ext uri="{BB962C8B-B14F-4D97-AF65-F5344CB8AC3E}">
        <p14:creationId xmlns:p14="http://schemas.microsoft.com/office/powerpoint/2010/main" val="19696683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電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dirty="0">
                <a:solidFill>
                  <a:schemeClr val="bg1"/>
                </a:solidFill>
                <a:latin typeface="+mn-lt"/>
              </a:rPr>
              <a:t>Electronic,</a:t>
            </a:r>
            <a:r>
              <a:rPr kumimoji="1" lang="en-US" altLang="ja-JP" sz="800" i="1" baseline="0" dirty="0">
                <a:solidFill>
                  <a:schemeClr val="bg1"/>
                </a:solidFill>
                <a:latin typeface="+mn-lt"/>
              </a:rPr>
              <a:t> Information &amp; Machinery System Unit</a:t>
            </a:r>
            <a:endParaRPr kumimoji="1" lang="ja-JP" altLang="en-US" sz="800" i="1" dirty="0">
              <a:solidFill>
                <a:schemeClr val="bg1"/>
              </a:solidFill>
              <a:latin typeface="+mn-lt"/>
            </a:endParaRPr>
          </a:p>
        </p:txBody>
      </p:sp>
    </p:spTree>
    <p:extLst>
      <p:ext uri="{BB962C8B-B14F-4D97-AF65-F5344CB8AC3E}">
        <p14:creationId xmlns:p14="http://schemas.microsoft.com/office/powerpoint/2010/main" val="23008117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ナノ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38410296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ナノ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accent6">
                  <a:lumMod val="60000"/>
                  <a:lumOff val="40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Nanotechnology </a:t>
            </a:r>
            <a:r>
              <a:rPr kumimoji="1" lang="en-US" altLang="ja-JP" sz="800" i="1" kern="1200" baseline="0" dirty="0">
                <a:solidFill>
                  <a:schemeClr val="bg1"/>
                </a:solidFill>
                <a:latin typeface="+mn-lt"/>
                <a:ea typeface="ＭＳ Ｐゴシック" charset="-128"/>
                <a:cs typeface="+mn-cs"/>
              </a:rPr>
              <a:t>&amp; Materials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150603963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SC全体：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hasCustomPrompt="1"/>
          </p:nvPr>
        </p:nvSpPr>
        <p:spPr>
          <a:xfrm>
            <a:off x="457200" y="2348880"/>
            <a:ext cx="7772400" cy="1362075"/>
          </a:xfrm>
        </p:spPr>
        <p:txBody>
          <a:bodyPr anchor="t"/>
          <a:lstStyle>
            <a:lvl1pPr algn="l">
              <a:defRPr kumimoji="1" lang="ja-JP" altLang="en-US" sz="4000" kern="1200"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マスタ タイトルの書式設定</a:t>
            </a:r>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Tree>
    <p:extLst>
      <p:ext uri="{BB962C8B-B14F-4D97-AF65-F5344CB8AC3E}">
        <p14:creationId xmlns:p14="http://schemas.microsoft.com/office/powerpoint/2010/main" val="4499213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ナノ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Nanotechnology </a:t>
            </a:r>
            <a:r>
              <a:rPr kumimoji="1" lang="en-US" altLang="ja-JP" sz="800" i="1" kern="1200" baseline="0" dirty="0">
                <a:solidFill>
                  <a:schemeClr val="bg1"/>
                </a:solidFill>
                <a:latin typeface="+mn-lt"/>
                <a:ea typeface="ＭＳ Ｐゴシック" charset="-128"/>
                <a:cs typeface="+mn-cs"/>
              </a:rPr>
              <a:t>&amp; Materials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31746770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エネ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dirty="0"/>
              <a:t>マスタ タイトルの書式設定</a:t>
            </a:r>
          </a:p>
        </p:txBody>
      </p:sp>
      <p:sp>
        <p:nvSpPr>
          <p:cNvPr id="10" name="正方形/長方形 9"/>
          <p:cNvSpPr/>
          <p:nvPr/>
        </p:nvSpPr>
        <p:spPr>
          <a:xfrm>
            <a:off x="8890948" y="4938914"/>
            <a:ext cx="126920" cy="140177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3"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15869958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エネシス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dirty="0"/>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alpha val="95000"/>
              </a:schemeClr>
            </a:solidFill>
          </a:ln>
        </p:spPr>
        <p:txBody>
          <a:bodyPr>
            <a:spAutoFit/>
          </a:bodyPr>
          <a:lstStyle>
            <a:lvl1pPr marL="268288" indent="-268288">
              <a:lnSpc>
                <a:spcPct val="100000"/>
              </a:lnSpc>
              <a:spcBef>
                <a:spcPts val="0"/>
              </a:spcBef>
              <a:buClr>
                <a:schemeClr val="accent1">
                  <a:lumMod val="60000"/>
                  <a:lumOff val="40000"/>
                </a:schemeClr>
              </a:buClr>
              <a:buFont typeface="Wingdings" panose="05000000000000000000" pitchFamily="2" charset="2"/>
              <a:buChar char="n"/>
              <a:defRPr sz="1800"/>
            </a:lvl1pPr>
            <a:lvl2pPr marL="536575" indent="-285750">
              <a:lnSpc>
                <a:spcPct val="100000"/>
              </a:lnSpc>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baseline="0" dirty="0">
                <a:solidFill>
                  <a:schemeClr val="bg1"/>
                </a:solidFill>
                <a:latin typeface="+mn-lt"/>
              </a:rPr>
              <a:t>Energy system &amp; Hydrogen Unit</a:t>
            </a:r>
            <a:endParaRPr kumimoji="1" lang="ja-JP" altLang="en-US" sz="105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33992140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エネシス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baseline="0" dirty="0">
                <a:solidFill>
                  <a:schemeClr val="bg1"/>
                </a:solidFill>
                <a:latin typeface="+mn-lt"/>
              </a:rPr>
              <a:t>Energy system &amp; Hydrogen Unit</a:t>
            </a:r>
            <a:endParaRPr kumimoji="1" lang="ja-JP" altLang="en-US" sz="105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3307804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再エネ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dirty="0"/>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alpha val="95000"/>
              </a:schemeClr>
            </a:solidFill>
          </a:ln>
        </p:spPr>
        <p:txBody>
          <a:bodyPr>
            <a:spAutoFit/>
          </a:bodyPr>
          <a:lstStyle>
            <a:lvl1pPr marL="268288" indent="-268288">
              <a:lnSpc>
                <a:spcPct val="100000"/>
              </a:lnSpc>
              <a:spcBef>
                <a:spcPts val="0"/>
              </a:spcBef>
              <a:buClr>
                <a:schemeClr val="accent1">
                  <a:lumMod val="60000"/>
                  <a:lumOff val="40000"/>
                </a:schemeClr>
              </a:buClr>
              <a:buFont typeface="Wingdings" panose="05000000000000000000" pitchFamily="2" charset="2"/>
              <a:buChar char="n"/>
              <a:defRPr sz="1800"/>
            </a:lvl1pPr>
            <a:lvl2pPr marL="536575" indent="-285750">
              <a:lnSpc>
                <a:spcPct val="100000"/>
              </a:lnSpc>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dirty="0">
                <a:solidFill>
                  <a:schemeClr val="bg1"/>
                </a:solidFill>
                <a:latin typeface="+mn-lt"/>
              </a:rPr>
              <a:t>Renewable</a:t>
            </a:r>
            <a:r>
              <a:rPr kumimoji="1" lang="en-US" altLang="ja-JP" sz="800" i="1" baseline="0" dirty="0">
                <a:solidFill>
                  <a:schemeClr val="bg1"/>
                </a:solidFill>
                <a:latin typeface="+mn-lt"/>
              </a:rPr>
              <a:t> Energy Unit</a:t>
            </a:r>
            <a:endParaRPr kumimoji="1" lang="ja-JP" altLang="en-US" sz="105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19284440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再エネ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dirty="0">
                <a:solidFill>
                  <a:schemeClr val="bg1"/>
                </a:solidFill>
                <a:latin typeface="+mn-lt"/>
              </a:rPr>
              <a:t>Renewable</a:t>
            </a:r>
            <a:r>
              <a:rPr kumimoji="1" lang="en-US" altLang="ja-JP" sz="800" i="1" baseline="0" dirty="0">
                <a:solidFill>
                  <a:schemeClr val="bg1"/>
                </a:solidFill>
                <a:latin typeface="+mn-lt"/>
              </a:rPr>
              <a:t> Energy Unit</a:t>
            </a:r>
            <a:endParaRPr kumimoji="1" lang="ja-JP" altLang="en-US" sz="105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29307180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エネ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dirty="0"/>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alpha val="95000"/>
              </a:schemeClr>
            </a:solidFill>
          </a:ln>
        </p:spPr>
        <p:txBody>
          <a:bodyPr>
            <a:spAutoFit/>
          </a:bodyPr>
          <a:lstStyle>
            <a:lvl1pPr marL="268288" indent="-268288">
              <a:lnSpc>
                <a:spcPct val="100000"/>
              </a:lnSpc>
              <a:spcBef>
                <a:spcPts val="0"/>
              </a:spcBef>
              <a:buClr>
                <a:schemeClr val="accent1">
                  <a:lumMod val="60000"/>
                  <a:lumOff val="40000"/>
                </a:schemeClr>
              </a:buClr>
              <a:buFont typeface="Wingdings" panose="05000000000000000000" pitchFamily="2" charset="2"/>
              <a:buChar char="n"/>
              <a:defRPr sz="1800"/>
            </a:lvl1pPr>
            <a:lvl2pPr marL="536575" indent="-285750">
              <a:lnSpc>
                <a:spcPct val="100000"/>
              </a:lnSpc>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dirty="0">
                <a:solidFill>
                  <a:schemeClr val="bg1"/>
                </a:solidFill>
                <a:latin typeface="+mn-lt"/>
              </a:rPr>
              <a:t>RE / </a:t>
            </a:r>
            <a:r>
              <a:rPr kumimoji="1" lang="en-US" altLang="ja-JP" sz="800" i="1" baseline="0" dirty="0">
                <a:solidFill>
                  <a:schemeClr val="bg1"/>
                </a:solidFill>
                <a:latin typeface="+mn-lt"/>
              </a:rPr>
              <a:t>Energy system &amp; H</a:t>
            </a:r>
            <a:r>
              <a:rPr kumimoji="1" lang="en-US" altLang="ja-JP" sz="600" i="1" baseline="0" dirty="0">
                <a:solidFill>
                  <a:schemeClr val="bg1"/>
                </a:solidFill>
                <a:latin typeface="+mn-lt"/>
              </a:rPr>
              <a:t>2</a:t>
            </a:r>
            <a:r>
              <a:rPr kumimoji="1" lang="en-US" altLang="ja-JP" sz="800" i="1" baseline="0" dirty="0">
                <a:solidFill>
                  <a:schemeClr val="bg1"/>
                </a:solidFill>
                <a:latin typeface="+mn-lt"/>
              </a:rPr>
              <a:t> Unit</a:t>
            </a:r>
            <a:endParaRPr kumimoji="1" lang="ja-JP" altLang="en-US" sz="80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571011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エネ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13" name="テキスト ボックス 12"/>
          <p:cNvSpPr txBox="1"/>
          <p:nvPr/>
        </p:nvSpPr>
        <p:spPr>
          <a:xfrm>
            <a:off x="5796136" y="563527"/>
            <a:ext cx="2808312" cy="261610"/>
          </a:xfrm>
          <a:prstGeom prst="rect">
            <a:avLst/>
          </a:prstGeom>
          <a:noFill/>
        </p:spPr>
        <p:txBody>
          <a:bodyPr wrap="square" rtlCol="0">
            <a:spAutoFit/>
          </a:bodyPr>
          <a:lstStyle/>
          <a:p>
            <a:pPr algn="r"/>
            <a:r>
              <a:rPr kumimoji="1" lang="en-US" altLang="ja-JP" sz="1050" i="1" dirty="0">
                <a:solidFill>
                  <a:schemeClr val="bg1"/>
                </a:solidFill>
                <a:latin typeface="+mn-lt"/>
              </a:rPr>
              <a:t>TSC  </a:t>
            </a:r>
            <a:r>
              <a:rPr kumimoji="1" lang="en-US" altLang="ja-JP" sz="800" i="1" dirty="0">
                <a:solidFill>
                  <a:schemeClr val="bg1"/>
                </a:solidFill>
                <a:latin typeface="+mn-lt"/>
              </a:rPr>
              <a:t>RE / </a:t>
            </a:r>
            <a:r>
              <a:rPr kumimoji="1" lang="en-US" altLang="ja-JP" sz="800" i="1" baseline="0" dirty="0">
                <a:solidFill>
                  <a:schemeClr val="bg1"/>
                </a:solidFill>
                <a:latin typeface="+mn-lt"/>
              </a:rPr>
              <a:t>Energy system &amp; H</a:t>
            </a:r>
            <a:r>
              <a:rPr kumimoji="1" lang="en-US" altLang="ja-JP" sz="600" i="1" baseline="0" dirty="0">
                <a:solidFill>
                  <a:schemeClr val="bg1"/>
                </a:solidFill>
                <a:latin typeface="+mn-lt"/>
              </a:rPr>
              <a:t>2</a:t>
            </a:r>
            <a:r>
              <a:rPr kumimoji="1" lang="en-US" altLang="ja-JP" sz="800" i="1" baseline="0" dirty="0">
                <a:solidFill>
                  <a:schemeClr val="bg1"/>
                </a:solidFill>
                <a:latin typeface="+mn-lt"/>
              </a:rPr>
              <a:t> Unit</a:t>
            </a:r>
            <a:endParaRPr kumimoji="1" lang="ja-JP" altLang="en-US" sz="800" i="1" dirty="0">
              <a:solidFill>
                <a:schemeClr val="bg1"/>
              </a:solidFill>
              <a:latin typeface="+mn-lt"/>
            </a:endParaRPr>
          </a:p>
        </p:txBody>
      </p:sp>
      <p:sp>
        <p:nvSpPr>
          <p:cNvPr id="8" name="正方形/長方形 7"/>
          <p:cNvSpPr/>
          <p:nvPr userDrawn="1"/>
        </p:nvSpPr>
        <p:spPr>
          <a:xfrm>
            <a:off x="8655164" y="620688"/>
            <a:ext cx="186600" cy="144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285890232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環境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15024274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環境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accent3">
                  <a:lumMod val="60000"/>
                  <a:lumOff val="40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5796136" y="563527"/>
            <a:ext cx="2808312"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dirty="0">
                <a:solidFill>
                  <a:schemeClr val="bg1"/>
                </a:solidFill>
                <a:latin typeface="+mn-lt"/>
              </a:rPr>
              <a:t>Environment</a:t>
            </a:r>
            <a:r>
              <a:rPr kumimoji="1" lang="en-US" altLang="ja-JP" sz="800" i="1" baseline="0" dirty="0">
                <a:solidFill>
                  <a:schemeClr val="bg1"/>
                </a:solidFill>
                <a:latin typeface="+mn-lt"/>
              </a:rPr>
              <a:t> &amp; Green </a:t>
            </a:r>
            <a:r>
              <a:rPr kumimoji="1" lang="en-US" altLang="ja-JP" sz="800" i="1" dirty="0">
                <a:solidFill>
                  <a:schemeClr val="bg1"/>
                </a:solidFill>
                <a:latin typeface="+mn-lt"/>
              </a:rPr>
              <a:t>Chemistry</a:t>
            </a:r>
            <a:r>
              <a:rPr kumimoji="1" lang="en-US" altLang="ja-JP" sz="800" i="1" kern="1200" baseline="0" dirty="0">
                <a:solidFill>
                  <a:schemeClr val="bg1"/>
                </a:solidFill>
                <a:latin typeface="Arial" charset="0"/>
                <a:ea typeface="ＭＳ Ｐゴシック" charset="-128"/>
                <a:cs typeface="+mn-cs"/>
              </a:rPr>
              <a:t> Unit</a:t>
            </a:r>
            <a:endParaRPr kumimoji="1" lang="ja-JP" altLang="en-US" sz="800" i="1" dirty="0">
              <a:solidFill>
                <a:schemeClr val="bg1"/>
              </a:solidFill>
              <a:latin typeface="+mn-lt"/>
            </a:endParaRPr>
          </a:p>
        </p:txBody>
      </p:sp>
    </p:spTree>
    <p:extLst>
      <p:ext uri="{BB962C8B-B14F-4D97-AF65-F5344CB8AC3E}">
        <p14:creationId xmlns:p14="http://schemas.microsoft.com/office/powerpoint/2010/main" val="18827389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SC全体：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lvl1pPr>
              <a:defRPr sz="2800"/>
            </a:lvl1pPr>
          </a:lstStyle>
          <a:p>
            <a:r>
              <a:rPr lang="ja-JP" altLang="en-US" dirty="0"/>
              <a:t>マスタ タイトルの書式設定</a:t>
            </a:r>
          </a:p>
        </p:txBody>
      </p:sp>
      <p:sp>
        <p:nvSpPr>
          <p:cNvPr id="3" name="コンテンツ プレースホルダ 2"/>
          <p:cNvSpPr>
            <a:spLocks noGrp="1"/>
          </p:cNvSpPr>
          <p:nvPr>
            <p:ph idx="1" hasCustomPrompt="1"/>
          </p:nvPr>
        </p:nvSpPr>
        <p:spPr>
          <a:xfrm>
            <a:off x="107504" y="883553"/>
            <a:ext cx="8928992" cy="769441"/>
          </a:xfrm>
          <a:ln>
            <a:noFill/>
          </a:ln>
        </p:spPr>
        <p:txBody>
          <a:bodyPr>
            <a:spAutoFit/>
          </a:bodyPr>
          <a:lstStyle>
            <a:lvl1pPr marL="268288" indent="-268288">
              <a:spcBef>
                <a:spcPts val="1200"/>
              </a:spcBef>
              <a:buClr>
                <a:schemeClr val="bg1">
                  <a:lumMod val="75000"/>
                </a:schemeClr>
              </a:buClr>
              <a:buFont typeface="Wingdings" panose="05000000000000000000" pitchFamily="2" charset="2"/>
              <a:buChar char="n"/>
              <a:defRPr sz="1800"/>
            </a:lvl1pPr>
            <a:lvl2pPr marL="536575" indent="-285750">
              <a:spcBef>
                <a:spcPts val="120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92832"/>
            <a:ext cx="3744416" cy="215444"/>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800" i="1" dirty="0">
                <a:solidFill>
                  <a:schemeClr val="bg1"/>
                </a:solidFill>
                <a:latin typeface="+mn-lt"/>
              </a:rPr>
              <a:t>Technology Strategy Center</a:t>
            </a:r>
            <a:endParaRPr kumimoji="1" lang="ja-JP" altLang="en-US" sz="5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20343766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環境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p:nvPr userDrawn="1"/>
        </p:nvSpPr>
        <p:spPr>
          <a:xfrm>
            <a:off x="5796136" y="563527"/>
            <a:ext cx="2808312"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dirty="0">
                <a:solidFill>
                  <a:schemeClr val="bg1"/>
                </a:solidFill>
                <a:latin typeface="+mn-lt"/>
              </a:rPr>
              <a:t>Environment</a:t>
            </a:r>
            <a:r>
              <a:rPr kumimoji="1" lang="en-US" altLang="ja-JP" sz="800" i="1" baseline="0" dirty="0">
                <a:solidFill>
                  <a:schemeClr val="bg1"/>
                </a:solidFill>
                <a:latin typeface="+mn-lt"/>
              </a:rPr>
              <a:t> &amp; Green </a:t>
            </a:r>
            <a:r>
              <a:rPr kumimoji="1" lang="en-US" altLang="ja-JP" sz="800" i="1" dirty="0">
                <a:solidFill>
                  <a:schemeClr val="bg1"/>
                </a:solidFill>
                <a:latin typeface="+mn-lt"/>
              </a:rPr>
              <a:t>Chemistry</a:t>
            </a:r>
            <a:r>
              <a:rPr kumimoji="1" lang="en-US" altLang="ja-JP" sz="800" i="1" kern="1200" baseline="0" dirty="0">
                <a:solidFill>
                  <a:schemeClr val="bg1"/>
                </a:solidFill>
                <a:latin typeface="Arial" charset="0"/>
                <a:ea typeface="ＭＳ Ｐゴシック" charset="-128"/>
                <a:cs typeface="+mn-cs"/>
              </a:rPr>
              <a:t> Unit</a:t>
            </a:r>
            <a:endParaRPr kumimoji="1" lang="ja-JP" altLang="en-US" sz="800" i="1" dirty="0">
              <a:solidFill>
                <a:schemeClr val="bg1"/>
              </a:solidFill>
              <a:latin typeface="+mn-lt"/>
            </a:endParaRPr>
          </a:p>
        </p:txBody>
      </p:sp>
    </p:spTree>
    <p:extLst>
      <p:ext uri="{BB962C8B-B14F-4D97-AF65-F5344CB8AC3E}">
        <p14:creationId xmlns:p14="http://schemas.microsoft.com/office/powerpoint/2010/main" val="3250252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新領域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dirty="0"/>
              <a:t>マスタ タイトルの書式設定</a:t>
            </a:r>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284609382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新領域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dirty="0"/>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chemeClr val="accent2">
                  <a:lumMod val="60000"/>
                  <a:lumOff val="40000"/>
                </a:schemeClr>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8" name="正方形/長方形 7"/>
          <p:cNvSpPr/>
          <p:nvPr userDrawn="1"/>
        </p:nvSpPr>
        <p:spPr>
          <a:xfrm>
            <a:off x="8655164" y="620688"/>
            <a:ext cx="186600" cy="144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New Technology Frontier &amp;</a:t>
            </a:r>
            <a:r>
              <a:rPr kumimoji="1" lang="en-US" altLang="ja-JP" sz="800" i="1" kern="1200" baseline="0" dirty="0">
                <a:solidFill>
                  <a:schemeClr val="bg1"/>
                </a:solidFill>
                <a:latin typeface="+mn-lt"/>
                <a:ea typeface="ＭＳ Ｐゴシック" charset="-128"/>
                <a:cs typeface="+mn-cs"/>
              </a:rPr>
              <a:t> Multi-disciplinary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17441927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新領域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8" name="正方形/長方形 7"/>
          <p:cNvSpPr/>
          <p:nvPr userDrawn="1"/>
        </p:nvSpPr>
        <p:spPr>
          <a:xfrm>
            <a:off x="8655164" y="620688"/>
            <a:ext cx="186600" cy="144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テキスト ボックス 4"/>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New Technology Frontier &amp;</a:t>
            </a:r>
            <a:r>
              <a:rPr kumimoji="1" lang="en-US" altLang="ja-JP" sz="800" i="1" kern="1200" baseline="0" dirty="0">
                <a:solidFill>
                  <a:schemeClr val="bg1"/>
                </a:solidFill>
                <a:latin typeface="+mn-lt"/>
                <a:ea typeface="ＭＳ Ｐゴシック" charset="-128"/>
                <a:cs typeface="+mn-cs"/>
              </a:rPr>
              <a:t> Multi-disciplinary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18436892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バイオ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dirty="0"/>
              <a:t>マスタ タイトルの書式設定</a:t>
            </a:r>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rgbClr val="F1EE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37385894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バイオ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dirty="0"/>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rgbClr val="F1EE76"/>
              </a:buClr>
              <a:buFont typeface="Wingdings" panose="05000000000000000000" pitchFamily="2" charset="2"/>
              <a:buChar char="n"/>
              <a:defRPr sz="1800"/>
            </a:lvl1pPr>
            <a:lvl2pPr marL="536575" indent="-285750">
              <a:spcBef>
                <a:spcPts val="0"/>
              </a:spcBef>
              <a:buClr>
                <a:srgbClr val="F1EE76"/>
              </a:buClr>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8" name="正方形/長方形 7"/>
          <p:cNvSpPr/>
          <p:nvPr userDrawn="1"/>
        </p:nvSpPr>
        <p:spPr>
          <a:xfrm>
            <a:off x="8655164" y="620688"/>
            <a:ext cx="186600" cy="144000"/>
          </a:xfrm>
          <a:prstGeom prst="rect">
            <a:avLst/>
          </a:prstGeom>
          <a:solidFill>
            <a:srgbClr val="F1EE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New Technology Frontier &amp;</a:t>
            </a:r>
            <a:r>
              <a:rPr kumimoji="1" lang="en-US" altLang="ja-JP" sz="800" i="1" kern="1200" baseline="0" dirty="0">
                <a:solidFill>
                  <a:schemeClr val="bg1"/>
                </a:solidFill>
                <a:latin typeface="+mn-lt"/>
                <a:ea typeface="ＭＳ Ｐゴシック" charset="-128"/>
                <a:cs typeface="+mn-cs"/>
              </a:rPr>
              <a:t> Multi-disciplinary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9956621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バイオ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8" name="正方形/長方形 7"/>
          <p:cNvSpPr/>
          <p:nvPr userDrawn="1"/>
        </p:nvSpPr>
        <p:spPr>
          <a:xfrm>
            <a:off x="8655164" y="620688"/>
            <a:ext cx="186600" cy="144000"/>
          </a:xfrm>
          <a:prstGeom prst="rect">
            <a:avLst/>
          </a:prstGeom>
          <a:solidFill>
            <a:srgbClr val="F1EE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テキスト ボックス 4"/>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baseline="0" dirty="0">
                <a:solidFill>
                  <a:schemeClr val="bg1"/>
                </a:solidFill>
                <a:latin typeface="+mn-lt"/>
              </a:rPr>
              <a:t>New Technology Frontier &amp;</a:t>
            </a:r>
            <a:r>
              <a:rPr kumimoji="1" lang="en-US" altLang="ja-JP" sz="800" i="1" kern="1200" baseline="0" dirty="0">
                <a:solidFill>
                  <a:schemeClr val="bg1"/>
                </a:solidFill>
                <a:latin typeface="+mn-lt"/>
                <a:ea typeface="ＭＳ Ｐゴシック" charset="-128"/>
                <a:cs typeface="+mn-cs"/>
              </a:rPr>
              <a:t> Multi-disciplinary 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130124650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タイトルと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91C93C7-6738-4A82-ACA6-499BB223E326}"/>
              </a:ext>
            </a:extLst>
          </p:cNvPr>
          <p:cNvSpPr>
            <a:spLocks noGrp="1"/>
          </p:cNvSpPr>
          <p:nvPr>
            <p:ph idx="1"/>
          </p:nvPr>
        </p:nvSpPr>
        <p:spPr>
          <a:xfrm>
            <a:off x="335836" y="1268600"/>
            <a:ext cx="8541035" cy="490836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 name="タイトル プレースホルダー 1">
            <a:extLst>
              <a:ext uri="{FF2B5EF4-FFF2-40B4-BE49-F238E27FC236}">
                <a16:creationId xmlns:a16="http://schemas.microsoft.com/office/drawing/2014/main" id="{C0CB3E06-502B-41BD-8F32-E721FA4F337C}"/>
              </a:ext>
            </a:extLst>
          </p:cNvPr>
          <p:cNvSpPr>
            <a:spLocks noGrp="1"/>
          </p:cNvSpPr>
          <p:nvPr>
            <p:ph type="title"/>
          </p:nvPr>
        </p:nvSpPr>
        <p:spPr>
          <a:xfrm>
            <a:off x="335837" y="365126"/>
            <a:ext cx="6591514" cy="628405"/>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cxnSp>
        <p:nvCxnSpPr>
          <p:cNvPr id="7" name="直線コネクタ 6">
            <a:extLst>
              <a:ext uri="{FF2B5EF4-FFF2-40B4-BE49-F238E27FC236}">
                <a16:creationId xmlns:a16="http://schemas.microsoft.com/office/drawing/2014/main" id="{AC7A78A4-ACF5-47F7-8536-E1B27F01E613}"/>
              </a:ext>
            </a:extLst>
          </p:cNvPr>
          <p:cNvCxnSpPr>
            <a:cxnSpLocks/>
          </p:cNvCxnSpPr>
          <p:nvPr userDrawn="1"/>
        </p:nvCxnSpPr>
        <p:spPr>
          <a:xfrm>
            <a:off x="2315868" y="6533383"/>
            <a:ext cx="6085183"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9" name="グループ化 8">
            <a:extLst>
              <a:ext uri="{FF2B5EF4-FFF2-40B4-BE49-F238E27FC236}">
                <a16:creationId xmlns:a16="http://schemas.microsoft.com/office/drawing/2014/main" id="{C86F83A5-7483-444B-A3FA-DAB079212502}"/>
              </a:ext>
            </a:extLst>
          </p:cNvPr>
          <p:cNvGrpSpPr/>
          <p:nvPr userDrawn="1"/>
        </p:nvGrpSpPr>
        <p:grpSpPr>
          <a:xfrm>
            <a:off x="0" y="1083073"/>
            <a:ext cx="9144000" cy="95985"/>
            <a:chOff x="0" y="1633655"/>
            <a:chExt cx="12192000" cy="95985"/>
          </a:xfrm>
        </p:grpSpPr>
        <p:sp>
          <p:nvSpPr>
            <p:cNvPr id="11" name="正方形/長方形 10">
              <a:extLst>
                <a:ext uri="{FF2B5EF4-FFF2-40B4-BE49-F238E27FC236}">
                  <a16:creationId xmlns:a16="http://schemas.microsoft.com/office/drawing/2014/main" id="{A166CC5E-351B-4642-98E3-5F6A14FD8084}"/>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正方形/長方形 11">
              <a:extLst>
                <a:ext uri="{FF2B5EF4-FFF2-40B4-BE49-F238E27FC236}">
                  <a16:creationId xmlns:a16="http://schemas.microsoft.com/office/drawing/2014/main" id="{7E71364A-1B60-4B84-984B-8E2BAF1B5D0E}"/>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3" name="正方形/長方形 12">
              <a:extLst>
                <a:ext uri="{FF2B5EF4-FFF2-40B4-BE49-F238E27FC236}">
                  <a16:creationId xmlns:a16="http://schemas.microsoft.com/office/drawing/2014/main" id="{76F56E8B-E88E-438B-BE75-07AAE540D02C}"/>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pic>
        <p:nvPicPr>
          <p:cNvPr id="15" name="図 14">
            <a:extLst>
              <a:ext uri="{FF2B5EF4-FFF2-40B4-BE49-F238E27FC236}">
                <a16:creationId xmlns:a16="http://schemas.microsoft.com/office/drawing/2014/main" id="{AF7B1606-7EC1-4801-93BE-7719E189966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35836" y="6496569"/>
            <a:ext cx="1883537" cy="73628"/>
          </a:xfrm>
          <a:prstGeom prst="rect">
            <a:avLst/>
          </a:prstGeom>
        </p:spPr>
      </p:pic>
      <p:sp>
        <p:nvSpPr>
          <p:cNvPr id="14" name="スライド番号プレースホルダー 5">
            <a:extLst>
              <a:ext uri="{FF2B5EF4-FFF2-40B4-BE49-F238E27FC236}">
                <a16:creationId xmlns:a16="http://schemas.microsoft.com/office/drawing/2014/main" id="{2782D6C9-639D-4395-9A0B-ED5416D8F42E}"/>
              </a:ext>
            </a:extLst>
          </p:cNvPr>
          <p:cNvSpPr>
            <a:spLocks noGrp="1"/>
          </p:cNvSpPr>
          <p:nvPr>
            <p:ph type="sldNum" sz="quarter" idx="4"/>
          </p:nvPr>
        </p:nvSpPr>
        <p:spPr>
          <a:xfrm>
            <a:off x="8299642" y="6492876"/>
            <a:ext cx="832206"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2590392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8" name="正方形/長方形 7"/>
          <p:cNvSpPr/>
          <p:nvPr userDrawn="1"/>
        </p:nvSpPr>
        <p:spPr>
          <a:xfrm flipH="1" flipV="1">
            <a:off x="0" y="6597352"/>
            <a:ext cx="9144000" cy="260648"/>
          </a:xfrm>
          <a:prstGeom prst="rect">
            <a:avLst/>
          </a:prstGeom>
          <a:gradFill flip="none" rotWithShape="1">
            <a:gsLst>
              <a:gs pos="0">
                <a:srgbClr val="0000FF"/>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anchor="ctr"/>
          <a:lstStyle/>
          <a:p>
            <a:pPr algn="ctr">
              <a:defRPr/>
            </a:pPr>
            <a:endParaRPr lang="ja-JP" altLang="en-US" dirty="0">
              <a:solidFill>
                <a:srgbClr val="0000CC"/>
              </a:solidFill>
            </a:endParaRPr>
          </a:p>
        </p:txBody>
      </p:sp>
      <p:sp>
        <p:nvSpPr>
          <p:cNvPr id="2" name="日付プレースホルダ 1"/>
          <p:cNvSpPr>
            <a:spLocks noGrp="1"/>
          </p:cNvSpPr>
          <p:nvPr>
            <p:ph type="dt" sz="half" idx="10"/>
          </p:nvPr>
        </p:nvSpPr>
        <p:spPr>
          <a:xfrm>
            <a:off x="457200" y="6356350"/>
            <a:ext cx="2133600" cy="365125"/>
          </a:xfrm>
          <a:prstGeom prst="rect">
            <a:avLst/>
          </a:prstGeom>
        </p:spPr>
        <p:txBody>
          <a:bodyPr/>
          <a:lstStyle/>
          <a:p>
            <a:endParaRPr kumimoji="1" lang="ja-JP" altLang="en-US"/>
          </a:p>
        </p:txBody>
      </p:sp>
      <p:sp>
        <p:nvSpPr>
          <p:cNvPr id="3" name="フッター プレースホルダ 2"/>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a:xfrm>
            <a:off x="7010400" y="6597352"/>
            <a:ext cx="2133600" cy="260648"/>
          </a:xfrm>
        </p:spPr>
        <p:txBody>
          <a:bodyPr/>
          <a:lstStyle>
            <a:lvl1pPr>
              <a:defRPr sz="1400">
                <a:solidFill>
                  <a:schemeClr val="tx1"/>
                </a:solidFill>
              </a:defRPr>
            </a:lvl1pPr>
          </a:lstStyle>
          <a:p>
            <a:fld id="{96929EFB-3A6E-46D9-B413-C70E9CF75484}" type="slidenum">
              <a:rPr lang="ja-JP" altLang="en-US" smtClean="0"/>
              <a:pPr/>
              <a:t>‹#›</a:t>
            </a:fld>
            <a:endParaRPr lang="ja-JP" altLang="en-US" dirty="0"/>
          </a:p>
        </p:txBody>
      </p:sp>
      <p:pic>
        <p:nvPicPr>
          <p:cNvPr id="5" name="Picture 2459" descr="003 (1)"/>
          <p:cNvPicPr>
            <a:picLocks noChangeAspect="1" noChangeArrowheads="1"/>
          </p:cNvPicPr>
          <p:nvPr userDrawn="1"/>
        </p:nvPicPr>
        <p:blipFill>
          <a:blip r:embed="rId2" cstate="print"/>
          <a:srcRect/>
          <a:stretch>
            <a:fillRect/>
          </a:stretch>
        </p:blipFill>
        <p:spPr bwMode="auto">
          <a:xfrm>
            <a:off x="8154644" y="62380"/>
            <a:ext cx="927100" cy="533400"/>
          </a:xfrm>
          <a:prstGeom prst="rect">
            <a:avLst/>
          </a:prstGeom>
          <a:noFill/>
          <a:ln w="9525">
            <a:noFill/>
            <a:miter lim="800000"/>
            <a:headEnd/>
            <a:tailEnd/>
          </a:ln>
        </p:spPr>
      </p:pic>
      <p:sp>
        <p:nvSpPr>
          <p:cNvPr id="6" name="正方形/長方形 5"/>
          <p:cNvSpPr/>
          <p:nvPr userDrawn="1"/>
        </p:nvSpPr>
        <p:spPr>
          <a:xfrm flipV="1">
            <a:off x="467544" y="790674"/>
            <a:ext cx="7164387" cy="46038"/>
          </a:xfrm>
          <a:prstGeom prst="rect">
            <a:avLst/>
          </a:prstGeom>
          <a:gradFill flip="none" rotWithShape="1">
            <a:gsLst>
              <a:gs pos="0">
                <a:srgbClr val="0000FF"/>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anchor="ctr"/>
          <a:lstStyle/>
          <a:p>
            <a:pPr algn="ctr">
              <a:defRPr/>
            </a:pPr>
            <a:endParaRPr lang="ja-JP" altLang="en-US" dirty="0">
              <a:solidFill>
                <a:srgbClr val="0000CC"/>
              </a:solidFill>
            </a:endParaRPr>
          </a:p>
        </p:txBody>
      </p:sp>
      <p:sp>
        <p:nvSpPr>
          <p:cNvPr id="7" name="テキスト ボックス 6"/>
          <p:cNvSpPr txBox="1"/>
          <p:nvPr userDrawn="1"/>
        </p:nvSpPr>
        <p:spPr>
          <a:xfrm>
            <a:off x="-78938" y="6598438"/>
            <a:ext cx="4615366" cy="253916"/>
          </a:xfrm>
          <a:prstGeom prst="rect">
            <a:avLst/>
          </a:prstGeom>
          <a:noFill/>
        </p:spPr>
        <p:txBody>
          <a:bodyPr wrap="none" rtlCol="0">
            <a:spAutoFit/>
          </a:bodyPr>
          <a:lstStyle/>
          <a:p>
            <a:pPr algn="r"/>
            <a:r>
              <a:rPr lang="en-US" altLang="ja-JP" sz="1050" dirty="0">
                <a:solidFill>
                  <a:schemeClr val="bg1"/>
                </a:solidFill>
                <a:latin typeface="Arial" pitchFamily="34" charset="0"/>
                <a:cs typeface="Arial" pitchFamily="34" charset="0"/>
              </a:rPr>
              <a:t>© 2017 New Energy and Industrial Technology Development Organization</a:t>
            </a:r>
            <a:endParaRPr kumimoji="1" lang="ja-JP" altLang="en-US" sz="105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2579749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白紙">
    <p:spTree>
      <p:nvGrpSpPr>
        <p:cNvPr id="1" name=""/>
        <p:cNvGrpSpPr/>
        <p:nvPr/>
      </p:nvGrpSpPr>
      <p:grpSpPr>
        <a:xfrm>
          <a:off x="0" y="0"/>
          <a:ext cx="0" cy="0"/>
          <a:chOff x="0" y="0"/>
          <a:chExt cx="0" cy="0"/>
        </a:xfrm>
      </p:grpSpPr>
      <p:sp>
        <p:nvSpPr>
          <p:cNvPr id="8" name="正方形/長方形 7"/>
          <p:cNvSpPr/>
          <p:nvPr userDrawn="1"/>
        </p:nvSpPr>
        <p:spPr>
          <a:xfrm flipH="1" flipV="1">
            <a:off x="0" y="6597352"/>
            <a:ext cx="9144000" cy="260648"/>
          </a:xfrm>
          <a:prstGeom prst="rect">
            <a:avLst/>
          </a:prstGeom>
          <a:gradFill flip="none" rotWithShape="1">
            <a:gsLst>
              <a:gs pos="0">
                <a:srgbClr val="0000FF"/>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anchor="ctr"/>
          <a:lstStyle/>
          <a:p>
            <a:pPr algn="ctr">
              <a:defRPr/>
            </a:pPr>
            <a:endParaRPr lang="ja-JP" altLang="en-US" dirty="0">
              <a:solidFill>
                <a:srgbClr val="0000CC"/>
              </a:solidFill>
            </a:endParaRPr>
          </a:p>
        </p:txBody>
      </p:sp>
      <p:sp>
        <p:nvSpPr>
          <p:cNvPr id="2" name="日付プレースホルダ 1"/>
          <p:cNvSpPr>
            <a:spLocks noGrp="1"/>
          </p:cNvSpPr>
          <p:nvPr>
            <p:ph type="dt" sz="half" idx="10"/>
          </p:nvPr>
        </p:nvSpPr>
        <p:spPr>
          <a:xfrm>
            <a:off x="457200" y="6356350"/>
            <a:ext cx="2133600" cy="365125"/>
          </a:xfrm>
          <a:prstGeom prst="rect">
            <a:avLst/>
          </a:prstGeom>
        </p:spPr>
        <p:txBody>
          <a:bodyPr/>
          <a:lstStyle/>
          <a:p>
            <a:endParaRPr lang="ja-JP" altLang="en-US">
              <a:solidFill>
                <a:prstClr val="black">
                  <a:tint val="75000"/>
                </a:prstClr>
              </a:solidFill>
            </a:endParaRPr>
          </a:p>
        </p:txBody>
      </p:sp>
      <p:sp>
        <p:nvSpPr>
          <p:cNvPr id="3" name="フッター プレースホルダ 2"/>
          <p:cNvSpPr>
            <a:spLocks noGrp="1"/>
          </p:cNvSpPr>
          <p:nvPr>
            <p:ph type="ftr" sz="quarter" idx="11"/>
          </p:nvPr>
        </p:nvSpPr>
        <p:spPr>
          <a:xfrm>
            <a:off x="3124200" y="6356350"/>
            <a:ext cx="2895600" cy="365125"/>
          </a:xfrm>
          <a:prstGeom prst="rect">
            <a:avLst/>
          </a:prstGeom>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a:xfrm>
            <a:off x="7010400" y="6597352"/>
            <a:ext cx="2133600" cy="260648"/>
          </a:xfrm>
        </p:spPr>
        <p:txBody>
          <a:bodyPr/>
          <a:lstStyle>
            <a:lvl1pPr>
              <a:defRPr sz="1400">
                <a:solidFill>
                  <a:schemeClr val="tx1"/>
                </a:solidFill>
              </a:defRPr>
            </a:lvl1pPr>
          </a:lstStyle>
          <a:p>
            <a:fld id="{96929EFB-3A6E-46D9-B413-C70E9CF75484}" type="slidenum">
              <a:rPr lang="ja-JP" altLang="en-US" smtClean="0">
                <a:solidFill>
                  <a:prstClr val="black"/>
                </a:solidFill>
              </a:rPr>
              <a:pPr/>
              <a:t>‹#›</a:t>
            </a:fld>
            <a:endParaRPr lang="ja-JP" altLang="en-US" dirty="0">
              <a:solidFill>
                <a:prstClr val="black"/>
              </a:solidFill>
            </a:endParaRPr>
          </a:p>
        </p:txBody>
      </p:sp>
      <p:pic>
        <p:nvPicPr>
          <p:cNvPr id="5" name="Picture 2459" descr="003 (1)"/>
          <p:cNvPicPr>
            <a:picLocks noChangeAspect="1" noChangeArrowheads="1"/>
          </p:cNvPicPr>
          <p:nvPr userDrawn="1"/>
        </p:nvPicPr>
        <p:blipFill>
          <a:blip r:embed="rId2" cstate="print"/>
          <a:srcRect/>
          <a:stretch>
            <a:fillRect/>
          </a:stretch>
        </p:blipFill>
        <p:spPr bwMode="auto">
          <a:xfrm>
            <a:off x="8154644" y="62380"/>
            <a:ext cx="927100" cy="533400"/>
          </a:xfrm>
          <a:prstGeom prst="rect">
            <a:avLst/>
          </a:prstGeom>
          <a:noFill/>
          <a:ln w="9525">
            <a:noFill/>
            <a:miter lim="800000"/>
            <a:headEnd/>
            <a:tailEnd/>
          </a:ln>
        </p:spPr>
      </p:pic>
      <p:sp>
        <p:nvSpPr>
          <p:cNvPr id="6" name="正方形/長方形 5"/>
          <p:cNvSpPr/>
          <p:nvPr userDrawn="1"/>
        </p:nvSpPr>
        <p:spPr>
          <a:xfrm flipV="1">
            <a:off x="467544" y="790674"/>
            <a:ext cx="7164387" cy="46038"/>
          </a:xfrm>
          <a:prstGeom prst="rect">
            <a:avLst/>
          </a:prstGeom>
          <a:gradFill flip="none" rotWithShape="1">
            <a:gsLst>
              <a:gs pos="0">
                <a:srgbClr val="0000FF"/>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anchor="ctr"/>
          <a:lstStyle/>
          <a:p>
            <a:pPr algn="ctr">
              <a:defRPr/>
            </a:pPr>
            <a:endParaRPr lang="ja-JP" altLang="en-US" dirty="0">
              <a:solidFill>
                <a:srgbClr val="0000CC"/>
              </a:solidFill>
            </a:endParaRPr>
          </a:p>
        </p:txBody>
      </p:sp>
      <p:sp>
        <p:nvSpPr>
          <p:cNvPr id="7" name="テキスト ボックス 6"/>
          <p:cNvSpPr txBox="1"/>
          <p:nvPr userDrawn="1"/>
        </p:nvSpPr>
        <p:spPr>
          <a:xfrm>
            <a:off x="-78938" y="6598438"/>
            <a:ext cx="4615366" cy="253916"/>
          </a:xfrm>
          <a:prstGeom prst="rect">
            <a:avLst/>
          </a:prstGeom>
          <a:noFill/>
        </p:spPr>
        <p:txBody>
          <a:bodyPr wrap="none" rtlCol="0">
            <a:spAutoFit/>
          </a:bodyPr>
          <a:lstStyle/>
          <a:p>
            <a:pPr algn="r"/>
            <a:r>
              <a:rPr lang="en-US" altLang="ja-JP" sz="1050" dirty="0">
                <a:solidFill>
                  <a:prstClr val="white"/>
                </a:solidFill>
                <a:latin typeface="Arial" pitchFamily="34" charset="0"/>
                <a:cs typeface="Arial" pitchFamily="34" charset="0"/>
              </a:rPr>
              <a:t>© 2018 New Energy and Industrial Technology Development Organization</a:t>
            </a:r>
            <a:endParaRPr lang="ja-JP" altLang="en-US" sz="1050" dirty="0">
              <a:solidFill>
                <a:prstClr val="white"/>
              </a:solidFill>
              <a:latin typeface="Arial" pitchFamily="34" charset="0"/>
              <a:cs typeface="Arial" pitchFamily="34" charset="0"/>
            </a:endParaRPr>
          </a:p>
        </p:txBody>
      </p:sp>
      <p:sp>
        <p:nvSpPr>
          <p:cNvPr id="10" name="タイトル 9"/>
          <p:cNvSpPr>
            <a:spLocks noGrp="1"/>
          </p:cNvSpPr>
          <p:nvPr>
            <p:ph type="title"/>
          </p:nvPr>
        </p:nvSpPr>
        <p:spPr>
          <a:xfrm>
            <a:off x="346915" y="16158"/>
            <a:ext cx="8229600" cy="938673"/>
          </a:xfrm>
        </p:spPr>
        <p:txBody>
          <a:bodyPr>
            <a:normAutofit/>
          </a:bodyPr>
          <a:lstStyle>
            <a:lvl1pPr algn="l">
              <a:defRPr sz="360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a:t>マスター タイトルの書式設定</a:t>
            </a:r>
          </a:p>
        </p:txBody>
      </p:sp>
    </p:spTree>
    <p:extLst>
      <p:ext uri="{BB962C8B-B14F-4D97-AF65-F5344CB8AC3E}">
        <p14:creationId xmlns:p14="http://schemas.microsoft.com/office/powerpoint/2010/main" val="1131056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2F249AFA-9012-4711-9E78-A15CF0300A85}" type="slidenum">
              <a:rPr lang="ja-JP" altLang="en-US" smtClean="0"/>
              <a:pPr>
                <a:defRPr/>
              </a:pPr>
              <a:t>‹#›</a:t>
            </a:fld>
            <a:endParaRPr lang="ja-JP" altLang="en-US" dirty="0"/>
          </a:p>
        </p:txBody>
      </p:sp>
      <p:pic>
        <p:nvPicPr>
          <p:cNvPr id="4" name="Picture 4" descr="002"/>
          <p:cNvPicPr>
            <a:picLocks noChangeAspect="1" noChangeArrowheads="1"/>
          </p:cNvPicPr>
          <p:nvPr userDrawn="1"/>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764704"/>
            <a:ext cx="9142535" cy="6858000"/>
          </a:xfrm>
          <a:prstGeom prst="rect">
            <a:avLst/>
          </a:prstGeom>
          <a:solidFill>
            <a:schemeClr val="bg1"/>
          </a:solidFill>
          <a:ln w="9525">
            <a:noFill/>
            <a:miter lim="800000"/>
            <a:headEnd/>
            <a:tailEnd/>
          </a:ln>
        </p:spPr>
      </p:pic>
      <p:sp>
        <p:nvSpPr>
          <p:cNvPr id="5" name="タイトル 1"/>
          <p:cNvSpPr>
            <a:spLocks noGrp="1"/>
          </p:cNvSpPr>
          <p:nvPr>
            <p:ph type="title"/>
          </p:nvPr>
        </p:nvSpPr>
        <p:spPr>
          <a:xfrm>
            <a:off x="457200" y="1408113"/>
            <a:ext cx="7772400" cy="1362075"/>
          </a:xfrm>
        </p:spPr>
        <p:txBody>
          <a:bodyPr/>
          <a:lstStyle/>
          <a:p>
            <a:endParaRPr kumimoji="1" lang="ja-JP" altLang="en-US" sz="4400" dirty="0"/>
          </a:p>
        </p:txBody>
      </p:sp>
    </p:spTree>
    <p:extLst>
      <p:ext uri="{BB962C8B-B14F-4D97-AF65-F5344CB8AC3E}">
        <p14:creationId xmlns:p14="http://schemas.microsoft.com/office/powerpoint/2010/main" val="545584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_白紙">
    <p:spTree>
      <p:nvGrpSpPr>
        <p:cNvPr id="1" name=""/>
        <p:cNvGrpSpPr/>
        <p:nvPr/>
      </p:nvGrpSpPr>
      <p:grpSpPr>
        <a:xfrm>
          <a:off x="0" y="0"/>
          <a:ext cx="0" cy="0"/>
          <a:chOff x="0" y="0"/>
          <a:chExt cx="0" cy="0"/>
        </a:xfrm>
      </p:grpSpPr>
      <p:sp>
        <p:nvSpPr>
          <p:cNvPr id="8" name="正方形/長方形 7"/>
          <p:cNvSpPr/>
          <p:nvPr userDrawn="1"/>
        </p:nvSpPr>
        <p:spPr>
          <a:xfrm flipH="1" flipV="1">
            <a:off x="0" y="6597352"/>
            <a:ext cx="9144000" cy="260648"/>
          </a:xfrm>
          <a:prstGeom prst="rect">
            <a:avLst/>
          </a:prstGeom>
          <a:gradFill flip="none" rotWithShape="1">
            <a:gsLst>
              <a:gs pos="0">
                <a:srgbClr val="0000FF"/>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anchor="ctr"/>
          <a:lstStyle/>
          <a:p>
            <a:pPr algn="ctr">
              <a:defRPr/>
            </a:pPr>
            <a:endParaRPr lang="ja-JP" altLang="en-US" dirty="0">
              <a:solidFill>
                <a:srgbClr val="0000CC"/>
              </a:solidFill>
            </a:endParaRPr>
          </a:p>
        </p:txBody>
      </p:sp>
      <p:sp>
        <p:nvSpPr>
          <p:cNvPr id="2" name="日付プレースホルダ 1"/>
          <p:cNvSpPr>
            <a:spLocks noGrp="1"/>
          </p:cNvSpPr>
          <p:nvPr>
            <p:ph type="dt" sz="half" idx="10"/>
          </p:nvPr>
        </p:nvSpPr>
        <p:spPr>
          <a:xfrm>
            <a:off x="457200" y="6356350"/>
            <a:ext cx="2133600" cy="365125"/>
          </a:xfrm>
          <a:prstGeom prst="rect">
            <a:avLst/>
          </a:prstGeom>
        </p:spPr>
        <p:txBody>
          <a:bodyPr/>
          <a:lstStyle/>
          <a:p>
            <a:endParaRPr kumimoji="1" lang="ja-JP" altLang="en-US"/>
          </a:p>
        </p:txBody>
      </p:sp>
      <p:sp>
        <p:nvSpPr>
          <p:cNvPr id="3" name="フッター プレースホルダ 2"/>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a:xfrm>
            <a:off x="7010400" y="6597352"/>
            <a:ext cx="2133600" cy="260648"/>
          </a:xfrm>
        </p:spPr>
        <p:txBody>
          <a:bodyPr/>
          <a:lstStyle>
            <a:lvl1pPr>
              <a:defRPr sz="1400">
                <a:solidFill>
                  <a:schemeClr val="tx1"/>
                </a:solidFill>
              </a:defRPr>
            </a:lvl1pPr>
          </a:lstStyle>
          <a:p>
            <a:fld id="{96929EFB-3A6E-46D9-B413-C70E9CF75484}" type="slidenum">
              <a:rPr lang="ja-JP" altLang="en-US" smtClean="0"/>
              <a:pPr/>
              <a:t>‹#›</a:t>
            </a:fld>
            <a:endParaRPr lang="ja-JP" altLang="en-US" dirty="0"/>
          </a:p>
        </p:txBody>
      </p:sp>
      <p:pic>
        <p:nvPicPr>
          <p:cNvPr id="5" name="Picture 2459" descr="003 (1)"/>
          <p:cNvPicPr>
            <a:picLocks noChangeAspect="1" noChangeArrowheads="1"/>
          </p:cNvPicPr>
          <p:nvPr userDrawn="1"/>
        </p:nvPicPr>
        <p:blipFill>
          <a:blip r:embed="rId2" cstate="print"/>
          <a:srcRect/>
          <a:stretch>
            <a:fillRect/>
          </a:stretch>
        </p:blipFill>
        <p:spPr bwMode="auto">
          <a:xfrm>
            <a:off x="8154644" y="62380"/>
            <a:ext cx="927100" cy="533400"/>
          </a:xfrm>
          <a:prstGeom prst="rect">
            <a:avLst/>
          </a:prstGeom>
          <a:noFill/>
          <a:ln w="9525">
            <a:noFill/>
            <a:miter lim="800000"/>
            <a:headEnd/>
            <a:tailEnd/>
          </a:ln>
        </p:spPr>
      </p:pic>
      <p:sp>
        <p:nvSpPr>
          <p:cNvPr id="6" name="正方形/長方形 5"/>
          <p:cNvSpPr/>
          <p:nvPr userDrawn="1"/>
        </p:nvSpPr>
        <p:spPr>
          <a:xfrm flipV="1">
            <a:off x="467544" y="790674"/>
            <a:ext cx="7164387" cy="46038"/>
          </a:xfrm>
          <a:prstGeom prst="rect">
            <a:avLst/>
          </a:prstGeom>
          <a:gradFill flip="none" rotWithShape="1">
            <a:gsLst>
              <a:gs pos="0">
                <a:srgbClr val="0000FF"/>
              </a:gs>
              <a:gs pos="5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367" tIns="45684" rIns="91367" bIns="45684" anchor="ctr"/>
          <a:lstStyle/>
          <a:p>
            <a:pPr algn="ctr">
              <a:defRPr/>
            </a:pPr>
            <a:endParaRPr lang="ja-JP" altLang="en-US" dirty="0">
              <a:solidFill>
                <a:srgbClr val="0000CC"/>
              </a:solidFill>
            </a:endParaRPr>
          </a:p>
        </p:txBody>
      </p:sp>
      <p:sp>
        <p:nvSpPr>
          <p:cNvPr id="7" name="テキスト ボックス 6"/>
          <p:cNvSpPr txBox="1"/>
          <p:nvPr userDrawn="1"/>
        </p:nvSpPr>
        <p:spPr>
          <a:xfrm>
            <a:off x="-78938" y="6598438"/>
            <a:ext cx="4615366" cy="253916"/>
          </a:xfrm>
          <a:prstGeom prst="rect">
            <a:avLst/>
          </a:prstGeom>
          <a:noFill/>
        </p:spPr>
        <p:txBody>
          <a:bodyPr wrap="none" rtlCol="0">
            <a:spAutoFit/>
          </a:bodyPr>
          <a:lstStyle/>
          <a:p>
            <a:pPr algn="r"/>
            <a:r>
              <a:rPr lang="en-US" altLang="ja-JP" sz="1050" dirty="0">
                <a:solidFill>
                  <a:schemeClr val="bg1"/>
                </a:solidFill>
                <a:latin typeface="Arial" pitchFamily="34" charset="0"/>
                <a:cs typeface="Arial" pitchFamily="34" charset="0"/>
              </a:rPr>
              <a:t>© 2018 New Energy and Industrial Technology Development Organization</a:t>
            </a:r>
            <a:endParaRPr kumimoji="1" lang="ja-JP" altLang="en-US" sz="1050" dirty="0">
              <a:solidFill>
                <a:schemeClr val="bg1"/>
              </a:solidFill>
              <a:latin typeface="Arial" pitchFamily="34" charset="0"/>
              <a:cs typeface="Arial" pitchFamily="34" charset="0"/>
            </a:endParaRPr>
          </a:p>
        </p:txBody>
      </p:sp>
      <p:sp>
        <p:nvSpPr>
          <p:cNvPr id="10" name="タイトル 9"/>
          <p:cNvSpPr>
            <a:spLocks noGrp="1"/>
          </p:cNvSpPr>
          <p:nvPr>
            <p:ph type="title"/>
          </p:nvPr>
        </p:nvSpPr>
        <p:spPr>
          <a:xfrm>
            <a:off x="346915" y="16158"/>
            <a:ext cx="8229600" cy="938673"/>
          </a:xfrm>
        </p:spPr>
        <p:txBody>
          <a:bodyPr>
            <a:normAutofit/>
          </a:bodyPr>
          <a:lstStyle>
            <a:lvl1pPr algn="l">
              <a:defRPr sz="360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a:t>マスター タイトルの書式設定</a:t>
            </a:r>
          </a:p>
        </p:txBody>
      </p:sp>
    </p:spTree>
    <p:extLst>
      <p:ext uri="{BB962C8B-B14F-4D97-AF65-F5344CB8AC3E}">
        <p14:creationId xmlns:p14="http://schemas.microsoft.com/office/powerpoint/2010/main" val="371394260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1770" y="172087"/>
            <a:ext cx="7886700" cy="488313"/>
          </a:xfrm>
        </p:spPr>
        <p:txBody>
          <a:bodyPr>
            <a:normAutofit/>
          </a:bodyPr>
          <a:lstStyle>
            <a:lvl1pPr>
              <a:defRPr sz="3200">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a:t>マスター タイトルの書式設定</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CF140875-DD36-483B-A379-74CBECCC3D75}" type="slidenum">
              <a:rPr kumimoji="1" lang="ja-JP" altLang="en-US" smtClean="0"/>
              <a:t>‹#›</a:t>
            </a:fld>
            <a:endParaRPr kumimoji="1" lang="ja-JP" altLang="en-US"/>
          </a:p>
        </p:txBody>
      </p:sp>
    </p:spTree>
    <p:extLst>
      <p:ext uri="{BB962C8B-B14F-4D97-AF65-F5344CB8AC3E}">
        <p14:creationId xmlns:p14="http://schemas.microsoft.com/office/powerpoint/2010/main" val="28501840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2025/6/24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990807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2025/6/24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561815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2025/6/24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018935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2025/6/24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08534165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DB7AFF-3B07-4083-9668-BA8381D9F2A4}" type="datetimeFigureOut">
              <a:rPr kumimoji="1" lang="ja-JP" altLang="en-US" smtClean="0"/>
              <a:t>2025/6/24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6310388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0DB7AFF-3B07-4083-9668-BA8381D9F2A4}" type="datetimeFigureOut">
              <a:rPr kumimoji="1" lang="ja-JP" altLang="en-US" smtClean="0"/>
              <a:t>2025/6/24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08609663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DB7AFF-3B07-4083-9668-BA8381D9F2A4}" type="datetimeFigureOut">
              <a:rPr kumimoji="1" lang="ja-JP" altLang="en-US" smtClean="0"/>
              <a:t>2025/6/24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04714492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2025/6/24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763231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SC全体：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92832"/>
            <a:ext cx="3744416" cy="215444"/>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800" i="1" dirty="0">
                <a:solidFill>
                  <a:schemeClr val="bg1"/>
                </a:solidFill>
                <a:latin typeface="+mn-lt"/>
              </a:rPr>
              <a:t>Technology Strategy Center</a:t>
            </a:r>
            <a:endParaRPr kumimoji="1" lang="ja-JP" altLang="en-US" sz="5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753369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2025/6/24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395621569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2025/6/24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395141730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2025/6/24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032423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海外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rgbClr val="F395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37868972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海外U：基本スライド">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05608"/>
            <a:ext cx="7632848" cy="443072"/>
          </a:xfrm>
        </p:spPr>
        <p:txBody>
          <a:bodyPr/>
          <a:lstStyle/>
          <a:p>
            <a:r>
              <a:rPr lang="ja-JP" altLang="en-US"/>
              <a:t>マスタ タイトルの書式設定</a:t>
            </a:r>
          </a:p>
        </p:txBody>
      </p:sp>
      <p:sp>
        <p:nvSpPr>
          <p:cNvPr id="3" name="コンテンツ プレースホルダ 2"/>
          <p:cNvSpPr>
            <a:spLocks noGrp="1"/>
          </p:cNvSpPr>
          <p:nvPr>
            <p:ph idx="1" hasCustomPrompt="1"/>
          </p:nvPr>
        </p:nvSpPr>
        <p:spPr>
          <a:xfrm>
            <a:off x="107504" y="883553"/>
            <a:ext cx="8928992" cy="615553"/>
          </a:xfrm>
          <a:ln>
            <a:solidFill>
              <a:schemeClr val="tx1"/>
            </a:solidFill>
          </a:ln>
        </p:spPr>
        <p:txBody>
          <a:bodyPr>
            <a:spAutoFit/>
          </a:bodyPr>
          <a:lstStyle>
            <a:lvl1pPr marL="268288" indent="-268288">
              <a:spcBef>
                <a:spcPts val="0"/>
              </a:spcBef>
              <a:buClr>
                <a:srgbClr val="F3955B"/>
              </a:buClr>
              <a:buFont typeface="Wingdings" panose="05000000000000000000" pitchFamily="2" charset="2"/>
              <a:buChar char="n"/>
              <a:defRPr sz="1800"/>
            </a:lvl1pPr>
            <a:lvl2pPr marL="536575" indent="-285750">
              <a:spcBef>
                <a:spcPts val="0"/>
              </a:spcBef>
              <a:defRPr sz="16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p:txBody>
      </p:sp>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rgbClr val="F395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kumimoji="1" lang="en-US" altLang="ja-JP" sz="1050" i="1" dirty="0">
                <a:solidFill>
                  <a:schemeClr val="bg1"/>
                </a:solidFill>
                <a:latin typeface="+mn-lt"/>
              </a:rPr>
              <a:t>TSC  </a:t>
            </a:r>
            <a:r>
              <a:rPr kumimoji="1" lang="en-US" altLang="ja-JP" sz="800" i="1" kern="1200" baseline="0" dirty="0">
                <a:solidFill>
                  <a:schemeClr val="bg1"/>
                </a:solidFill>
                <a:latin typeface="+mn-lt"/>
                <a:ea typeface="ＭＳ Ｐゴシック" charset="-128"/>
                <a:cs typeface="+mn-cs"/>
              </a:rPr>
              <a:t>Global</a:t>
            </a:r>
            <a:r>
              <a:rPr kumimoji="1" lang="ja-JP" altLang="en-US" sz="800" i="1" kern="1200" baseline="0" dirty="0">
                <a:solidFill>
                  <a:schemeClr val="bg1"/>
                </a:solidFill>
                <a:latin typeface="+mn-lt"/>
                <a:ea typeface="ＭＳ Ｐゴシック" charset="-128"/>
                <a:cs typeface="+mn-cs"/>
              </a:rPr>
              <a:t> </a:t>
            </a:r>
            <a:r>
              <a:rPr kumimoji="1" lang="en-US" altLang="ja-JP" sz="800" i="1" kern="1200" baseline="0" dirty="0">
                <a:solidFill>
                  <a:schemeClr val="bg1"/>
                </a:solidFill>
                <a:latin typeface="+mn-lt"/>
                <a:ea typeface="ＭＳ Ｐゴシック" charset="-128"/>
                <a:cs typeface="+mn-cs"/>
              </a:rPr>
              <a:t>Technology</a:t>
            </a:r>
            <a:r>
              <a:rPr kumimoji="1" lang="ja-JP" altLang="en-US" sz="800" i="1" kern="1200" baseline="0" dirty="0">
                <a:solidFill>
                  <a:schemeClr val="bg1"/>
                </a:solidFill>
                <a:latin typeface="+mn-lt"/>
                <a:ea typeface="ＭＳ Ｐゴシック" charset="-128"/>
                <a:cs typeface="+mn-cs"/>
              </a:rPr>
              <a:t> </a:t>
            </a:r>
            <a:r>
              <a:rPr kumimoji="1" lang="en-US" altLang="ja-JP" sz="800" i="1" kern="1200" baseline="0" dirty="0">
                <a:solidFill>
                  <a:schemeClr val="bg1"/>
                </a:solidFill>
                <a:latin typeface="+mn-lt"/>
                <a:ea typeface="ＭＳ Ｐゴシック" charset="-128"/>
                <a:cs typeface="+mn-cs"/>
              </a:rPr>
              <a:t>Research</a:t>
            </a:r>
            <a:r>
              <a:rPr kumimoji="1" lang="ja-JP" altLang="en-US" sz="800" i="1" kern="1200" baseline="0" dirty="0">
                <a:solidFill>
                  <a:schemeClr val="bg1"/>
                </a:solidFill>
                <a:latin typeface="+mn-lt"/>
                <a:ea typeface="ＭＳ Ｐゴシック" charset="-128"/>
                <a:cs typeface="+mn-cs"/>
              </a:rPr>
              <a:t> </a:t>
            </a:r>
            <a:r>
              <a:rPr kumimoji="1" lang="en-US" altLang="ja-JP" sz="800" i="1" kern="1200" baseline="0" dirty="0">
                <a:solidFill>
                  <a:schemeClr val="bg1"/>
                </a:solidFill>
                <a:latin typeface="+mn-lt"/>
                <a:ea typeface="ＭＳ Ｐゴシック" charset="-128"/>
                <a:cs typeface="+mn-cs"/>
              </a:rPr>
              <a:t>Unit</a:t>
            </a:r>
            <a:endParaRPr kumimoji="1" lang="ja-JP" altLang="en-US" sz="800" i="1" kern="1200" baseline="0" dirty="0">
              <a:solidFill>
                <a:schemeClr val="bg1"/>
              </a:solidFill>
              <a:latin typeface="+mn-lt"/>
              <a:ea typeface="ＭＳ Ｐゴシック" charset="-128"/>
              <a:cs typeface="+mn-cs"/>
            </a:endParaRPr>
          </a:p>
        </p:txBody>
      </p:sp>
    </p:spTree>
    <p:extLst>
      <p:ext uri="{BB962C8B-B14F-4D97-AF65-F5344CB8AC3E}">
        <p14:creationId xmlns:p14="http://schemas.microsoft.com/office/powerpoint/2010/main" val="798885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海外U：フリー">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8748464" y="6492875"/>
            <a:ext cx="395536" cy="365125"/>
          </a:xfrm>
        </p:spPr>
        <p:txBody>
          <a:bodyPr/>
          <a:lstStyle>
            <a:lvl1pPr>
              <a:defRPr/>
            </a:lvl1pPr>
          </a:lstStyle>
          <a:p>
            <a:pPr>
              <a:defRPr/>
            </a:pPr>
            <a:fld id="{0FEA9A9B-9FC8-4930-AF47-7E8D08851B52}" type="slidenum">
              <a:rPr lang="ja-JP" altLang="en-US"/>
              <a:pPr>
                <a:defRPr/>
              </a:pPr>
              <a:t>‹#›</a:t>
            </a:fld>
            <a:endParaRPr lang="ja-JP" altLang="en-US" dirty="0"/>
          </a:p>
        </p:txBody>
      </p:sp>
      <p:sp>
        <p:nvSpPr>
          <p:cNvPr id="7" name="正方形/長方形 6"/>
          <p:cNvSpPr/>
          <p:nvPr userDrawn="1"/>
        </p:nvSpPr>
        <p:spPr>
          <a:xfrm>
            <a:off x="8655164" y="620688"/>
            <a:ext cx="186600" cy="144000"/>
          </a:xfrm>
          <a:prstGeom prst="rect">
            <a:avLst/>
          </a:prstGeom>
          <a:solidFill>
            <a:srgbClr val="F3955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テキスト ボックス 8"/>
          <p:cNvSpPr txBox="1"/>
          <p:nvPr userDrawn="1"/>
        </p:nvSpPr>
        <p:spPr>
          <a:xfrm>
            <a:off x="4860032" y="563527"/>
            <a:ext cx="3744416" cy="253916"/>
          </a:xfrm>
          <a:prstGeom prst="rect">
            <a:avLst/>
          </a:prstGeom>
          <a:noFill/>
        </p:spPr>
        <p:txBody>
          <a:bodyPr wrap="square" rtlCol="0">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prstClr val="white"/>
                </a:solidFill>
                <a:effectLst/>
                <a:uLnTx/>
                <a:uFillTx/>
                <a:latin typeface="Calibri"/>
                <a:ea typeface="ＭＳ Ｐゴシック" charset="-128"/>
                <a:cs typeface="+mn-cs"/>
              </a:rPr>
              <a:t>TSC  </a:t>
            </a:r>
            <a:r>
              <a:rPr kumimoji="1" lang="en-US" altLang="ja-JP" sz="800" b="0" i="1" u="none" strike="noStrike" kern="1200" cap="none" spc="0" normalizeH="0" baseline="0" noProof="0" dirty="0">
                <a:ln>
                  <a:noFill/>
                </a:ln>
                <a:solidFill>
                  <a:prstClr val="white"/>
                </a:solidFill>
                <a:effectLst/>
                <a:uLnTx/>
                <a:uFillTx/>
                <a:latin typeface="Calibri"/>
                <a:ea typeface="ＭＳ Ｐゴシック" charset="-128"/>
                <a:cs typeface="+mn-cs"/>
              </a:rPr>
              <a:t>Global</a:t>
            </a:r>
            <a:r>
              <a:rPr kumimoji="1" lang="ja-JP" altLang="en-US" sz="800" b="0" i="1" u="none" strike="noStrike" kern="1200" cap="none" spc="0" normalizeH="0" baseline="0" noProof="0" dirty="0">
                <a:ln>
                  <a:noFill/>
                </a:ln>
                <a:solidFill>
                  <a:prstClr val="white"/>
                </a:solidFill>
                <a:effectLst/>
                <a:uLnTx/>
                <a:uFillTx/>
                <a:latin typeface="Calibri"/>
                <a:ea typeface="ＭＳ Ｐゴシック" charset="-128"/>
                <a:cs typeface="+mn-cs"/>
              </a:rPr>
              <a:t> </a:t>
            </a:r>
            <a:r>
              <a:rPr kumimoji="1" lang="en-US" altLang="ja-JP" sz="800" b="0" i="1" u="none" strike="noStrike" kern="1200" cap="none" spc="0" normalizeH="0" baseline="0" noProof="0" dirty="0">
                <a:ln>
                  <a:noFill/>
                </a:ln>
                <a:solidFill>
                  <a:prstClr val="white"/>
                </a:solidFill>
                <a:effectLst/>
                <a:uLnTx/>
                <a:uFillTx/>
                <a:latin typeface="Calibri"/>
                <a:ea typeface="ＭＳ Ｐゴシック" charset="-128"/>
                <a:cs typeface="+mn-cs"/>
              </a:rPr>
              <a:t>Technology</a:t>
            </a:r>
            <a:r>
              <a:rPr kumimoji="1" lang="ja-JP" altLang="en-US" sz="800" b="0" i="1" u="none" strike="noStrike" kern="1200" cap="none" spc="0" normalizeH="0" baseline="0" noProof="0" dirty="0">
                <a:ln>
                  <a:noFill/>
                </a:ln>
                <a:solidFill>
                  <a:prstClr val="white"/>
                </a:solidFill>
                <a:effectLst/>
                <a:uLnTx/>
                <a:uFillTx/>
                <a:latin typeface="Calibri"/>
                <a:ea typeface="ＭＳ Ｐゴシック" charset="-128"/>
                <a:cs typeface="+mn-cs"/>
              </a:rPr>
              <a:t> </a:t>
            </a:r>
            <a:r>
              <a:rPr kumimoji="1" lang="en-US" altLang="ja-JP" sz="800" b="0" i="1" u="none" strike="noStrike" kern="1200" cap="none" spc="0" normalizeH="0" baseline="0" noProof="0" dirty="0">
                <a:ln>
                  <a:noFill/>
                </a:ln>
                <a:solidFill>
                  <a:prstClr val="white"/>
                </a:solidFill>
                <a:effectLst/>
                <a:uLnTx/>
                <a:uFillTx/>
                <a:latin typeface="Calibri"/>
                <a:ea typeface="ＭＳ Ｐゴシック" charset="-128"/>
                <a:cs typeface="+mn-cs"/>
              </a:rPr>
              <a:t>Research</a:t>
            </a:r>
            <a:r>
              <a:rPr kumimoji="1" lang="ja-JP" altLang="en-US" sz="800" b="0" i="1" u="none" strike="noStrike" kern="1200" cap="none" spc="0" normalizeH="0" baseline="0" noProof="0" dirty="0">
                <a:ln>
                  <a:noFill/>
                </a:ln>
                <a:solidFill>
                  <a:prstClr val="white"/>
                </a:solidFill>
                <a:effectLst/>
                <a:uLnTx/>
                <a:uFillTx/>
                <a:latin typeface="Calibri"/>
                <a:ea typeface="ＭＳ Ｐゴシック" charset="-128"/>
                <a:cs typeface="+mn-cs"/>
              </a:rPr>
              <a:t> </a:t>
            </a:r>
            <a:r>
              <a:rPr kumimoji="1" lang="en-US" altLang="ja-JP" sz="800" b="0" i="1" u="none" strike="noStrike" kern="1200" cap="none" spc="0" normalizeH="0" baseline="0" noProof="0" dirty="0">
                <a:ln>
                  <a:noFill/>
                </a:ln>
                <a:solidFill>
                  <a:prstClr val="white"/>
                </a:solidFill>
                <a:effectLst/>
                <a:uLnTx/>
                <a:uFillTx/>
                <a:latin typeface="Calibri"/>
                <a:ea typeface="ＭＳ Ｐゴシック" charset="-128"/>
                <a:cs typeface="+mn-cs"/>
              </a:rPr>
              <a:t>Unit</a:t>
            </a:r>
            <a:endParaRPr kumimoji="1" lang="ja-JP" altLang="en-US" sz="800" b="0" i="1" u="none" strike="noStrike" kern="1200" cap="none" spc="0" normalizeH="0" baseline="0" noProof="0" dirty="0">
              <a:ln>
                <a:noFill/>
              </a:ln>
              <a:solidFill>
                <a:prstClr val="white"/>
              </a:solidFill>
              <a:effectLst/>
              <a:uLnTx/>
              <a:uFillTx/>
              <a:latin typeface="Calibri"/>
              <a:ea typeface="ＭＳ Ｐゴシック" charset="-128"/>
              <a:cs typeface="+mn-cs"/>
            </a:endParaRPr>
          </a:p>
        </p:txBody>
      </p:sp>
    </p:spTree>
    <p:extLst>
      <p:ext uri="{BB962C8B-B14F-4D97-AF65-F5344CB8AC3E}">
        <p14:creationId xmlns:p14="http://schemas.microsoft.com/office/powerpoint/2010/main" val="16577146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マクロU：タイトル">
    <p:spTree>
      <p:nvGrpSpPr>
        <p:cNvPr id="1" name=""/>
        <p:cNvGrpSpPr/>
        <p:nvPr/>
      </p:nvGrpSpPr>
      <p:grpSpPr>
        <a:xfrm>
          <a:off x="0" y="0"/>
          <a:ext cx="0" cy="0"/>
          <a:chOff x="0" y="0"/>
          <a:chExt cx="0" cy="0"/>
        </a:xfrm>
      </p:grpSpPr>
      <p:pic>
        <p:nvPicPr>
          <p:cNvPr id="7" name="Picture 4" descr="002"/>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Lst>
          </a:blip>
          <a:srcRect l="-49330" t="-4766" b="-32920"/>
          <a:stretch/>
        </p:blipFill>
        <p:spPr bwMode="auto">
          <a:xfrm>
            <a:off x="0" y="0"/>
            <a:ext cx="9142535" cy="6858000"/>
          </a:xfrm>
          <a:prstGeom prst="rect">
            <a:avLst/>
          </a:prstGeom>
          <a:solidFill>
            <a:schemeClr val="bg1"/>
          </a:solidFill>
          <a:ln w="9525">
            <a:noFill/>
            <a:miter lim="800000"/>
            <a:headEnd/>
            <a:tailEnd/>
          </a:ln>
        </p:spPr>
      </p:pic>
      <p:sp>
        <p:nvSpPr>
          <p:cNvPr id="2" name="タイトル 1"/>
          <p:cNvSpPr>
            <a:spLocks noGrp="1"/>
          </p:cNvSpPr>
          <p:nvPr>
            <p:ph type="title"/>
          </p:nvPr>
        </p:nvSpPr>
        <p:spPr>
          <a:xfrm>
            <a:off x="457200" y="1408113"/>
            <a:ext cx="7772400" cy="1362075"/>
          </a:xfrm>
        </p:spPr>
        <p:txBody>
          <a:bodyPr anchor="t"/>
          <a:lstStyle>
            <a:lvl1pPr algn="l">
              <a:defRPr kumimoji="1" lang="ja-JP" altLang="en-US" sz="4000" kern="1200" dirty="0">
                <a:solidFill>
                  <a:schemeClr val="tx1">
                    <a:lumMod val="65000"/>
                    <a:lumOff val="35000"/>
                  </a:schemeClr>
                </a:solidFill>
                <a:latin typeface="Calibri" pitchFamily="34" charset="0"/>
                <a:ea typeface="ＭＳ Ｐゴシック" charset="-128"/>
                <a:cs typeface="+mn-cs"/>
              </a:defRPr>
            </a:lvl1pPr>
          </a:lstStyle>
          <a:p>
            <a:r>
              <a:rPr lang="ja-JP" altLang="en-US"/>
              <a:t>マスタ タイトルの書式設定</a:t>
            </a:r>
            <a:endParaRPr lang="ja-JP" altLang="en-US" dirty="0"/>
          </a:p>
        </p:txBody>
      </p:sp>
      <p:sp>
        <p:nvSpPr>
          <p:cNvPr id="8" name="サブタイトル 2"/>
          <p:cNvSpPr txBox="1">
            <a:spLocks/>
          </p:cNvSpPr>
          <p:nvPr/>
        </p:nvSpPr>
        <p:spPr bwMode="auto">
          <a:xfrm>
            <a:off x="2987824" y="4878374"/>
            <a:ext cx="6030044"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fontAlgn="base">
              <a:spcBef>
                <a:spcPct val="20000"/>
              </a:spcBef>
              <a:spcAft>
                <a:spcPct val="0"/>
              </a:spcAft>
              <a:buFont typeface="Arial" charset="0"/>
              <a:buNone/>
              <a:defRPr kumimoji="1"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r"/>
            <a:endParaRPr kumimoji="1" lang="ja-JP" altLang="en-US" sz="2400" kern="1200" dirty="0">
              <a:solidFill>
                <a:schemeClr val="tx1">
                  <a:lumMod val="65000"/>
                  <a:lumOff val="35000"/>
                </a:schemeClr>
              </a:solidFill>
              <a:latin typeface="+mn-lt"/>
              <a:ea typeface="ＭＳ Ｐゴシック" pitchFamily="50" charset="-128"/>
              <a:cs typeface="Arial" pitchFamily="34" charset="0"/>
            </a:endParaRPr>
          </a:p>
        </p:txBody>
      </p:sp>
      <p:sp>
        <p:nvSpPr>
          <p:cNvPr id="10" name="正方形/長方形 9"/>
          <p:cNvSpPr/>
          <p:nvPr/>
        </p:nvSpPr>
        <p:spPr>
          <a:xfrm>
            <a:off x="8890948" y="4938914"/>
            <a:ext cx="126920" cy="1401774"/>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9075433" y="4938914"/>
            <a:ext cx="67102" cy="140177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userDrawn="1"/>
        </p:nvSpPr>
        <p:spPr>
          <a:xfrm>
            <a:off x="7164288" y="260648"/>
            <a:ext cx="1800200"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Picture 2" descr="\\CGSdan-11b.nedo.go.jp\daasclient14$\Redirect\yonekurahdn\My Documents\120500_METI出張前資料\My Pictures\NEDO(技術開発機構無し）.png"/>
          <p:cNvPicPr>
            <a:picLocks noChangeAspect="1" noChangeArrowheads="1"/>
          </p:cNvPicPr>
          <p:nvPr userDrawn="1"/>
        </p:nvPicPr>
        <p:blipFill>
          <a:blip r:embed="rId4" cstate="print"/>
          <a:srcRect/>
          <a:stretch>
            <a:fillRect/>
          </a:stretch>
        </p:blipFill>
        <p:spPr bwMode="auto">
          <a:xfrm>
            <a:off x="7308304" y="404664"/>
            <a:ext cx="1462174" cy="720080"/>
          </a:xfrm>
          <a:prstGeom prst="rect">
            <a:avLst/>
          </a:prstGeom>
          <a:noFill/>
        </p:spPr>
      </p:pic>
      <p:sp>
        <p:nvSpPr>
          <p:cNvPr id="14" name="テキスト プレースホルダ 2"/>
          <p:cNvSpPr>
            <a:spLocks noGrp="1"/>
          </p:cNvSpPr>
          <p:nvPr>
            <p:ph type="body" idx="12"/>
          </p:nvPr>
        </p:nvSpPr>
        <p:spPr>
          <a:xfrm>
            <a:off x="4860032" y="4938914"/>
            <a:ext cx="4040188" cy="650326"/>
          </a:xfrm>
        </p:spPr>
        <p:txBody>
          <a:bodyPr anchor="t"/>
          <a:lstStyle>
            <a:lvl1pPr marL="0" indent="0" algn="r">
              <a:buNone/>
              <a:defRPr sz="18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
        <p:nvSpPr>
          <p:cNvPr id="15" name="テキスト プレースホルダ 2"/>
          <p:cNvSpPr>
            <a:spLocks noGrp="1"/>
          </p:cNvSpPr>
          <p:nvPr>
            <p:ph type="body" idx="13"/>
          </p:nvPr>
        </p:nvSpPr>
        <p:spPr>
          <a:xfrm>
            <a:off x="3203848" y="5661248"/>
            <a:ext cx="5696372" cy="650326"/>
          </a:xfrm>
        </p:spPr>
        <p:txBody>
          <a:bodyPr anchor="b"/>
          <a:lstStyle>
            <a:lvl1pPr marL="0" indent="0" algn="r">
              <a:buNone/>
              <a:defRPr sz="16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 テキストの書式設定</a:t>
            </a:r>
          </a:p>
        </p:txBody>
      </p:sp>
    </p:spTree>
    <p:extLst>
      <p:ext uri="{BB962C8B-B14F-4D97-AF65-F5344CB8AC3E}">
        <p14:creationId xmlns:p14="http://schemas.microsoft.com/office/powerpoint/2010/main" val="13401616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slideLayouts/slideLayout18.xml" Type="http://schemas.openxmlformats.org/officeDocument/2006/relationships/slideLayout"/><Relationship Id="rId19" Target="../slideLayouts/slideLayout19.xml" Type="http://schemas.openxmlformats.org/officeDocument/2006/relationships/slideLayout"/><Relationship Id="rId2" Target="../slideLayouts/slideLayout2.xml" Type="http://schemas.openxmlformats.org/officeDocument/2006/relationships/slideLayout"/><Relationship Id="rId20" Target="../slideLayouts/slideLayout20.xml" Type="http://schemas.openxmlformats.org/officeDocument/2006/relationships/slideLayout"/><Relationship Id="rId21" Target="../slideLayouts/slideLayout21.xml" Type="http://schemas.openxmlformats.org/officeDocument/2006/relationships/slideLayout"/><Relationship Id="rId22" Target="../slideLayouts/slideLayout22.xml" Type="http://schemas.openxmlformats.org/officeDocument/2006/relationships/slideLayout"/><Relationship Id="rId23" Target="../slideLayouts/slideLayout23.xml" Type="http://schemas.openxmlformats.org/officeDocument/2006/relationships/slideLayout"/><Relationship Id="rId24" Target="../slideLayouts/slideLayout24.xml" Type="http://schemas.openxmlformats.org/officeDocument/2006/relationships/slideLayout"/><Relationship Id="rId25" Target="../slideLayouts/slideLayout25.xml" Type="http://schemas.openxmlformats.org/officeDocument/2006/relationships/slideLayout"/><Relationship Id="rId26" Target="../slideLayouts/slideLayout26.xml" Type="http://schemas.openxmlformats.org/officeDocument/2006/relationships/slideLayout"/><Relationship Id="rId27" Target="../slideLayouts/slideLayout27.xml" Type="http://schemas.openxmlformats.org/officeDocument/2006/relationships/slideLayout"/><Relationship Id="rId28" Target="../slideLayouts/slideLayout28.xml" Type="http://schemas.openxmlformats.org/officeDocument/2006/relationships/slideLayout"/><Relationship Id="rId29" Target="../slideLayouts/slideLayout29.xml" Type="http://schemas.openxmlformats.org/officeDocument/2006/relationships/slideLayout"/><Relationship Id="rId3" Target="../slideLayouts/slideLayout3.xml" Type="http://schemas.openxmlformats.org/officeDocument/2006/relationships/slideLayout"/><Relationship Id="rId30" Target="../slideLayouts/slideLayout30.xml" Type="http://schemas.openxmlformats.org/officeDocument/2006/relationships/slideLayout"/><Relationship Id="rId31" Target="../slideLayouts/slideLayout31.xml" Type="http://schemas.openxmlformats.org/officeDocument/2006/relationships/slideLayout"/><Relationship Id="rId32" Target="../slideLayouts/slideLayout32.xml" Type="http://schemas.openxmlformats.org/officeDocument/2006/relationships/slideLayout"/><Relationship Id="rId33" Target="../slideLayouts/slideLayout33.xml" Type="http://schemas.openxmlformats.org/officeDocument/2006/relationships/slideLayout"/><Relationship Id="rId34" Target="../slideLayouts/slideLayout34.xml" Type="http://schemas.openxmlformats.org/officeDocument/2006/relationships/slideLayout"/><Relationship Id="rId35" Target="../slideLayouts/slideLayout35.xml" Type="http://schemas.openxmlformats.org/officeDocument/2006/relationships/slideLayout"/><Relationship Id="rId36" Target="../slideLayouts/slideLayout36.xml" Type="http://schemas.openxmlformats.org/officeDocument/2006/relationships/slideLayout"/><Relationship Id="rId37" Target="../slideLayouts/slideLayout37.xml" Type="http://schemas.openxmlformats.org/officeDocument/2006/relationships/slideLayout"/><Relationship Id="rId38" Target="../slideLayouts/slideLayout38.xml" Type="http://schemas.openxmlformats.org/officeDocument/2006/relationships/slideLayout"/><Relationship Id="rId39" Target="../slideLayouts/slideLayout39.xml" Type="http://schemas.openxmlformats.org/officeDocument/2006/relationships/slideLayout"/><Relationship Id="rId4" Target="../slideLayouts/slideLayout4.xml" Type="http://schemas.openxmlformats.org/officeDocument/2006/relationships/slideLayout"/><Relationship Id="rId40" Target="../slideLayouts/slideLayout40.xml" Type="http://schemas.openxmlformats.org/officeDocument/2006/relationships/slideLayout"/><Relationship Id="rId41" Target="../slideLayouts/slideLayout41.xml" Type="http://schemas.openxmlformats.org/officeDocument/2006/relationships/slideLayout"/><Relationship Id="rId42" Target="../theme/theme1.xml" Type="http://schemas.openxmlformats.org/officeDocument/2006/relationships/theme"/><Relationship Id="rId43" Target="../media/image1.png" Type="http://schemas.openxmlformats.org/officeDocument/2006/relationships/image"/><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42.xml" Type="http://schemas.openxmlformats.org/officeDocument/2006/relationships/slideLayout"/><Relationship Id="rId10" Target="../slideLayouts/slideLayout51.xml" Type="http://schemas.openxmlformats.org/officeDocument/2006/relationships/slideLayout"/><Relationship Id="rId11" Target="../slideLayouts/slideLayout52.xml" Type="http://schemas.openxmlformats.org/officeDocument/2006/relationships/slideLayout"/><Relationship Id="rId12" Target="../theme/theme2.xml" Type="http://schemas.openxmlformats.org/officeDocument/2006/relationships/theme"/><Relationship Id="rId2" Target="../slideLayouts/slideLayout43.xml" Type="http://schemas.openxmlformats.org/officeDocument/2006/relationships/slideLayout"/><Relationship Id="rId3" Target="../slideLayouts/slideLayout44.xml" Type="http://schemas.openxmlformats.org/officeDocument/2006/relationships/slideLayout"/><Relationship Id="rId4" Target="../slideLayouts/slideLayout45.xml" Type="http://schemas.openxmlformats.org/officeDocument/2006/relationships/slideLayout"/><Relationship Id="rId5" Target="../slideLayouts/slideLayout46.xml" Type="http://schemas.openxmlformats.org/officeDocument/2006/relationships/slideLayout"/><Relationship Id="rId6" Target="../slideLayouts/slideLayout47.xml" Type="http://schemas.openxmlformats.org/officeDocument/2006/relationships/slideLayout"/><Relationship Id="rId7" Target="../slideLayouts/slideLayout48.xml" Type="http://schemas.openxmlformats.org/officeDocument/2006/relationships/slideLayout"/><Relationship Id="rId8" Target="../slideLayouts/slideLayout49.xml" Type="http://schemas.openxmlformats.org/officeDocument/2006/relationships/slideLayout"/><Relationship Id="rId9" Target="../slideLayouts/slideLayout5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251520" y="105608"/>
            <a:ext cx="8229600" cy="443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テキスト プレースホルダ 2"/>
          <p:cNvSpPr>
            <a:spLocks noGrp="1"/>
          </p:cNvSpPr>
          <p:nvPr>
            <p:ph type="body" idx="1"/>
          </p:nvPr>
        </p:nvSpPr>
        <p:spPr bwMode="auto">
          <a:xfrm>
            <a:off x="251520" y="876920"/>
            <a:ext cx="8640960" cy="55764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 5"/>
          <p:cNvSpPr>
            <a:spLocks noGrp="1"/>
          </p:cNvSpPr>
          <p:nvPr>
            <p:ph type="sldNum" sz="quarter" idx="4"/>
          </p:nvPr>
        </p:nvSpPr>
        <p:spPr>
          <a:xfrm>
            <a:off x="8645903" y="6597352"/>
            <a:ext cx="491549" cy="25466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2F249AFA-9012-4711-9E78-A15CF0300A85}" type="slidenum">
              <a:rPr lang="ja-JP" altLang="en-US" smtClean="0"/>
              <a:pPr>
                <a:defRPr/>
              </a:pPr>
              <a:t>‹#›</a:t>
            </a:fld>
            <a:endParaRPr lang="ja-JP" altLang="en-US" dirty="0"/>
          </a:p>
        </p:txBody>
      </p:sp>
      <p:sp>
        <p:nvSpPr>
          <p:cNvPr id="7" name="正方形/長方形 6"/>
          <p:cNvSpPr/>
          <p:nvPr/>
        </p:nvSpPr>
        <p:spPr>
          <a:xfrm>
            <a:off x="0" y="620688"/>
            <a:ext cx="8604448" cy="144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p:nvSpPr>
        <p:spPr>
          <a:xfrm>
            <a:off x="8892480" y="620688"/>
            <a:ext cx="251852" cy="144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9" name="Picture 2" descr="\\CGSdan-11b.nedo.go.jp\daasclient14$\Redirect\yonekurahdn\My Documents\120500_METI出張前資料\My Pictures\NEDO(技術開発機構無し）.png"/>
          <p:cNvPicPr>
            <a:picLocks noChangeAspect="1" noChangeArrowheads="1"/>
          </p:cNvPicPr>
          <p:nvPr userDrawn="1"/>
        </p:nvPicPr>
        <p:blipFill>
          <a:blip r:embed="rId43" cstate="print"/>
          <a:srcRect/>
          <a:stretch>
            <a:fillRect/>
          </a:stretch>
        </p:blipFill>
        <p:spPr bwMode="auto">
          <a:xfrm>
            <a:off x="8172400" y="90344"/>
            <a:ext cx="899592" cy="443024"/>
          </a:xfrm>
          <a:prstGeom prst="rect">
            <a:avLst/>
          </a:prstGeom>
          <a:noFill/>
        </p:spPr>
      </p:pic>
    </p:spTree>
    <p:extLst>
      <p:ext uri="{BB962C8B-B14F-4D97-AF65-F5344CB8AC3E}">
        <p14:creationId xmlns:p14="http://schemas.microsoft.com/office/powerpoint/2010/main" val="159923513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 id="2147483695" r:id="rId18"/>
    <p:sldLayoutId id="2147483696" r:id="rId19"/>
    <p:sldLayoutId id="2147483697" r:id="rId20"/>
    <p:sldLayoutId id="2147483698" r:id="rId21"/>
    <p:sldLayoutId id="2147483699" r:id="rId22"/>
    <p:sldLayoutId id="2147483700" r:id="rId23"/>
    <p:sldLayoutId id="2147483701" r:id="rId24"/>
    <p:sldLayoutId id="2147483702" r:id="rId25"/>
    <p:sldLayoutId id="2147483703" r:id="rId26"/>
    <p:sldLayoutId id="2147483704" r:id="rId27"/>
    <p:sldLayoutId id="2147483705" r:id="rId28"/>
    <p:sldLayoutId id="2147483706" r:id="rId29"/>
    <p:sldLayoutId id="2147483707" r:id="rId30"/>
    <p:sldLayoutId id="2147483708" r:id="rId31"/>
    <p:sldLayoutId id="2147483709" r:id="rId32"/>
    <p:sldLayoutId id="2147483710" r:id="rId33"/>
    <p:sldLayoutId id="2147483711" r:id="rId34"/>
    <p:sldLayoutId id="2147483712" r:id="rId35"/>
    <p:sldLayoutId id="2147483713" r:id="rId36"/>
    <p:sldLayoutId id="2147483714" r:id="rId37"/>
    <p:sldLayoutId id="2147483715" r:id="rId38"/>
    <p:sldLayoutId id="2147483716" r:id="rId39"/>
    <p:sldLayoutId id="2147483717" r:id="rId40"/>
    <p:sldLayoutId id="2147483718" r:id="rId4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l" rtl="0" eaLnBrk="1" fontAlgn="base" hangingPunct="1">
        <a:spcBef>
          <a:spcPct val="0"/>
        </a:spcBef>
        <a:spcAft>
          <a:spcPct val="0"/>
        </a:spcAft>
        <a:defRPr kumimoji="1" sz="2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B7AFF-3B07-4083-9668-BA8381D9F2A4}" type="datetimeFigureOut">
              <a:rPr kumimoji="1" lang="ja-JP" altLang="en-US" smtClean="0"/>
              <a:t>2025/6/24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10120140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4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4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4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27904C43-EF4E-4684-90FE-0D169CD6A815}"/>
              </a:ext>
            </a:extLst>
          </p:cNvPr>
          <p:cNvSpPr txBox="1"/>
          <p:nvPr/>
        </p:nvSpPr>
        <p:spPr>
          <a:xfrm>
            <a:off x="323306" y="1084014"/>
            <a:ext cx="8497388" cy="2246769"/>
          </a:xfrm>
          <a:prstGeom prst="rect">
            <a:avLst/>
          </a:prstGeom>
          <a:noFill/>
        </p:spPr>
        <p:txBody>
          <a:bodyPr wrap="square" rtlCol="0">
            <a:spAutoFit/>
          </a:bodyPr>
          <a:lstStyle/>
          <a:p>
            <a:pPr marL="214313" indent="-214313">
              <a:buFont typeface="Wingdings" panose="05000000000000000000" pitchFamily="2" charset="2"/>
              <a:buChar char="ü"/>
            </a:pPr>
            <a:r>
              <a:rPr lang="ja-JP" altLang="en-US" sz="1400" dirty="0">
                <a:solidFill>
                  <a:srgbClr val="0070C0"/>
                </a:solidFill>
              </a:rPr>
              <a:t>情報提供書（補足情報）は、</a:t>
            </a:r>
            <a:r>
              <a:rPr lang="en-US" altLang="ja-JP" sz="1400" dirty="0">
                <a:solidFill>
                  <a:srgbClr val="0070C0"/>
                </a:solidFill>
              </a:rPr>
              <a:t>Microsoft PowerPoint</a:t>
            </a:r>
            <a:r>
              <a:rPr lang="ja-JP" altLang="en-US" sz="1400" dirty="0">
                <a:solidFill>
                  <a:srgbClr val="0070C0"/>
                </a:solidFill>
              </a:rPr>
              <a:t>形式で提出してください。適宜、図、写真、グラフ等を用いて、</a:t>
            </a:r>
            <a:r>
              <a:rPr lang="en-US" altLang="ja-JP" sz="1400" dirty="0">
                <a:solidFill>
                  <a:srgbClr val="0070C0"/>
                </a:solidFill>
              </a:rPr>
              <a:t> Web</a:t>
            </a:r>
            <a:r>
              <a:rPr lang="ja-JP" altLang="en-US" sz="1400" dirty="0">
                <a:solidFill>
                  <a:srgbClr val="0070C0"/>
                </a:solidFill>
              </a:rPr>
              <a:t>入力フォームで入力・作成した情報提供書の補足情報を記載してください。なお、アニメーション機能や動画機能は、使わないでください。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補足する項目の項目名（黒字部分）はそのまま残してください。必ずしも１～６の全項目を補足する必要はありませんので、補足しない項目や不要な余白等は削除してください。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記載の内容が判読しやすい字体とし、大きさは、</a:t>
            </a:r>
            <a:r>
              <a:rPr lang="en-US" altLang="ja-JP" sz="1400" dirty="0">
                <a:solidFill>
                  <a:srgbClr val="0070C0"/>
                </a:solidFill>
              </a:rPr>
              <a:t>12</a:t>
            </a:r>
            <a:r>
              <a:rPr lang="ja-JP" altLang="en-US" sz="1400" dirty="0">
                <a:solidFill>
                  <a:srgbClr val="0070C0"/>
                </a:solidFill>
              </a:rPr>
              <a:t>ポイントを基本としてください。</a:t>
            </a:r>
            <a:endParaRPr lang="en-US" altLang="ja-JP" sz="1400" dirty="0">
              <a:solidFill>
                <a:srgbClr val="0070C0"/>
              </a:solidFill>
            </a:endParaRPr>
          </a:p>
          <a:p>
            <a:pPr marL="214313" indent="-214313">
              <a:buFont typeface="Wingdings" panose="05000000000000000000" pitchFamily="2" charset="2"/>
              <a:buChar char="ü"/>
            </a:pPr>
            <a:r>
              <a:rPr lang="ja-JP" altLang="en-US" sz="1400" dirty="0">
                <a:solidFill>
                  <a:srgbClr val="0070C0"/>
                </a:solidFill>
              </a:rPr>
              <a:t>ページ数は計</a:t>
            </a:r>
            <a:r>
              <a:rPr lang="en-US" altLang="ja-JP" sz="1400" dirty="0">
                <a:solidFill>
                  <a:srgbClr val="0070C0"/>
                </a:solidFill>
              </a:rPr>
              <a:t>4</a:t>
            </a:r>
            <a:r>
              <a:rPr lang="ja-JP" altLang="en-US" sz="1400" dirty="0">
                <a:solidFill>
                  <a:srgbClr val="0070C0"/>
                </a:solidFill>
              </a:rPr>
              <a:t>枚以内でお願いします。</a:t>
            </a:r>
            <a:endParaRPr lang="en-US" altLang="ja-JP" sz="1400" dirty="0">
              <a:solidFill>
                <a:srgbClr val="0070C0"/>
              </a:solidFill>
            </a:endParaRPr>
          </a:p>
          <a:p>
            <a:pPr marL="214313" indent="-214313">
              <a:buFont typeface="Wingdings" panose="05000000000000000000" pitchFamily="2" charset="2"/>
              <a:buChar char="ü"/>
            </a:pPr>
            <a:endParaRPr lang="en-US" altLang="ja-JP" sz="1400" dirty="0">
              <a:solidFill>
                <a:srgbClr val="0070C0"/>
              </a:solidFill>
            </a:endParaRPr>
          </a:p>
          <a:p>
            <a:endParaRPr lang="en-US" altLang="ja-JP" sz="1400" dirty="0">
              <a:solidFill>
                <a:srgbClr val="0070C0"/>
              </a:solidFill>
            </a:endParaRPr>
          </a:p>
          <a:p>
            <a:endParaRPr lang="ja-JP" altLang="en-US" sz="1400" dirty="0">
              <a:solidFill>
                <a:srgbClr val="0070C0"/>
              </a:solidFill>
            </a:endParaRPr>
          </a:p>
        </p:txBody>
      </p:sp>
      <p:sp>
        <p:nvSpPr>
          <p:cNvPr id="11" name="テキスト ボックス 10">
            <a:extLst>
              <a:ext uri="{FF2B5EF4-FFF2-40B4-BE49-F238E27FC236}">
                <a16:creationId xmlns:a16="http://schemas.microsoft.com/office/drawing/2014/main" id="{97D40E15-7061-4C42-865D-775C50DDCAAC}"/>
              </a:ext>
            </a:extLst>
          </p:cNvPr>
          <p:cNvSpPr txBox="1"/>
          <p:nvPr/>
        </p:nvSpPr>
        <p:spPr>
          <a:xfrm>
            <a:off x="245076" y="576889"/>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○情報提供書（補足情報）作成にあたっての注意事項</a:t>
            </a:r>
            <a:endParaRPr lang="ja-JP" altLang="en-US" sz="2400" dirty="0">
              <a:solidFill>
                <a:srgbClr val="0070C0"/>
              </a:solidFill>
            </a:endParaRPr>
          </a:p>
        </p:txBody>
      </p:sp>
      <p:sp>
        <p:nvSpPr>
          <p:cNvPr id="7" name="四角形: 角を丸くする 6">
            <a:extLst>
              <a:ext uri="{FF2B5EF4-FFF2-40B4-BE49-F238E27FC236}">
                <a16:creationId xmlns:a16="http://schemas.microsoft.com/office/drawing/2014/main" id="{AE0EE336-0BFA-4FD7-99F7-FDEF416F621E}"/>
              </a:ext>
            </a:extLst>
          </p:cNvPr>
          <p:cNvSpPr/>
          <p:nvPr/>
        </p:nvSpPr>
        <p:spPr>
          <a:xfrm>
            <a:off x="6150656" y="108900"/>
            <a:ext cx="2753831" cy="7036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350" dirty="0"/>
              <a:t>本ページは削除してください</a:t>
            </a:r>
          </a:p>
        </p:txBody>
      </p:sp>
      <p:sp>
        <p:nvSpPr>
          <p:cNvPr id="8" name="テキスト ボックス 7">
            <a:extLst>
              <a:ext uri="{FF2B5EF4-FFF2-40B4-BE49-F238E27FC236}">
                <a16:creationId xmlns:a16="http://schemas.microsoft.com/office/drawing/2014/main" id="{C991FD5B-9FFB-4A94-BFEA-82D36B284C68}"/>
              </a:ext>
            </a:extLst>
          </p:cNvPr>
          <p:cNvSpPr txBox="1"/>
          <p:nvPr/>
        </p:nvSpPr>
        <p:spPr>
          <a:xfrm>
            <a:off x="179762" y="3811132"/>
            <a:ext cx="66989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solidFill>
                  <a:srgbClr val="0070C0"/>
                </a:solidFill>
              </a:rPr>
              <a:t>○情報提供書（補足情報）アップロードにあたっての注意事項</a:t>
            </a:r>
            <a:endParaRPr lang="ja-JP" altLang="en-US" sz="2400" dirty="0">
              <a:solidFill>
                <a:srgbClr val="0070C0"/>
              </a:solidFill>
            </a:endParaRPr>
          </a:p>
        </p:txBody>
      </p:sp>
      <p:sp>
        <p:nvSpPr>
          <p:cNvPr id="2" name="テキスト ボックス 1">
            <a:extLst>
              <a:ext uri="{FF2B5EF4-FFF2-40B4-BE49-F238E27FC236}">
                <a16:creationId xmlns:a16="http://schemas.microsoft.com/office/drawing/2014/main" id="{95A89A9C-4123-4BD7-8F36-2C7257F4AE54}"/>
              </a:ext>
            </a:extLst>
          </p:cNvPr>
          <p:cNvSpPr txBox="1"/>
          <p:nvPr/>
        </p:nvSpPr>
        <p:spPr>
          <a:xfrm>
            <a:off x="321276" y="4205689"/>
            <a:ext cx="8583211" cy="738664"/>
          </a:xfrm>
          <a:prstGeom prst="rect">
            <a:avLst/>
          </a:prstGeom>
          <a:noFill/>
        </p:spPr>
        <p:txBody>
          <a:bodyPr wrap="square" rtlCol="0">
            <a:spAutoFit/>
          </a:bodyPr>
          <a:lstStyle/>
          <a:p>
            <a:pPr marL="285750" indent="-285750">
              <a:buFont typeface="Wingdings" panose="05000000000000000000" pitchFamily="2" charset="2"/>
              <a:buChar char="ü"/>
            </a:pPr>
            <a:r>
              <a:rPr kumimoji="1" lang="ja-JP" altLang="en-US" sz="1400" dirty="0">
                <a:solidFill>
                  <a:srgbClr val="0070C0"/>
                </a:solidFill>
                <a:latin typeface="+mn-ea"/>
              </a:rPr>
              <a:t>ファイル名は、「テーマ名最初の</a:t>
            </a:r>
            <a:r>
              <a:rPr kumimoji="1" lang="en-US" altLang="ja-JP" sz="1400" dirty="0">
                <a:solidFill>
                  <a:srgbClr val="0070C0"/>
                </a:solidFill>
                <a:latin typeface="+mn-ea"/>
              </a:rPr>
              <a:t>5</a:t>
            </a:r>
            <a:r>
              <a:rPr kumimoji="1" lang="ja-JP" altLang="en-US" sz="1400" dirty="0">
                <a:solidFill>
                  <a:srgbClr val="0070C0"/>
                </a:solidFill>
                <a:latin typeface="+mn-ea"/>
              </a:rPr>
              <a:t>文字</a:t>
            </a:r>
            <a:r>
              <a:rPr kumimoji="1" lang="en-US" altLang="ja-JP" sz="1400" dirty="0">
                <a:solidFill>
                  <a:srgbClr val="0070C0"/>
                </a:solidFill>
                <a:latin typeface="+mn-ea"/>
              </a:rPr>
              <a:t>_</a:t>
            </a:r>
            <a:r>
              <a:rPr kumimoji="1" lang="ja-JP" altLang="en-US" sz="1400" dirty="0">
                <a:solidFill>
                  <a:srgbClr val="0070C0"/>
                </a:solidFill>
                <a:latin typeface="+mn-ea"/>
              </a:rPr>
              <a:t>提出者氏名</a:t>
            </a:r>
            <a:r>
              <a:rPr kumimoji="1" lang="en-US" altLang="ja-JP" sz="1400" dirty="0">
                <a:solidFill>
                  <a:srgbClr val="0070C0"/>
                </a:solidFill>
                <a:latin typeface="+mn-ea"/>
              </a:rPr>
              <a:t>_</a:t>
            </a:r>
            <a:r>
              <a:rPr kumimoji="1" lang="ja-JP" altLang="en-US" sz="1400" dirty="0">
                <a:solidFill>
                  <a:srgbClr val="0070C0"/>
                </a:solidFill>
                <a:latin typeface="+mn-ea"/>
              </a:rPr>
              <a:t>所属機関名（略称可、個人の場合は省略）」としてください。</a:t>
            </a:r>
            <a:endParaRPr kumimoji="1" lang="en-US" altLang="ja-JP" sz="1400" dirty="0">
              <a:solidFill>
                <a:srgbClr val="0070C0"/>
              </a:solidFill>
              <a:latin typeface="+mn-ea"/>
            </a:endParaRPr>
          </a:p>
          <a:p>
            <a:pPr marL="285750" indent="-285750">
              <a:buFont typeface="Wingdings" panose="05000000000000000000" pitchFamily="2" charset="2"/>
              <a:buChar char="ü"/>
            </a:pPr>
            <a:r>
              <a:rPr kumimoji="1" lang="ja-JP" altLang="en-US" sz="1400" dirty="0">
                <a:solidFill>
                  <a:srgbClr val="0070C0"/>
                </a:solidFill>
                <a:latin typeface="+mn-ea"/>
              </a:rPr>
              <a:t>通信トラフィック状況等により、入力やアップロードに時間がかかる場合があります。</a:t>
            </a:r>
            <a:endParaRPr kumimoji="1" lang="ja-JP" altLang="en-US" dirty="0">
              <a:solidFill>
                <a:srgbClr val="0070C0"/>
              </a:solidFill>
            </a:endParaRPr>
          </a:p>
        </p:txBody>
      </p:sp>
      <p:sp>
        <p:nvSpPr>
          <p:cNvPr id="3" name="スライド番号プレースホルダー 2">
            <a:extLst>
              <a:ext uri="{FF2B5EF4-FFF2-40B4-BE49-F238E27FC236}">
                <a16:creationId xmlns:a16="http://schemas.microsoft.com/office/drawing/2014/main" id="{9DB1CAC7-2251-8BB0-F871-9254536D7AFF}"/>
              </a:ext>
            </a:extLst>
          </p:cNvPr>
          <p:cNvSpPr txBox="1">
            <a:spLocks/>
          </p:cNvSpPr>
          <p:nvPr/>
        </p:nvSpPr>
        <p:spPr>
          <a:xfrm>
            <a:off x="8820694" y="6492876"/>
            <a:ext cx="31115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52AE7A0-B274-4AD2-A86F-1F9EDE300C1C}" type="slidenum">
              <a:rPr lang="ja-JP" altLang="en-US" sz="2000" i="1" smtClean="0">
                <a:latin typeface="ＭＳ Ｐゴシック" panose="020B0600070205080204" pitchFamily="50" charset="-128"/>
                <a:ea typeface="ＭＳ Ｐゴシック" panose="020B0600070205080204" pitchFamily="50" charset="-128"/>
              </a:rPr>
              <a:pPr/>
              <a:t>1</a:t>
            </a:fld>
            <a:endParaRPr lang="ja-JP" altLang="en-US" sz="2000" i="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6303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4C11C98-2784-423E-B2E9-ADFE28B2BEC3}"/>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情報提供書</a:t>
            </a:r>
            <a:r>
              <a:rPr kumimoji="0" lang="zh-TW"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（補足情報）</a:t>
            </a:r>
            <a:endPar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endParaRPr>
          </a:p>
        </p:txBody>
      </p:sp>
      <p:sp>
        <p:nvSpPr>
          <p:cNvPr id="14" name="テキスト ボックス 13">
            <a:extLst>
              <a:ext uri="{FF2B5EF4-FFF2-40B4-BE49-F238E27FC236}">
                <a16:creationId xmlns:a16="http://schemas.microsoft.com/office/drawing/2014/main" id="{3CBDE888-78F6-43D3-9290-6F84F0E78FE1}"/>
              </a:ext>
            </a:extLst>
          </p:cNvPr>
          <p:cNvSpPr txBox="1"/>
          <p:nvPr/>
        </p:nvSpPr>
        <p:spPr>
          <a:xfrm>
            <a:off x="7095457" y="113601"/>
            <a:ext cx="2629907" cy="64633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・提出日　：</a:t>
            </a:r>
            <a:r>
              <a:rPr kumimoji="0" lang="en-US" altLang="ja-JP"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2025</a:t>
            </a:r>
            <a:r>
              <a:rPr kumimoji="0" lang="ja-JP" altLang="en-US"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年●月●日　</a:t>
            </a: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・機関名　：</a:t>
            </a:r>
            <a:r>
              <a:rPr kumimoji="0" lang="ja-JP" altLang="en-US"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株式会社○○</a:t>
            </a:r>
            <a:endParaRPr kumimoji="0" lang="en-US" altLang="ja-JP"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・氏名　　：</a:t>
            </a:r>
            <a:r>
              <a:rPr kumimoji="0" lang="ja-JP" altLang="en-US"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　○○</a:t>
            </a:r>
          </a:p>
        </p:txBody>
      </p:sp>
      <p:sp>
        <p:nvSpPr>
          <p:cNvPr id="2" name="正方形/長方形 1">
            <a:extLst>
              <a:ext uri="{FF2B5EF4-FFF2-40B4-BE49-F238E27FC236}">
                <a16:creationId xmlns:a16="http://schemas.microsoft.com/office/drawing/2014/main" id="{8272CEC8-F777-498C-9F89-7E912ACB90CA}"/>
              </a:ext>
            </a:extLst>
          </p:cNvPr>
          <p:cNvSpPr/>
          <p:nvPr/>
        </p:nvSpPr>
        <p:spPr>
          <a:xfrm>
            <a:off x="249128" y="475303"/>
            <a:ext cx="4980097" cy="3702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〇〇〇〇〇〇〇〇〇〇〇〇〇〇〇の事業開発</a:t>
            </a:r>
          </a:p>
        </p:txBody>
      </p:sp>
      <p:sp>
        <p:nvSpPr>
          <p:cNvPr id="52" name="吹き出し: 角を丸めた四角形 25">
            <a:extLst>
              <a:ext uri="{FF2B5EF4-FFF2-40B4-BE49-F238E27FC236}">
                <a16:creationId xmlns:a16="http://schemas.microsoft.com/office/drawing/2014/main" id="{97670930-1CF3-4546-8D98-11A52FB79C96}"/>
              </a:ext>
            </a:extLst>
          </p:cNvPr>
          <p:cNvSpPr/>
          <p:nvPr/>
        </p:nvSpPr>
        <p:spPr>
          <a:xfrm>
            <a:off x="-2626242" y="-121513"/>
            <a:ext cx="2960518" cy="864040"/>
          </a:xfrm>
          <a:prstGeom prst="wedgeRoundRectCallout">
            <a:avLst>
              <a:gd name="adj1" fmla="val 58589"/>
              <a:gd name="adj2" fmla="val 4771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Web</a:t>
            </a: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入力フォームに対応</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Web</a:t>
            </a: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入力フォームの記載内容（２０字以内）と完全一致させてください。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C7D4E3B0-81B0-29C0-4C2A-20941ABDCC35}"/>
              </a:ext>
            </a:extLst>
          </p:cNvPr>
          <p:cNvSpPr/>
          <p:nvPr/>
        </p:nvSpPr>
        <p:spPr>
          <a:xfrm>
            <a:off x="172687" y="4747747"/>
            <a:ext cx="8798626" cy="15676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游ゴシック" panose="020B0400000000000000" pitchFamily="50" charset="-128"/>
              <a:cs typeface="+mn-cs"/>
            </a:endParaRPr>
          </a:p>
        </p:txBody>
      </p:sp>
      <p:sp>
        <p:nvSpPr>
          <p:cNvPr id="12" name="テキスト ボックス 11">
            <a:extLst>
              <a:ext uri="{FF2B5EF4-FFF2-40B4-BE49-F238E27FC236}">
                <a16:creationId xmlns:a16="http://schemas.microsoft.com/office/drawing/2014/main" id="{EF7927A2-0BDB-14AA-5071-6F867FC1D861}"/>
              </a:ext>
            </a:extLst>
          </p:cNvPr>
          <p:cNvSpPr txBox="1"/>
          <p:nvPr/>
        </p:nvSpPr>
        <p:spPr>
          <a:xfrm>
            <a:off x="292573" y="4610942"/>
            <a:ext cx="7905127"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３．本事業内で予定する事業内容（事業実施時期、事業費総額 、事業内容）</a:t>
            </a:r>
          </a:p>
        </p:txBody>
      </p:sp>
      <p:sp>
        <p:nvSpPr>
          <p:cNvPr id="13" name="正方形/長方形 12">
            <a:extLst>
              <a:ext uri="{FF2B5EF4-FFF2-40B4-BE49-F238E27FC236}">
                <a16:creationId xmlns:a16="http://schemas.microsoft.com/office/drawing/2014/main" id="{378F7CD9-3FF0-9127-9D75-E664DCFE6FB1}"/>
              </a:ext>
            </a:extLst>
          </p:cNvPr>
          <p:cNvSpPr/>
          <p:nvPr/>
        </p:nvSpPr>
        <p:spPr>
          <a:xfrm>
            <a:off x="172687" y="2900669"/>
            <a:ext cx="8798626" cy="1567646"/>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游ゴシック" panose="020B0400000000000000" pitchFamily="50" charset="-128"/>
              <a:cs typeface="+mn-cs"/>
            </a:endParaRPr>
          </a:p>
        </p:txBody>
      </p:sp>
      <p:sp>
        <p:nvSpPr>
          <p:cNvPr id="15" name="テキスト ボックス 14">
            <a:extLst>
              <a:ext uri="{FF2B5EF4-FFF2-40B4-BE49-F238E27FC236}">
                <a16:creationId xmlns:a16="http://schemas.microsoft.com/office/drawing/2014/main" id="{8C32291A-4218-514E-3009-9DE18C010C51}"/>
              </a:ext>
            </a:extLst>
          </p:cNvPr>
          <p:cNvSpPr txBox="1"/>
          <p:nvPr/>
        </p:nvSpPr>
        <p:spPr>
          <a:xfrm>
            <a:off x="292572" y="2741818"/>
            <a:ext cx="7905129"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２．自社が有する革新的な鉱工業技術の社会実装に向けた事業ビジョン及び研究開発内容の進捗状況</a:t>
            </a:r>
          </a:p>
        </p:txBody>
      </p:sp>
      <p:sp>
        <p:nvSpPr>
          <p:cNvPr id="19" name="吹き出し: 角を丸めた四角形 42">
            <a:extLst>
              <a:ext uri="{FF2B5EF4-FFF2-40B4-BE49-F238E27FC236}">
                <a16:creationId xmlns:a16="http://schemas.microsoft.com/office/drawing/2014/main" id="{F5E56161-E0D2-001F-F635-EFC0CE4922A1}"/>
              </a:ext>
            </a:extLst>
          </p:cNvPr>
          <p:cNvSpPr/>
          <p:nvPr/>
        </p:nvSpPr>
        <p:spPr>
          <a:xfrm>
            <a:off x="519057" y="3281946"/>
            <a:ext cx="8082683" cy="1017890"/>
          </a:xfrm>
          <a:prstGeom prst="wedgeRoundRectCallout">
            <a:avLst>
              <a:gd name="adj1" fmla="val -34980"/>
              <a:gd name="adj2" fmla="val -7350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自社が有する技術の革新性、及びその革新的な技術を活用した製品・サービスが社会実装された際の目指すビジョンと国内経済への寄与度（どういった社会課題を解決し、サプライチェーン含めどの程度国内経済の活性化に資するか、社会的なインパクト等）、そのビジョンの達成へ向けた研究開発の進捗状況（確立された技術内容と残された開発要素）、今後想定する事業活動などを記載して下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5" name="吹き出し: 角を丸めた四角形 42">
            <a:extLst>
              <a:ext uri="{FF2B5EF4-FFF2-40B4-BE49-F238E27FC236}">
                <a16:creationId xmlns:a16="http://schemas.microsoft.com/office/drawing/2014/main" id="{A1EDBFCE-4710-55CB-59B9-4BE18652816A}"/>
              </a:ext>
            </a:extLst>
          </p:cNvPr>
          <p:cNvSpPr/>
          <p:nvPr/>
        </p:nvSpPr>
        <p:spPr>
          <a:xfrm>
            <a:off x="519056" y="5199048"/>
            <a:ext cx="8082684" cy="670731"/>
          </a:xfrm>
          <a:prstGeom prst="wedgeRoundRectCallout">
            <a:avLst>
              <a:gd name="adj1" fmla="val -35901"/>
              <a:gd name="adj2" fmla="val -84384"/>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2.</a:t>
            </a: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で記載した今後想定する事業活動のうち、本支援事業を活用して行う事業（投資等）の内容及び実施時期、支援を必要とする補助対象経費のうち、外部からの調達が困難で真に支援の優先度が高いものを記載して下さい（可能な限り優先順位を付して下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7" name="正方形/長方形 26">
            <a:extLst>
              <a:ext uri="{FF2B5EF4-FFF2-40B4-BE49-F238E27FC236}">
                <a16:creationId xmlns:a16="http://schemas.microsoft.com/office/drawing/2014/main" id="{F2BAD445-AFDB-757B-79AF-74915C47128B}"/>
              </a:ext>
            </a:extLst>
          </p:cNvPr>
          <p:cNvSpPr/>
          <p:nvPr/>
        </p:nvSpPr>
        <p:spPr>
          <a:xfrm>
            <a:off x="172687" y="1069894"/>
            <a:ext cx="8798626" cy="15676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游ゴシック" panose="020B0400000000000000" pitchFamily="50" charset="-128"/>
              <a:cs typeface="+mn-cs"/>
            </a:endParaRPr>
          </a:p>
        </p:txBody>
      </p:sp>
      <p:sp>
        <p:nvSpPr>
          <p:cNvPr id="31" name="テキスト ボックス 30">
            <a:extLst>
              <a:ext uri="{FF2B5EF4-FFF2-40B4-BE49-F238E27FC236}">
                <a16:creationId xmlns:a16="http://schemas.microsoft.com/office/drawing/2014/main" id="{8491D7DD-6EF2-14A4-8E37-C031E4A5DA8D}"/>
              </a:ext>
            </a:extLst>
          </p:cNvPr>
          <p:cNvSpPr txBox="1"/>
          <p:nvPr/>
        </p:nvSpPr>
        <p:spPr>
          <a:xfrm>
            <a:off x="292573" y="931394"/>
            <a:ext cx="7905129"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１．本事業で希望する公募テーマや事業領域のイメージ（解決を目指す社会課題やそれに基づく開発テーマ等）</a:t>
            </a:r>
          </a:p>
        </p:txBody>
      </p:sp>
      <p:sp>
        <p:nvSpPr>
          <p:cNvPr id="32" name="吹き出し: 角を丸めた四角形 42">
            <a:extLst>
              <a:ext uri="{FF2B5EF4-FFF2-40B4-BE49-F238E27FC236}">
                <a16:creationId xmlns:a16="http://schemas.microsoft.com/office/drawing/2014/main" id="{9D22D753-BF8F-1ACE-3C4C-AB67C6367ACB}"/>
              </a:ext>
            </a:extLst>
          </p:cNvPr>
          <p:cNvSpPr/>
          <p:nvPr/>
        </p:nvSpPr>
        <p:spPr>
          <a:xfrm>
            <a:off x="519055" y="1476930"/>
            <a:ext cx="7550727" cy="577321"/>
          </a:xfrm>
          <a:prstGeom prst="wedgeRoundRectCallout">
            <a:avLst>
              <a:gd name="adj1" fmla="val -35769"/>
              <a:gd name="adj2" fmla="val -9752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本事業で公募対象になることを念頭に、解決を目指す社会課題やそれに基づく開発テーマ等をわかりやすく記載してください。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5" name="吹き出し: 角を丸めた四角形 42">
            <a:extLst>
              <a:ext uri="{FF2B5EF4-FFF2-40B4-BE49-F238E27FC236}">
                <a16:creationId xmlns:a16="http://schemas.microsoft.com/office/drawing/2014/main" id="{90083341-A802-6923-26D1-887E1775622E}"/>
              </a:ext>
            </a:extLst>
          </p:cNvPr>
          <p:cNvSpPr/>
          <p:nvPr/>
        </p:nvSpPr>
        <p:spPr>
          <a:xfrm>
            <a:off x="2285999" y="-1152291"/>
            <a:ext cx="4980097" cy="1559191"/>
          </a:xfrm>
          <a:prstGeom prst="wedgeRoundRectCallout">
            <a:avLst>
              <a:gd name="adj1" fmla="val -26143"/>
              <a:gd name="adj2" fmla="val 7152"/>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この情報提供書（補足情報）は、</a:t>
            </a:r>
            <a:r>
              <a:rPr kumimoji="0" lang="en-US" altLang="ja-JP"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Web</a:t>
            </a:r>
            <a:r>
              <a:rPr kumimoji="0" lang="ja-JP" altLang="en-US"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情報入力ページに記載した内容の補足説明に使用してください（但し４ページ以内に収めてください）。補足する項目を明記し、図、表を使ってわかりやすく情報提供する研究開発の内容をまとめてください。見やすいレイアウトになるように、枠は自由に動かしてください。必ずしも１～６の全項目を補足する必要はありません。</a:t>
            </a:r>
            <a:endPar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134743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9F0915-038D-2E62-259D-A11ABE20B746}"/>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FF184AF-4282-8813-185F-27AFB88C672A}"/>
              </a:ext>
            </a:extLst>
          </p:cNvPr>
          <p:cNvSpPr txBox="1"/>
          <p:nvPr/>
        </p:nvSpPr>
        <p:spPr>
          <a:xfrm>
            <a:off x="249128" y="107866"/>
            <a:ext cx="2251630" cy="276999"/>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情報提供書</a:t>
            </a:r>
            <a:r>
              <a:rPr kumimoji="0" lang="zh-TW"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（補足情報）</a:t>
            </a:r>
            <a:endPar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endParaRPr>
          </a:p>
        </p:txBody>
      </p:sp>
      <p:sp>
        <p:nvSpPr>
          <p:cNvPr id="14" name="テキスト ボックス 13">
            <a:extLst>
              <a:ext uri="{FF2B5EF4-FFF2-40B4-BE49-F238E27FC236}">
                <a16:creationId xmlns:a16="http://schemas.microsoft.com/office/drawing/2014/main" id="{BB3FE65C-BFA2-152D-5780-D46D32D1E480}"/>
              </a:ext>
            </a:extLst>
          </p:cNvPr>
          <p:cNvSpPr txBox="1"/>
          <p:nvPr/>
        </p:nvSpPr>
        <p:spPr>
          <a:xfrm>
            <a:off x="7095457" y="113601"/>
            <a:ext cx="2629907" cy="646331"/>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・提出日　：</a:t>
            </a:r>
            <a:r>
              <a:rPr kumimoji="0" lang="en-US" altLang="ja-JP"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2025</a:t>
            </a:r>
            <a:r>
              <a:rPr kumimoji="0" lang="ja-JP" altLang="en-US"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年●月●日　</a:t>
            </a: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・機関名　：</a:t>
            </a:r>
            <a:r>
              <a:rPr kumimoji="0" lang="ja-JP" altLang="en-US"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株式会社○○</a:t>
            </a:r>
            <a:endParaRPr kumimoji="0" lang="en-US" altLang="ja-JP"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・氏名　　：</a:t>
            </a:r>
            <a:r>
              <a:rPr kumimoji="0" lang="ja-JP" altLang="en-US" sz="1200" b="0" i="0" u="none" strike="noStrike" kern="1200" cap="none" spc="0" normalizeH="0" baseline="0" noProof="0" dirty="0">
                <a:ln>
                  <a:noFill/>
                </a:ln>
                <a:solidFill>
                  <a:srgbClr val="4472C4"/>
                </a:solidFill>
                <a:effectLst/>
                <a:uLnTx/>
                <a:uFillTx/>
                <a:latin typeface="Calibri"/>
                <a:ea typeface="游ゴシック" panose="020B0400000000000000" pitchFamily="50" charset="-128"/>
                <a:cs typeface="+mn-cs"/>
              </a:rPr>
              <a:t>○○　○○</a:t>
            </a:r>
          </a:p>
        </p:txBody>
      </p:sp>
      <p:sp>
        <p:nvSpPr>
          <p:cNvPr id="2" name="正方形/長方形 1">
            <a:extLst>
              <a:ext uri="{FF2B5EF4-FFF2-40B4-BE49-F238E27FC236}">
                <a16:creationId xmlns:a16="http://schemas.microsoft.com/office/drawing/2014/main" id="{D2ED44B9-DE9B-906B-7AAB-A956A8764E9F}"/>
              </a:ext>
            </a:extLst>
          </p:cNvPr>
          <p:cNvSpPr/>
          <p:nvPr/>
        </p:nvSpPr>
        <p:spPr>
          <a:xfrm>
            <a:off x="249128" y="475303"/>
            <a:ext cx="4980097" cy="3702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〇〇〇〇〇〇〇〇〇〇〇〇〇〇〇の事業開発</a:t>
            </a:r>
          </a:p>
        </p:txBody>
      </p:sp>
      <p:sp>
        <p:nvSpPr>
          <p:cNvPr id="11" name="正方形/長方形 10">
            <a:extLst>
              <a:ext uri="{FF2B5EF4-FFF2-40B4-BE49-F238E27FC236}">
                <a16:creationId xmlns:a16="http://schemas.microsoft.com/office/drawing/2014/main" id="{FB573E3E-A50F-6FCB-7B09-C2E3CEB742EA}"/>
              </a:ext>
            </a:extLst>
          </p:cNvPr>
          <p:cNvSpPr/>
          <p:nvPr/>
        </p:nvSpPr>
        <p:spPr>
          <a:xfrm>
            <a:off x="172687" y="4809902"/>
            <a:ext cx="8798626" cy="15676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游ゴシック" panose="020B0400000000000000" pitchFamily="50" charset="-128"/>
              <a:cs typeface="+mn-cs"/>
            </a:endParaRPr>
          </a:p>
        </p:txBody>
      </p:sp>
      <p:sp>
        <p:nvSpPr>
          <p:cNvPr id="13" name="正方形/長方形 12">
            <a:extLst>
              <a:ext uri="{FF2B5EF4-FFF2-40B4-BE49-F238E27FC236}">
                <a16:creationId xmlns:a16="http://schemas.microsoft.com/office/drawing/2014/main" id="{7AF0EBCB-B9D5-B0EE-8AE4-593A17CF4DC5}"/>
              </a:ext>
            </a:extLst>
          </p:cNvPr>
          <p:cNvSpPr/>
          <p:nvPr/>
        </p:nvSpPr>
        <p:spPr>
          <a:xfrm>
            <a:off x="172687" y="2962824"/>
            <a:ext cx="8798626" cy="1567646"/>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游ゴシック" panose="020B0400000000000000" pitchFamily="50" charset="-128"/>
              <a:cs typeface="+mn-cs"/>
            </a:endParaRPr>
          </a:p>
        </p:txBody>
      </p:sp>
      <p:sp>
        <p:nvSpPr>
          <p:cNvPr id="19" name="吹き出し: 角を丸めた四角形 42">
            <a:extLst>
              <a:ext uri="{FF2B5EF4-FFF2-40B4-BE49-F238E27FC236}">
                <a16:creationId xmlns:a16="http://schemas.microsoft.com/office/drawing/2014/main" id="{FFF3AFAC-1B31-9186-38C8-5A776B2504FD}"/>
              </a:ext>
            </a:extLst>
          </p:cNvPr>
          <p:cNvSpPr/>
          <p:nvPr/>
        </p:nvSpPr>
        <p:spPr>
          <a:xfrm>
            <a:off x="519057" y="3609393"/>
            <a:ext cx="7550727" cy="686413"/>
          </a:xfrm>
          <a:prstGeom prst="wedgeRoundRectCallout">
            <a:avLst>
              <a:gd name="adj1" fmla="val -35769"/>
              <a:gd name="adj2" fmla="val -9752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本補助事業による政策的効果を最大化する観点から、戦略的パートナーの情報（想定顧客及びその調整状況。そのほか支援者（共同研究開発のパートナー等）、製造協力者など）を可能な範囲で記載してくだ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08F5719D-F422-3403-DFC6-28871FA5B267}"/>
              </a:ext>
            </a:extLst>
          </p:cNvPr>
          <p:cNvSpPr txBox="1"/>
          <p:nvPr/>
        </p:nvSpPr>
        <p:spPr>
          <a:xfrm>
            <a:off x="292573" y="2803973"/>
            <a:ext cx="794766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５．本事業の遂行・スケール化にあたっての戦略的パートナーの情報（想定顧客及びその調整状況。そのほか支援者（共同研究開発のパートナー等）、製造協力者など）</a:t>
            </a:r>
          </a:p>
        </p:txBody>
      </p:sp>
      <p:sp>
        <p:nvSpPr>
          <p:cNvPr id="7" name="テキスト ボックス 6">
            <a:extLst>
              <a:ext uri="{FF2B5EF4-FFF2-40B4-BE49-F238E27FC236}">
                <a16:creationId xmlns:a16="http://schemas.microsoft.com/office/drawing/2014/main" id="{9514DA5D-DECA-501F-C163-67607AF2A86D}"/>
              </a:ext>
            </a:extLst>
          </p:cNvPr>
          <p:cNvSpPr txBox="1"/>
          <p:nvPr/>
        </p:nvSpPr>
        <p:spPr>
          <a:xfrm>
            <a:off x="292573" y="4643392"/>
            <a:ext cx="7947660"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６．将来の温室効果ガス削減を目的とする分野（</a:t>
            </a:r>
            <a:r>
              <a:rPr kumimoji="0" lang="en-US" altLang="ja-JP"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GX</a:t>
            </a: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分野）であればその削減量見込み（</a:t>
            </a:r>
            <a:r>
              <a:rPr kumimoji="0" lang="en-US" altLang="ja-JP"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GX</a:t>
            </a: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分野でなければ不要）</a:t>
            </a:r>
          </a:p>
        </p:txBody>
      </p:sp>
      <p:sp>
        <p:nvSpPr>
          <p:cNvPr id="10" name="吹き出し: 角を丸めた四角形 42">
            <a:extLst>
              <a:ext uri="{FF2B5EF4-FFF2-40B4-BE49-F238E27FC236}">
                <a16:creationId xmlns:a16="http://schemas.microsoft.com/office/drawing/2014/main" id="{35E563CC-3607-865E-42B9-5ABC0EC06CCA}"/>
              </a:ext>
            </a:extLst>
          </p:cNvPr>
          <p:cNvSpPr/>
          <p:nvPr/>
        </p:nvSpPr>
        <p:spPr>
          <a:xfrm>
            <a:off x="519056" y="5452642"/>
            <a:ext cx="7550727" cy="577321"/>
          </a:xfrm>
          <a:prstGeom prst="wedgeRoundRectCallout">
            <a:avLst>
              <a:gd name="adj1" fmla="val -35769"/>
              <a:gd name="adj2" fmla="val -9752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温室効果ガス削減量の見込みを簡潔に記載ください。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F61213C4-8AD6-6835-9711-36C69717B6DE}"/>
              </a:ext>
            </a:extLst>
          </p:cNvPr>
          <p:cNvSpPr/>
          <p:nvPr/>
        </p:nvSpPr>
        <p:spPr>
          <a:xfrm>
            <a:off x="172687" y="1083027"/>
            <a:ext cx="8798626" cy="15676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游ゴシック" panose="020B0400000000000000" pitchFamily="50" charset="-128"/>
              <a:cs typeface="+mn-cs"/>
            </a:endParaRPr>
          </a:p>
        </p:txBody>
      </p:sp>
      <p:sp>
        <p:nvSpPr>
          <p:cNvPr id="18" name="テキスト ボックス 17">
            <a:extLst>
              <a:ext uri="{FF2B5EF4-FFF2-40B4-BE49-F238E27FC236}">
                <a16:creationId xmlns:a16="http://schemas.microsoft.com/office/drawing/2014/main" id="{F7C0D8FE-B1B0-6B06-CBB2-A5B9C6721C4B}"/>
              </a:ext>
            </a:extLst>
          </p:cNvPr>
          <p:cNvSpPr txBox="1"/>
          <p:nvPr/>
        </p:nvSpPr>
        <p:spPr>
          <a:xfrm>
            <a:off x="292571" y="917516"/>
            <a:ext cx="7947662" cy="27699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a:ea typeface="游ゴシック" panose="020B0400000000000000" pitchFamily="50" charset="-128"/>
                <a:cs typeface="+mn-cs"/>
              </a:rPr>
              <a:t>４．事業期間終了後の目指す姿（更なる事業拡大へ向けた構想・投資予定など）</a:t>
            </a:r>
          </a:p>
        </p:txBody>
      </p:sp>
      <p:sp>
        <p:nvSpPr>
          <p:cNvPr id="20" name="吹き出し: 角を丸めた四角形 42">
            <a:extLst>
              <a:ext uri="{FF2B5EF4-FFF2-40B4-BE49-F238E27FC236}">
                <a16:creationId xmlns:a16="http://schemas.microsoft.com/office/drawing/2014/main" id="{7215CA57-E25F-EE16-C3FC-0E220671F7D2}"/>
              </a:ext>
            </a:extLst>
          </p:cNvPr>
          <p:cNvSpPr/>
          <p:nvPr/>
        </p:nvSpPr>
        <p:spPr>
          <a:xfrm>
            <a:off x="519056" y="1518117"/>
            <a:ext cx="8082684" cy="808955"/>
          </a:xfrm>
          <a:prstGeom prst="wedgeRoundRectCallout">
            <a:avLst>
              <a:gd name="adj1" fmla="val -35901"/>
              <a:gd name="adj2" fmla="val -84384"/>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defTabSz="457200">
              <a:defRPr/>
            </a:pP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事業終了後に更なる事業拡大へ向けた構想や投資予定などを簡潔に記載ください。その際、２．で記載した事業ビジョンとの関係がわかるようにしてください。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8" name="吹き出し: 角を丸めた四角形 25">
            <a:extLst>
              <a:ext uri="{FF2B5EF4-FFF2-40B4-BE49-F238E27FC236}">
                <a16:creationId xmlns:a16="http://schemas.microsoft.com/office/drawing/2014/main" id="{0CCBB795-C564-079F-96B6-4C0BAB826A29}"/>
              </a:ext>
            </a:extLst>
          </p:cNvPr>
          <p:cNvSpPr/>
          <p:nvPr/>
        </p:nvSpPr>
        <p:spPr>
          <a:xfrm>
            <a:off x="-2626242" y="-121513"/>
            <a:ext cx="2960518" cy="864040"/>
          </a:xfrm>
          <a:prstGeom prst="wedgeRoundRectCallout">
            <a:avLst>
              <a:gd name="adj1" fmla="val 58589"/>
              <a:gd name="adj2" fmla="val 4771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Web</a:t>
            </a: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入力フォームに対応</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Web</a:t>
            </a:r>
            <a:r>
              <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入力フォームの記載内容（２０字以内）と完全一致させてください。</a:t>
            </a:r>
            <a:endParaRPr kumimoji="0" lang="en-US" altLang="ja-JP"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2" name="吹き出し: 角を丸めた四角形 42">
            <a:extLst>
              <a:ext uri="{FF2B5EF4-FFF2-40B4-BE49-F238E27FC236}">
                <a16:creationId xmlns:a16="http://schemas.microsoft.com/office/drawing/2014/main" id="{A3205F56-4786-E044-2284-4F0A7C943A5F}"/>
              </a:ext>
            </a:extLst>
          </p:cNvPr>
          <p:cNvSpPr/>
          <p:nvPr/>
        </p:nvSpPr>
        <p:spPr>
          <a:xfrm>
            <a:off x="2285999" y="-1152291"/>
            <a:ext cx="4980097" cy="1559191"/>
          </a:xfrm>
          <a:prstGeom prst="wedgeRoundRectCallout">
            <a:avLst>
              <a:gd name="adj1" fmla="val -26143"/>
              <a:gd name="adj2" fmla="val 7152"/>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この情報提供書（補足情報）は、</a:t>
            </a:r>
            <a:r>
              <a:rPr kumimoji="0" lang="en-US" altLang="ja-JP"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Web</a:t>
            </a:r>
            <a:r>
              <a:rPr kumimoji="0" lang="ja-JP" altLang="en-US" sz="14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情報入力ページに記載した内容の補足説明に使用してください（但し４ページ以内に収めてください）。補足する項目を明記し、図、表を使ってわかりやすく情報提供する研究開発の内容をまとめてください。見やすいレイアウトになるように、枠は自由に動かしてください。必ずしも１～６の全項目を補足する必要はありません。</a:t>
            </a:r>
            <a:endParaRPr kumimoji="0" lang="ja-JP" altLang="en-US" sz="1200" b="0" i="0" u="none" strike="noStrike" kern="100" cap="none" spc="0" normalizeH="0" baseline="0" noProof="0" dirty="0">
              <a:ln>
                <a:noFill/>
              </a:ln>
              <a:solidFill>
                <a:srgbClr val="0070C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1389395082"/>
      </p:ext>
    </p:extLst>
  </p:cSld>
  <p:clrMapOvr>
    <a:masterClrMapping/>
  </p:clrMapOvr>
</p:sld>
</file>

<file path=ppt/theme/theme1.xml><?xml version="1.0" encoding="utf-8"?>
<a:theme xmlns:a="http://schemas.openxmlformats.org/drawingml/2006/main" name="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alibri"/>
        <a:ea typeface="Meiryo UI"/>
        <a:cs typeface=""/>
      </a:majorFont>
      <a:minorFont>
        <a:latin typeface="Calibr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テーマ1" id="{92C9AE51-A92E-43B2-A93D-D98E76810914}" vid="{CA44A8B5-DA33-4E3D-8B66-F1EDA3D59AD1}"/>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NEDO日本語16：9</Template>
  <Words>941</Words>
  <PresentationFormat>画面に合わせる (4:3)</PresentationFormat>
  <Paragraphs>39</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3</vt:i4>
      </vt:variant>
    </vt:vector>
  </HeadingPairs>
  <TitlesOfParts>
    <vt:vector size="12" baseType="lpstr">
      <vt:lpstr>Meiryo UI</vt:lpstr>
      <vt:lpstr>ＭＳ Ｐゴシック</vt:lpstr>
      <vt:lpstr>游ゴシック</vt:lpstr>
      <vt:lpstr>Arial</vt:lpstr>
      <vt:lpstr>Calibri</vt:lpstr>
      <vt:lpstr>Calibri Light</vt:lpstr>
      <vt:lpstr>Wingdings</vt:lpstr>
      <vt:lpstr>テーマ1</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