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image/svg+xml" Extension="svg"/>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ms-powerpoint.authors+xml" PartName="/ppt/authors.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presentation.main+xml" PartName="/ppt/presentation.xml"/>
  <Override ContentType="application/vnd.openxmlformats-officedocument.presentationml.presProps+xml" PartName="/ppt/presProps.xml"/>
  <Override ContentType="application/vnd.ms-powerpoint.revisioninfo+xml" PartName="/ppt/revisionInfo.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48" r:id="rId1"/>
  </p:sldMasterIdLst>
  <p:notesMasterIdLst>
    <p:notesMasterId r:id="rId11"/>
  </p:notesMasterIdLst>
  <p:handoutMasterIdLst>
    <p:handoutMasterId r:id="rId12"/>
  </p:handoutMasterIdLst>
  <p:sldIdLst>
    <p:sldId id="2147379894" r:id="rId2"/>
    <p:sldId id="256" r:id="rId3"/>
    <p:sldId id="260" r:id="rId4"/>
    <p:sldId id="1603" r:id="rId5"/>
    <p:sldId id="1604" r:id="rId6"/>
    <p:sldId id="278" r:id="rId7"/>
    <p:sldId id="2147379902" r:id="rId8"/>
    <p:sldId id="2147379900" r:id="rId9"/>
    <p:sldId id="2147379901" r:id="rId10"/>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E9DB7B7E-B555-4E8B-9425-9025D4A7D2D1}">
          <p14:sldIdLst/>
        </p14:section>
        <p14:section name="既定のセクション" id="{FD664535-EF4C-4287-84B5-8CC08B7262F9}">
          <p14:sldIdLst>
            <p14:sldId id="2147379894"/>
            <p14:sldId id="256"/>
            <p14:sldId id="260"/>
            <p14:sldId id="1603"/>
            <p14:sldId id="1604"/>
            <p14:sldId id="278"/>
            <p14:sldId id="2147379902"/>
            <p14:sldId id="2147379900"/>
            <p14:sldId id="2147379901"/>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FF00"/>
    <a:srgbClr val="FF99FF"/>
    <a:srgbClr val="ED7D31"/>
    <a:srgbClr val="000000"/>
    <a:srgbClr val="CCFFCC"/>
    <a:srgbClr val="FFFFCC"/>
    <a:srgbClr val="FFFFFF"/>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D5EAD57-8C0B-287B-2B4D-F907A4972654}" v="3" dt="2025-06-25T06:15:01.750"/>
    <p1510:client id="{E9257C12-42A8-4C97-A044-85AC5CDBCCB3}" v="70" dt="2025-06-25T02:35:22.537"/>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5566" autoAdjust="0"/>
  </p:normalViewPr>
  <p:slideViewPr>
    <p:cSldViewPr snapToGrid="0">
      <p:cViewPr varScale="1">
        <p:scale>
          <a:sx n="131" d="100"/>
          <a:sy n="131" d="100"/>
        </p:scale>
        <p:origin x="1354" y="96"/>
      </p:cViewPr>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9.xml" Type="http://schemas.openxmlformats.org/officeDocument/2006/relationships/slide"/><Relationship Id="rId11" Target="notesMasters/notesMaster1.xml" Type="http://schemas.openxmlformats.org/officeDocument/2006/relationships/notesMaster"/><Relationship Id="rId12" Target="handoutMasters/handoutMaster1.xml" Type="http://schemas.openxmlformats.org/officeDocument/2006/relationships/handoutMaster"/><Relationship Id="rId13" Target="presProps.xml" Type="http://schemas.openxmlformats.org/officeDocument/2006/relationships/presProps"/><Relationship Id="rId14" Target="viewProps.xml" Type="http://schemas.openxmlformats.org/officeDocument/2006/relationships/viewProps"/><Relationship Id="rId15" Target="theme/theme1.xml" Type="http://schemas.openxmlformats.org/officeDocument/2006/relationships/theme"/><Relationship Id="rId16" Target="tableStyles.xml" Type="http://schemas.openxmlformats.org/officeDocument/2006/relationships/tableStyles"/><Relationship Id="rId17" Target="revisionInfo.xml" Type="http://schemas.microsoft.com/office/2015/10/relationships/revisionInfo"/><Relationship Id="rId18" Target="authors.xml" Type="http://schemas.microsoft.com/office/2018/10/relationships/authors"/><Relationship Id="rId2" Target="slides/slide1.xml" Type="http://schemas.openxmlformats.org/officeDocument/2006/relationships/slide"/><Relationship Id="rId3" Target="slides/slide2.xml" Type="http://schemas.openxmlformats.org/officeDocument/2006/relationships/slide"/><Relationship Id="rId4" Target="slides/slide3.xml" Type="http://schemas.openxmlformats.org/officeDocument/2006/relationships/slide"/><Relationship Id="rId5" Target="slides/slide4.xml" Type="http://schemas.openxmlformats.org/officeDocument/2006/relationships/slide"/><Relationship Id="rId6" Target="slides/slide5.xml" Type="http://schemas.openxmlformats.org/officeDocument/2006/relationships/slide"/><Relationship Id="rId7" Target="slides/slide6.xml" Type="http://schemas.openxmlformats.org/officeDocument/2006/relationships/slide"/><Relationship Id="rId8" Target="slides/slide7.xml" Type="http://schemas.openxmlformats.org/officeDocument/2006/relationships/slide"/><Relationship Id="rId9" Target="slides/slide8.xml" Type="http://schemas.openxmlformats.org/officeDocument/2006/relationships/slide"/></Relationships>
</file>

<file path=ppt/handoutMasters/_rels/handoutMaster1.xml.rels><?xml version="1.0" encoding="UTF-8" standalone="yes"?><Relationships xmlns="http://schemas.openxmlformats.org/package/2006/relationships"><Relationship Id="rId1" Target="../theme/theme3.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6C50B2B8-527E-4CC4-9CC6-C8CF95BA9A34}"/>
              </a:ext>
            </a:extLst>
          </p:cNvPr>
          <p:cNvSpPr>
            <a:spLocks noGrp="1"/>
          </p:cNvSpPr>
          <p:nvPr>
            <p:ph type="hdr" sz="quarter"/>
          </p:nvPr>
        </p:nvSpPr>
        <p:spPr>
          <a:xfrm>
            <a:off x="0" y="1"/>
            <a:ext cx="2918831" cy="495029"/>
          </a:xfrm>
          <a:prstGeom prst="rect">
            <a:avLst/>
          </a:prstGeom>
        </p:spPr>
        <p:txBody>
          <a:bodyPr vert="horz" lIns="90636" tIns="45318" rIns="90636" bIns="45318"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3821D5E3-E8EC-4DB1-A56A-81E3789F1841}"/>
              </a:ext>
            </a:extLst>
          </p:cNvPr>
          <p:cNvSpPr>
            <a:spLocks noGrp="1"/>
          </p:cNvSpPr>
          <p:nvPr>
            <p:ph type="dt" sz="quarter" idx="1"/>
          </p:nvPr>
        </p:nvSpPr>
        <p:spPr>
          <a:xfrm>
            <a:off x="3815374" y="1"/>
            <a:ext cx="2918831" cy="495029"/>
          </a:xfrm>
          <a:prstGeom prst="rect">
            <a:avLst/>
          </a:prstGeom>
        </p:spPr>
        <p:txBody>
          <a:bodyPr vert="horz" lIns="90636" tIns="45318" rIns="90636" bIns="45318" rtlCol="0"/>
          <a:lstStyle>
            <a:lvl1pPr algn="r">
              <a:defRPr sz="1200"/>
            </a:lvl1pPr>
          </a:lstStyle>
          <a:p>
            <a:fld id="{1F2D798D-6D2A-4B58-BBDB-9314A684AE07}" type="datetimeFigureOut">
              <a:rPr kumimoji="1" lang="ja-JP" altLang="en-US" smtClean="0"/>
              <a:t>2025/6/27</a:t>
            </a:fld>
            <a:endParaRPr kumimoji="1" lang="ja-JP" altLang="en-US"/>
          </a:p>
        </p:txBody>
      </p:sp>
      <p:sp>
        <p:nvSpPr>
          <p:cNvPr id="4" name="フッター プレースホルダー 3">
            <a:extLst>
              <a:ext uri="{FF2B5EF4-FFF2-40B4-BE49-F238E27FC236}">
                <a16:creationId xmlns:a16="http://schemas.microsoft.com/office/drawing/2014/main" id="{09A8A8AB-33BB-4042-9434-2DDF99592E72}"/>
              </a:ext>
            </a:extLst>
          </p:cNvPr>
          <p:cNvSpPr>
            <a:spLocks noGrp="1"/>
          </p:cNvSpPr>
          <p:nvPr>
            <p:ph type="ftr" sz="quarter" idx="2"/>
          </p:nvPr>
        </p:nvSpPr>
        <p:spPr>
          <a:xfrm>
            <a:off x="0" y="9371287"/>
            <a:ext cx="2918831" cy="495028"/>
          </a:xfrm>
          <a:prstGeom prst="rect">
            <a:avLst/>
          </a:prstGeom>
        </p:spPr>
        <p:txBody>
          <a:bodyPr vert="horz" lIns="90636" tIns="45318" rIns="90636" bIns="45318"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F5223E40-B9FB-4952-B88A-4D9C3654223E}"/>
              </a:ext>
            </a:extLst>
          </p:cNvPr>
          <p:cNvSpPr>
            <a:spLocks noGrp="1"/>
          </p:cNvSpPr>
          <p:nvPr>
            <p:ph type="sldNum" sz="quarter" idx="3"/>
          </p:nvPr>
        </p:nvSpPr>
        <p:spPr>
          <a:xfrm>
            <a:off x="3815374" y="9371287"/>
            <a:ext cx="2918831" cy="495028"/>
          </a:xfrm>
          <a:prstGeom prst="rect">
            <a:avLst/>
          </a:prstGeom>
        </p:spPr>
        <p:txBody>
          <a:bodyPr vert="horz" lIns="90636" tIns="45318" rIns="90636" bIns="45318" rtlCol="0" anchor="b"/>
          <a:lstStyle>
            <a:lvl1pPr algn="r">
              <a:defRPr sz="1200"/>
            </a:lvl1pPr>
          </a:lstStyle>
          <a:p>
            <a:fld id="{0B752ABD-1D4F-44F1-B1DA-D59CDE57BE59}" type="slidenum">
              <a:rPr kumimoji="1" lang="ja-JP" altLang="en-US" smtClean="0"/>
              <a:t>‹#›</a:t>
            </a:fld>
            <a:endParaRPr kumimoji="1" lang="ja-JP" altLang="en-US"/>
          </a:p>
        </p:txBody>
      </p:sp>
    </p:spTree>
    <p:extLst>
      <p:ext uri="{BB962C8B-B14F-4D97-AF65-F5344CB8AC3E}">
        <p14:creationId xmlns:p14="http://schemas.microsoft.com/office/powerpoint/2010/main" val="10643165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18831" cy="495029"/>
          </a:xfrm>
          <a:prstGeom prst="rect">
            <a:avLst/>
          </a:prstGeom>
        </p:spPr>
        <p:txBody>
          <a:bodyPr vert="horz" lIns="90636" tIns="45318" rIns="90636" bIns="45318"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4" y="1"/>
            <a:ext cx="2918831" cy="495029"/>
          </a:xfrm>
          <a:prstGeom prst="rect">
            <a:avLst/>
          </a:prstGeom>
        </p:spPr>
        <p:txBody>
          <a:bodyPr vert="horz" lIns="90636" tIns="45318" rIns="90636" bIns="45318" rtlCol="0"/>
          <a:lstStyle>
            <a:lvl1pPr algn="r">
              <a:defRPr sz="1200"/>
            </a:lvl1pPr>
          </a:lstStyle>
          <a:p>
            <a:fld id="{435D0A4E-8F26-4730-89B2-CE0658009740}" type="datetimeFigureOut">
              <a:rPr kumimoji="1" lang="ja-JP" altLang="en-US" smtClean="0"/>
              <a:t>2025/6/27</a:t>
            </a:fld>
            <a:endParaRPr kumimoji="1" lang="ja-JP" altLang="en-US"/>
          </a:p>
        </p:txBody>
      </p:sp>
      <p:sp>
        <p:nvSpPr>
          <p:cNvPr id="4" name="スライド イメージ プレースホルダー 3"/>
          <p:cNvSpPr>
            <a:spLocks noGrp="1" noRot="1" noChangeAspect="1"/>
          </p:cNvSpPr>
          <p:nvPr>
            <p:ph type="sldImg" idx="2"/>
          </p:nvPr>
        </p:nvSpPr>
        <p:spPr>
          <a:xfrm>
            <a:off x="1147763" y="1233488"/>
            <a:ext cx="4440237" cy="3330575"/>
          </a:xfrm>
          <a:prstGeom prst="rect">
            <a:avLst/>
          </a:prstGeom>
          <a:noFill/>
          <a:ln w="12700">
            <a:solidFill>
              <a:prstClr val="black"/>
            </a:solidFill>
          </a:ln>
        </p:spPr>
        <p:txBody>
          <a:bodyPr vert="horz" lIns="90636" tIns="45318" rIns="90636" bIns="45318" rtlCol="0" anchor="ctr"/>
          <a:lstStyle/>
          <a:p>
            <a:r>
              <a:rPr lang="ja-JP" altLang="en-US"/>
              <a:t>・。</a:t>
            </a:r>
          </a:p>
        </p:txBody>
      </p:sp>
      <p:sp>
        <p:nvSpPr>
          <p:cNvPr id="5" name="ノート プレースホルダー 4"/>
          <p:cNvSpPr>
            <a:spLocks noGrp="1"/>
          </p:cNvSpPr>
          <p:nvPr>
            <p:ph type="body" sz="quarter" idx="3"/>
          </p:nvPr>
        </p:nvSpPr>
        <p:spPr>
          <a:xfrm>
            <a:off x="673577" y="4748164"/>
            <a:ext cx="5388610" cy="3884860"/>
          </a:xfrm>
          <a:prstGeom prst="rect">
            <a:avLst/>
          </a:prstGeom>
        </p:spPr>
        <p:txBody>
          <a:bodyPr vert="horz" lIns="90636" tIns="45318" rIns="90636" bIns="4531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7"/>
            <a:ext cx="2918831" cy="495028"/>
          </a:xfrm>
          <a:prstGeom prst="rect">
            <a:avLst/>
          </a:prstGeom>
        </p:spPr>
        <p:txBody>
          <a:bodyPr vert="horz" lIns="90636" tIns="45318" rIns="90636" bIns="4531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4" y="9371287"/>
            <a:ext cx="2918831" cy="495028"/>
          </a:xfrm>
          <a:prstGeom prst="rect">
            <a:avLst/>
          </a:prstGeom>
        </p:spPr>
        <p:txBody>
          <a:bodyPr vert="horz" lIns="90636" tIns="45318" rIns="90636" bIns="45318" rtlCol="0" anchor="b"/>
          <a:lstStyle>
            <a:lvl1pPr algn="r">
              <a:defRPr sz="1200"/>
            </a:lvl1pPr>
          </a:lstStyle>
          <a:p>
            <a:fld id="{EB0DFDCF-E5D4-4068-8A8A-9D6CAB5F1F3B}" type="slidenum">
              <a:rPr kumimoji="1" lang="ja-JP" altLang="en-US" smtClean="0"/>
              <a:t>‹#›</a:t>
            </a:fld>
            <a:endParaRPr kumimoji="1" lang="ja-JP" altLang="en-US"/>
          </a:p>
        </p:txBody>
      </p:sp>
    </p:spTree>
    <p:extLst>
      <p:ext uri="{BB962C8B-B14F-4D97-AF65-F5344CB8AC3E}">
        <p14:creationId xmlns:p14="http://schemas.microsoft.com/office/powerpoint/2010/main" val="42775383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xml" Type="http://schemas.openxmlformats.org/officeDocument/2006/relationships/slide"/></Relationships>
</file>

<file path=ppt/notesSlides/_rels/notesSlide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xml" Type="http://schemas.openxmlformats.org/officeDocument/2006/relationships/slide"/></Relationships>
</file>

<file path=ppt/notesSlides/_rels/notesSlide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3.xml" Type="http://schemas.openxmlformats.org/officeDocument/2006/relationships/slide"/></Relationships>
</file>

<file path=ppt/notesSlides/_rels/notesSlide4.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4.xml" Type="http://schemas.openxmlformats.org/officeDocument/2006/relationships/slide"/></Relationships>
</file>

<file path=ppt/notesSlides/_rels/notesSlide5.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5.xml" Type="http://schemas.openxmlformats.org/officeDocument/2006/relationships/slide"/></Relationships>
</file>

<file path=ppt/notesSlides/_rels/notesSlide6.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6.xml" Type="http://schemas.openxmlformats.org/officeDocument/2006/relationships/slide"/></Relationships>
</file>

<file path=ppt/notesSlides/_rels/notesSlide7.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7.xml" Type="http://schemas.openxmlformats.org/officeDocument/2006/relationships/slide"/></Relationships>
</file>

<file path=ppt/notesSlides/_rels/notesSlide8.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8.xml" Type="http://schemas.openxmlformats.org/officeDocument/2006/relationships/slide"/></Relationships>
</file>

<file path=ppt/notesSlides/_rels/notesSlide9.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9.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sz="1200">
              <a:solidFill>
                <a:schemeClr val="tx1"/>
              </a:solidFill>
              <a:latin typeface="メイリオ" panose="020B0604030504040204" pitchFamily="50" charset="-128"/>
              <a:ea typeface="メイリオ" panose="020B0604030504040204" pitchFamily="50" charset="-128"/>
            </a:endParaRPr>
          </a:p>
        </p:txBody>
      </p:sp>
      <p:sp>
        <p:nvSpPr>
          <p:cNvPr id="4" name="スライド番号プレースホルダー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B0DFDCF-E5D4-4068-8A8A-9D6CAB5F1F3B}"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0</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1858884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5517029-36D9-4AFD-A1F2-EC39D719F801}"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1585392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5517029-36D9-4AFD-A1F2-EC39D719F801}"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2231456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5517029-36D9-4AFD-A1F2-EC39D719F801}"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965728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5517029-36D9-4AFD-A1F2-EC39D719F801}"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901758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5517029-36D9-4AFD-A1F2-EC39D719F801}"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9173578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510B28-85FA-F349-D28C-C27700230C52}"/>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09F1D9CB-9C03-46BD-FBAB-1D8056095DF6}"/>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1F2ADA72-BAB8-2D1F-E69B-7B5994F539C5}"/>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a:p>
        </p:txBody>
      </p:sp>
      <p:sp>
        <p:nvSpPr>
          <p:cNvPr id="4" name="スライド番号プレースホルダー 3">
            <a:extLst>
              <a:ext uri="{FF2B5EF4-FFF2-40B4-BE49-F238E27FC236}">
                <a16:creationId xmlns:a16="http://schemas.microsoft.com/office/drawing/2014/main" id="{AC6268B1-A229-2B1C-BECB-7E17E04717E2}"/>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5517029-36D9-4AFD-A1F2-EC39D719F801}"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2821136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D47D82-C3C1-E1A3-9BC6-A26396E59208}"/>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2CEEF2FF-FE0F-E619-6646-808A031B8AF0}"/>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0F117DD3-A8EB-E42A-D9B1-165D36C099DA}"/>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dirty="0"/>
          </a:p>
        </p:txBody>
      </p:sp>
      <p:sp>
        <p:nvSpPr>
          <p:cNvPr id="4" name="スライド番号プレースホルダー 3">
            <a:extLst>
              <a:ext uri="{FF2B5EF4-FFF2-40B4-BE49-F238E27FC236}">
                <a16:creationId xmlns:a16="http://schemas.microsoft.com/office/drawing/2014/main" id="{4484076E-AF22-F74E-593C-67B42C329707}"/>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5517029-36D9-4AFD-A1F2-EC39D719F801}"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8680341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854149-B8BB-3461-034D-01CD2B3F2592}"/>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F395673F-A643-AD64-28BC-1B26FC3ECB19}"/>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18238C44-79FD-DCA5-45F8-EA3FA452D5F3}"/>
              </a:ext>
            </a:extLst>
          </p:cNvPr>
          <p:cNvSpPr>
            <a:spLocks noGrp="1"/>
          </p:cNvSpPr>
          <p:nvPr>
            <p:ph type="body" idx="1"/>
          </p:nvPr>
        </p:nvSpPr>
        <p:spPr/>
        <p:txBody>
          <a:bodyPr/>
          <a:lstStyle/>
          <a:p>
            <a:endParaRPr lang="ja-JP" altLang="en-US"/>
          </a:p>
        </p:txBody>
      </p:sp>
      <p:sp>
        <p:nvSpPr>
          <p:cNvPr id="4" name="スライド番号プレースホルダー 3">
            <a:extLst>
              <a:ext uri="{FF2B5EF4-FFF2-40B4-BE49-F238E27FC236}">
                <a16:creationId xmlns:a16="http://schemas.microsoft.com/office/drawing/2014/main" id="{A63F648B-AEC2-9B55-02EA-14C894F0CFDA}"/>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5517029-36D9-4AFD-A1F2-EC39D719F801}"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8</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778711714"/>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4.jpeg" Type="http://schemas.openxmlformats.org/officeDocument/2006/relationships/image"/><Relationship Id="rId3" Target="../media/image5.png" Type="http://schemas.openxmlformats.org/officeDocument/2006/relationships/image"/></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6.png" Type="http://schemas.openxmlformats.org/officeDocument/2006/relationships/image"/></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6.png" Type="http://schemas.openxmlformats.org/officeDocument/2006/relationships/image"/></Relationships>
</file>

<file path=ppt/slideLayouts/_rels/slideLayout12.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6.png" Type="http://schemas.openxmlformats.org/officeDocument/2006/relationships/image"/><Relationship Id="rId3" Target="../media/image7.png" Type="http://schemas.openxmlformats.org/officeDocument/2006/relationships/image"/></Relationships>
</file>

<file path=ppt/slideLayouts/_rels/slideLayout13.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6.png" Type="http://schemas.openxmlformats.org/officeDocument/2006/relationships/image"/></Relationships>
</file>

<file path=ppt/slideLayouts/_rels/slideLayout14.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4.jpeg" Type="http://schemas.openxmlformats.org/officeDocument/2006/relationships/image"/></Relationships>
</file>

<file path=ppt/slideLayouts/_rels/slideLayout1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4.jpeg" Type="http://schemas.openxmlformats.org/officeDocument/2006/relationships/image"/><Relationship Id="rId3" Target="../media/image5.png" Type="http://schemas.openxmlformats.org/officeDocument/2006/relationships/image"/></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4.jpeg" Type="http://schemas.openxmlformats.org/officeDocument/2006/relationships/image"/><Relationship Id="rId3" Target="../media/image5.png" Type="http://schemas.openxmlformats.org/officeDocument/2006/relationships/image"/></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6.png" Type="http://schemas.openxmlformats.org/officeDocument/2006/relationships/image"/><Relationship Id="rId3" Target="../media/image7.png" Type="http://schemas.openxmlformats.org/officeDocument/2006/relationships/image"/></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6.png" Type="http://schemas.openxmlformats.org/officeDocument/2006/relationships/image"/><Relationship Id="rId3" Target="../media/image7.png" Type="http://schemas.openxmlformats.org/officeDocument/2006/relationships/image"/></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6.png" Type="http://schemas.openxmlformats.org/officeDocument/2006/relationships/image"/><Relationship Id="rId3" Target="../media/image7.png" Type="http://schemas.openxmlformats.org/officeDocument/2006/relationships/image"/></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6.png" Type="http://schemas.openxmlformats.org/officeDocument/2006/relationships/image"/><Relationship Id="rId3" Target="../media/image7.png" Type="http://schemas.openxmlformats.org/officeDocument/2006/relationships/image"/></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6.png" Type="http://schemas.openxmlformats.org/officeDocument/2006/relationships/image"/></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6.png" Type="http://schemas.openxmlformats.org/officeDocument/2006/relationships/image"/></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タイトル 氏名あり">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FAAF40E-7526-4F8B-AE17-EC800C3BE74B}"/>
              </a:ext>
            </a:extLst>
          </p:cNvPr>
          <p:cNvSpPr>
            <a:spLocks noGrp="1"/>
          </p:cNvSpPr>
          <p:nvPr>
            <p:ph type="ctrTitle"/>
          </p:nvPr>
        </p:nvSpPr>
        <p:spPr>
          <a:xfrm>
            <a:off x="339172" y="1508999"/>
            <a:ext cx="7535970" cy="1655762"/>
          </a:xfrm>
        </p:spPr>
        <p:txBody>
          <a:bodyPr anchor="b">
            <a:normAutofit/>
          </a:bodyPr>
          <a:lstStyle>
            <a:lvl1pPr algn="l">
              <a:defRPr sz="3000" b="1"/>
            </a:lvl1pPr>
          </a:lstStyle>
          <a:p>
            <a:r>
              <a:rPr kumimoji="1" lang="ja-JP" altLang="en-US"/>
              <a:t>マスター タイトルの書式設定</a:t>
            </a:r>
          </a:p>
        </p:txBody>
      </p:sp>
      <p:sp>
        <p:nvSpPr>
          <p:cNvPr id="3" name="字幕 2">
            <a:extLst>
              <a:ext uri="{FF2B5EF4-FFF2-40B4-BE49-F238E27FC236}">
                <a16:creationId xmlns:a16="http://schemas.microsoft.com/office/drawing/2014/main" id="{3838027A-8484-4F5E-8AFA-4793D694398C}"/>
              </a:ext>
            </a:extLst>
          </p:cNvPr>
          <p:cNvSpPr>
            <a:spLocks noGrp="1"/>
          </p:cNvSpPr>
          <p:nvPr>
            <p:ph type="subTitle" idx="1" hasCustomPrompt="1"/>
          </p:nvPr>
        </p:nvSpPr>
        <p:spPr>
          <a:xfrm>
            <a:off x="437640" y="6111170"/>
            <a:ext cx="7421126" cy="436221"/>
          </a:xfrm>
        </p:spPr>
        <p:txBody>
          <a:bodyPr/>
          <a:lstStyle>
            <a:lvl1pPr marL="0" indent="0" algn="l">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a:t>担当氏名の書式設定</a:t>
            </a:r>
          </a:p>
        </p:txBody>
      </p:sp>
      <p:sp>
        <p:nvSpPr>
          <p:cNvPr id="22" name="テキスト プレースホルダー 3">
            <a:extLst>
              <a:ext uri="{FF2B5EF4-FFF2-40B4-BE49-F238E27FC236}">
                <a16:creationId xmlns:a16="http://schemas.microsoft.com/office/drawing/2014/main" id="{E15C6A7A-21FF-4171-81E2-D98579EB7649}"/>
              </a:ext>
            </a:extLst>
          </p:cNvPr>
          <p:cNvSpPr>
            <a:spLocks noGrp="1"/>
          </p:cNvSpPr>
          <p:nvPr>
            <p:ph type="body" sz="half" idx="2" hasCustomPrompt="1"/>
          </p:nvPr>
        </p:nvSpPr>
        <p:spPr>
          <a:xfrm>
            <a:off x="461906" y="5881316"/>
            <a:ext cx="7378945" cy="31588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肩書きの書式設定</a:t>
            </a:r>
          </a:p>
        </p:txBody>
      </p:sp>
      <p:sp>
        <p:nvSpPr>
          <p:cNvPr id="23" name="テキスト プレースホルダー 3">
            <a:extLst>
              <a:ext uri="{FF2B5EF4-FFF2-40B4-BE49-F238E27FC236}">
                <a16:creationId xmlns:a16="http://schemas.microsoft.com/office/drawing/2014/main" id="{B1AAF0D4-8877-4577-A56A-2986D59F97C4}"/>
              </a:ext>
            </a:extLst>
          </p:cNvPr>
          <p:cNvSpPr>
            <a:spLocks noGrp="1"/>
          </p:cNvSpPr>
          <p:nvPr>
            <p:ph type="body" sz="half" idx="13" hasCustomPrompt="1"/>
          </p:nvPr>
        </p:nvSpPr>
        <p:spPr>
          <a:xfrm>
            <a:off x="461906" y="5632339"/>
            <a:ext cx="7378945" cy="348652"/>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部署名の書式設定</a:t>
            </a:r>
          </a:p>
        </p:txBody>
      </p:sp>
      <p:sp>
        <p:nvSpPr>
          <p:cNvPr id="24" name="テキスト プレースホルダー 3">
            <a:extLst>
              <a:ext uri="{FF2B5EF4-FFF2-40B4-BE49-F238E27FC236}">
                <a16:creationId xmlns:a16="http://schemas.microsoft.com/office/drawing/2014/main" id="{79D91572-B6A8-403E-B991-2E29C356EA60}"/>
              </a:ext>
            </a:extLst>
          </p:cNvPr>
          <p:cNvSpPr>
            <a:spLocks noGrp="1"/>
          </p:cNvSpPr>
          <p:nvPr>
            <p:ph type="body" sz="half" idx="14" hasCustomPrompt="1"/>
          </p:nvPr>
        </p:nvSpPr>
        <p:spPr>
          <a:xfrm>
            <a:off x="367354" y="3345983"/>
            <a:ext cx="2165709" cy="366221"/>
          </a:xfrm>
        </p:spPr>
        <p:txBody>
          <a:bodyPr>
            <a:noAutofit/>
          </a:bodyPr>
          <a:lstStyle>
            <a:lvl1pPr marL="0" indent="0">
              <a:buNone/>
              <a:defRPr sz="1800" b="1" i="0" baseline="0">
                <a:latin typeface="+mn-lt"/>
                <a:ea typeface="+mn-ea"/>
                <a:cs typeface="Arial" panose="020B0604020202020204" pitchFamily="34" charset="0"/>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日時の書式設定</a:t>
            </a:r>
          </a:p>
        </p:txBody>
      </p:sp>
      <p:sp>
        <p:nvSpPr>
          <p:cNvPr id="9" name="正方形/長方形 8">
            <a:extLst>
              <a:ext uri="{FF2B5EF4-FFF2-40B4-BE49-F238E27FC236}">
                <a16:creationId xmlns:a16="http://schemas.microsoft.com/office/drawing/2014/main" id="{99616F60-FD02-4282-8C62-6235A8801BD7}"/>
              </a:ext>
            </a:extLst>
          </p:cNvPr>
          <p:cNvSpPr/>
          <p:nvPr userDrawn="1"/>
        </p:nvSpPr>
        <p:spPr>
          <a:xfrm>
            <a:off x="403351" y="5377364"/>
            <a:ext cx="34289" cy="100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
        <p:nvSpPr>
          <p:cNvPr id="11" name="テキスト プレースホルダー 3">
            <a:extLst>
              <a:ext uri="{FF2B5EF4-FFF2-40B4-BE49-F238E27FC236}">
                <a16:creationId xmlns:a16="http://schemas.microsoft.com/office/drawing/2014/main" id="{F60EFCA5-BC2A-4213-A9FC-B8565910DEB9}"/>
              </a:ext>
            </a:extLst>
          </p:cNvPr>
          <p:cNvSpPr>
            <a:spLocks noGrp="1"/>
          </p:cNvSpPr>
          <p:nvPr>
            <p:ph type="body" sz="half" idx="15" hasCustomPrompt="1"/>
          </p:nvPr>
        </p:nvSpPr>
        <p:spPr>
          <a:xfrm>
            <a:off x="339172" y="221199"/>
            <a:ext cx="962090" cy="261788"/>
          </a:xfrm>
          <a:ln>
            <a:solidFill>
              <a:schemeClr val="accent1"/>
            </a:solidFill>
          </a:ln>
        </p:spPr>
        <p:txBody>
          <a:bodyPr>
            <a:noAutofit/>
          </a:bodyPr>
          <a:lstStyle>
            <a:lvl1pPr marL="0" indent="0" algn="ctr">
              <a:lnSpc>
                <a:spcPct val="100000"/>
              </a:lnSpc>
              <a:buNone/>
              <a:defRPr sz="1050" b="1" i="0" baseline="0">
                <a:latin typeface="Arial" panose="020B0604020202020204" pitchFamily="34" charset="0"/>
                <a:ea typeface="+mn-ea"/>
                <a:cs typeface="Arial" panose="020B0604020202020204" pitchFamily="34" charset="0"/>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en-US" altLang="ja-JP"/>
              <a:t>Confidential</a:t>
            </a:r>
            <a:endParaRPr kumimoji="1" lang="ja-JP" altLang="en-US"/>
          </a:p>
        </p:txBody>
      </p:sp>
      <p:pic>
        <p:nvPicPr>
          <p:cNvPr id="12" name="図 11">
            <a:extLst>
              <a:ext uri="{FF2B5EF4-FFF2-40B4-BE49-F238E27FC236}">
                <a16:creationId xmlns:a16="http://schemas.microsoft.com/office/drawing/2014/main" id="{C12E524B-6E18-4224-93F2-09CC428C1791}"/>
              </a:ext>
            </a:extLst>
          </p:cNvPr>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557415" y="5391637"/>
            <a:ext cx="4522788" cy="176796"/>
          </a:xfrm>
          <a:prstGeom prst="rect">
            <a:avLst/>
          </a:prstGeom>
        </p:spPr>
      </p:pic>
      <p:sp>
        <p:nvSpPr>
          <p:cNvPr id="13" name="スライド番号プレースホルダー 5">
            <a:extLst>
              <a:ext uri="{FF2B5EF4-FFF2-40B4-BE49-F238E27FC236}">
                <a16:creationId xmlns:a16="http://schemas.microsoft.com/office/drawing/2014/main" id="{E5133B09-998C-402E-B116-A4BFE9CD9F53}"/>
              </a:ext>
            </a:extLst>
          </p:cNvPr>
          <p:cNvSpPr>
            <a:spLocks noGrp="1"/>
          </p:cNvSpPr>
          <p:nvPr>
            <p:ph type="sldNum" sz="quarter" idx="4"/>
          </p:nvPr>
        </p:nvSpPr>
        <p:spPr>
          <a:xfrm>
            <a:off x="8299642" y="6492876"/>
            <a:ext cx="832206" cy="365125"/>
          </a:xfrm>
          <a:prstGeom prst="rect">
            <a:avLst/>
          </a:prstGeom>
        </p:spPr>
        <p:txBody>
          <a:bodyPr vert="horz" lIns="91440" tIns="45720" rIns="91440" bIns="45720" rtlCol="0" anchor="ctr"/>
          <a:lstStyle>
            <a:lvl1pPr algn="r">
              <a:defRPr sz="2000" b="0" i="1">
                <a:solidFill>
                  <a:schemeClr val="tx1">
                    <a:tint val="75000"/>
                  </a:schemeClr>
                </a:solidFill>
                <a:latin typeface="ＭＳ Ｐゴシック" panose="020B0600070205080204" pitchFamily="50" charset="-128"/>
                <a:ea typeface="ＭＳ Ｐゴシック" panose="020B0600070205080204" pitchFamily="50" charset="-128"/>
              </a:defRPr>
            </a:lvl1pPr>
          </a:lstStyle>
          <a:p>
            <a:fld id="{652AE7A0-B274-4AD2-A86F-1F9EDE300C1C}" type="slidenum">
              <a:rPr lang="ja-JP" altLang="en-US" smtClean="0"/>
              <a:pPr/>
              <a:t>‹#›</a:t>
            </a:fld>
            <a:endParaRPr lang="ja-JP" altLang="en-US"/>
          </a:p>
        </p:txBody>
      </p:sp>
    </p:spTree>
    <p:extLst>
      <p:ext uri="{BB962C8B-B14F-4D97-AF65-F5344CB8AC3E}">
        <p14:creationId xmlns:p14="http://schemas.microsoft.com/office/powerpoint/2010/main" val="33433038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タイトル付きのコンテンツ">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1BC27760-FF63-4519-AD0A-42BD76197F9C}"/>
              </a:ext>
            </a:extLst>
          </p:cNvPr>
          <p:cNvSpPr>
            <a:spLocks noGrp="1"/>
          </p:cNvSpPr>
          <p:nvPr>
            <p:ph idx="1"/>
          </p:nvPr>
        </p:nvSpPr>
        <p:spPr>
          <a:xfrm>
            <a:off x="3887391" y="1397286"/>
            <a:ext cx="4989480" cy="475693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8" name="タイトル 1">
            <a:extLst>
              <a:ext uri="{FF2B5EF4-FFF2-40B4-BE49-F238E27FC236}">
                <a16:creationId xmlns:a16="http://schemas.microsoft.com/office/drawing/2014/main" id="{57B14F88-CA3C-4A92-A36F-2F537386A219}"/>
              </a:ext>
            </a:extLst>
          </p:cNvPr>
          <p:cNvSpPr>
            <a:spLocks noGrp="1"/>
          </p:cNvSpPr>
          <p:nvPr>
            <p:ph type="title"/>
          </p:nvPr>
        </p:nvSpPr>
        <p:spPr>
          <a:xfrm>
            <a:off x="335837" y="457200"/>
            <a:ext cx="3355154" cy="1515438"/>
          </a:xfrm>
        </p:spPr>
        <p:txBody>
          <a:bodyPr anchor="b"/>
          <a:lstStyle>
            <a:lvl1pPr>
              <a:defRPr sz="2400"/>
            </a:lvl1pPr>
          </a:lstStyle>
          <a:p>
            <a:r>
              <a:rPr kumimoji="1" lang="ja-JP" altLang="en-US"/>
              <a:t>マスター タイトルの書式設定</a:t>
            </a:r>
          </a:p>
        </p:txBody>
      </p:sp>
      <p:sp>
        <p:nvSpPr>
          <p:cNvPr id="9" name="テキスト プレースホルダー 3">
            <a:extLst>
              <a:ext uri="{FF2B5EF4-FFF2-40B4-BE49-F238E27FC236}">
                <a16:creationId xmlns:a16="http://schemas.microsoft.com/office/drawing/2014/main" id="{BFF77AF4-5C89-4572-948F-891A8F345932}"/>
              </a:ext>
            </a:extLst>
          </p:cNvPr>
          <p:cNvSpPr>
            <a:spLocks noGrp="1"/>
          </p:cNvSpPr>
          <p:nvPr>
            <p:ph type="body" sz="half" idx="2"/>
          </p:nvPr>
        </p:nvSpPr>
        <p:spPr>
          <a:xfrm>
            <a:off x="335837" y="2339391"/>
            <a:ext cx="3355154" cy="3814829"/>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cxnSp>
        <p:nvCxnSpPr>
          <p:cNvPr id="7" name="直線コネクタ 6">
            <a:extLst>
              <a:ext uri="{FF2B5EF4-FFF2-40B4-BE49-F238E27FC236}">
                <a16:creationId xmlns:a16="http://schemas.microsoft.com/office/drawing/2014/main" id="{3A9A5744-616F-4C2F-801F-0302F9CC320E}"/>
              </a:ext>
            </a:extLst>
          </p:cNvPr>
          <p:cNvCxnSpPr>
            <a:cxnSpLocks/>
          </p:cNvCxnSpPr>
          <p:nvPr userDrawn="1"/>
        </p:nvCxnSpPr>
        <p:spPr>
          <a:xfrm>
            <a:off x="2315868" y="6533383"/>
            <a:ext cx="6085183" cy="0"/>
          </a:xfrm>
          <a:prstGeom prst="line">
            <a:avLst/>
          </a:prstGeom>
          <a:ln>
            <a:solidFill>
              <a:schemeClr val="bg1">
                <a:lumMod val="75000"/>
              </a:schemeClr>
            </a:solidFill>
          </a:ln>
        </p:spPr>
        <p:style>
          <a:lnRef idx="1">
            <a:schemeClr val="accent5"/>
          </a:lnRef>
          <a:fillRef idx="0">
            <a:schemeClr val="accent5"/>
          </a:fillRef>
          <a:effectRef idx="0">
            <a:schemeClr val="accent5"/>
          </a:effectRef>
          <a:fontRef idx="minor">
            <a:schemeClr val="tx1"/>
          </a:fontRef>
        </p:style>
      </p:cxnSp>
      <p:grpSp>
        <p:nvGrpSpPr>
          <p:cNvPr id="12" name="グループ化 11">
            <a:extLst>
              <a:ext uri="{FF2B5EF4-FFF2-40B4-BE49-F238E27FC236}">
                <a16:creationId xmlns:a16="http://schemas.microsoft.com/office/drawing/2014/main" id="{FA58AE65-40EE-46D5-98A5-1153BA032CC1}"/>
              </a:ext>
            </a:extLst>
          </p:cNvPr>
          <p:cNvGrpSpPr/>
          <p:nvPr userDrawn="1"/>
        </p:nvGrpSpPr>
        <p:grpSpPr>
          <a:xfrm>
            <a:off x="0" y="2132635"/>
            <a:ext cx="3690991" cy="108587"/>
            <a:chOff x="0" y="2132634"/>
            <a:chExt cx="4921321" cy="108587"/>
          </a:xfrm>
        </p:grpSpPr>
        <p:sp>
          <p:nvSpPr>
            <p:cNvPr id="13" name="正方形/長方形 12">
              <a:extLst>
                <a:ext uri="{FF2B5EF4-FFF2-40B4-BE49-F238E27FC236}">
                  <a16:creationId xmlns:a16="http://schemas.microsoft.com/office/drawing/2014/main" id="{D6BCA6C9-BD83-4301-9E98-96130CA628FD}"/>
                </a:ext>
              </a:extLst>
            </p:cNvPr>
            <p:cNvSpPr/>
            <p:nvPr userDrawn="1"/>
          </p:nvSpPr>
          <p:spPr>
            <a:xfrm>
              <a:off x="0" y="2132634"/>
              <a:ext cx="1149178" cy="108587"/>
            </a:xfrm>
            <a:prstGeom prst="rect">
              <a:avLst/>
            </a:prstGeom>
            <a:solidFill>
              <a:srgbClr val="99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
          <p:nvSpPr>
            <p:cNvPr id="14" name="正方形/長方形 13">
              <a:extLst>
                <a:ext uri="{FF2B5EF4-FFF2-40B4-BE49-F238E27FC236}">
                  <a16:creationId xmlns:a16="http://schemas.microsoft.com/office/drawing/2014/main" id="{4E1E9722-B8A9-401A-8406-6EF8D3E95670}"/>
                </a:ext>
              </a:extLst>
            </p:cNvPr>
            <p:cNvSpPr/>
            <p:nvPr userDrawn="1"/>
          </p:nvSpPr>
          <p:spPr>
            <a:xfrm>
              <a:off x="1149178" y="2132634"/>
              <a:ext cx="1149178" cy="108587"/>
            </a:xfrm>
            <a:prstGeom prst="rect">
              <a:avLst/>
            </a:prstGeom>
            <a:solidFill>
              <a:srgbClr val="C9E4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
          <p:nvSpPr>
            <p:cNvPr id="15" name="正方形/長方形 14">
              <a:extLst>
                <a:ext uri="{FF2B5EF4-FFF2-40B4-BE49-F238E27FC236}">
                  <a16:creationId xmlns:a16="http://schemas.microsoft.com/office/drawing/2014/main" id="{EF9C18E8-0F6B-408A-A118-60CC5E20F6A3}"/>
                </a:ext>
              </a:extLst>
            </p:cNvPr>
            <p:cNvSpPr/>
            <p:nvPr userDrawn="1"/>
          </p:nvSpPr>
          <p:spPr>
            <a:xfrm>
              <a:off x="2298356" y="2132634"/>
              <a:ext cx="2622965" cy="108587"/>
            </a:xfrm>
            <a:prstGeom prst="rect">
              <a:avLst/>
            </a:prstGeom>
            <a:solidFill>
              <a:srgbClr val="E7F2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grpSp>
      <p:pic>
        <p:nvPicPr>
          <p:cNvPr id="17" name="図 16">
            <a:extLst>
              <a:ext uri="{FF2B5EF4-FFF2-40B4-BE49-F238E27FC236}">
                <a16:creationId xmlns:a16="http://schemas.microsoft.com/office/drawing/2014/main" id="{F7784FF7-8ABC-4BA0-B314-1EC2704A7B99}"/>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335836" y="6496569"/>
            <a:ext cx="1883537" cy="73628"/>
          </a:xfrm>
          <a:prstGeom prst="rect">
            <a:avLst/>
          </a:prstGeom>
        </p:spPr>
      </p:pic>
      <p:sp>
        <p:nvSpPr>
          <p:cNvPr id="18" name="スライド番号プレースホルダー 5">
            <a:extLst>
              <a:ext uri="{FF2B5EF4-FFF2-40B4-BE49-F238E27FC236}">
                <a16:creationId xmlns:a16="http://schemas.microsoft.com/office/drawing/2014/main" id="{E39536AE-898B-4EB6-ABF1-81FAFC973441}"/>
              </a:ext>
            </a:extLst>
          </p:cNvPr>
          <p:cNvSpPr>
            <a:spLocks noGrp="1"/>
          </p:cNvSpPr>
          <p:nvPr>
            <p:ph type="sldNum" sz="quarter" idx="4"/>
          </p:nvPr>
        </p:nvSpPr>
        <p:spPr>
          <a:xfrm>
            <a:off x="8299642" y="6492876"/>
            <a:ext cx="832206" cy="365125"/>
          </a:xfrm>
          <a:prstGeom prst="rect">
            <a:avLst/>
          </a:prstGeom>
        </p:spPr>
        <p:txBody>
          <a:bodyPr vert="horz" lIns="91440" tIns="45720" rIns="91440" bIns="45720" rtlCol="0" anchor="ctr"/>
          <a:lstStyle>
            <a:lvl1pPr algn="r">
              <a:defRPr sz="900" b="0" i="1">
                <a:solidFill>
                  <a:schemeClr val="tx1">
                    <a:tint val="75000"/>
                  </a:schemeClr>
                </a:solidFill>
                <a:latin typeface="ＭＳ Ｐゴシック" panose="020B0600070205080204" pitchFamily="50" charset="-128"/>
                <a:ea typeface="ＭＳ Ｐゴシック" panose="020B0600070205080204" pitchFamily="50" charset="-128"/>
              </a:defRPr>
            </a:lvl1pPr>
          </a:lstStyle>
          <a:p>
            <a:fld id="{652AE7A0-B274-4AD2-A86F-1F9EDE300C1C}" type="slidenum">
              <a:rPr lang="ja-JP" altLang="en-US" smtClean="0"/>
              <a:pPr/>
              <a:t>‹#›</a:t>
            </a:fld>
            <a:endParaRPr lang="ja-JP" altLang="en-US"/>
          </a:p>
        </p:txBody>
      </p:sp>
    </p:spTree>
    <p:extLst>
      <p:ext uri="{BB962C8B-B14F-4D97-AF65-F5344CB8AC3E}">
        <p14:creationId xmlns:p14="http://schemas.microsoft.com/office/powerpoint/2010/main" val="5884476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タイトル付きの図">
    <p:spTree>
      <p:nvGrpSpPr>
        <p:cNvPr id="1" name=""/>
        <p:cNvGrpSpPr/>
        <p:nvPr/>
      </p:nvGrpSpPr>
      <p:grpSpPr>
        <a:xfrm>
          <a:off x="0" y="0"/>
          <a:ext cx="0" cy="0"/>
          <a:chOff x="0" y="0"/>
          <a:chExt cx="0" cy="0"/>
        </a:xfrm>
      </p:grpSpPr>
      <p:sp>
        <p:nvSpPr>
          <p:cNvPr id="3" name="図プレースホルダー 2">
            <a:extLst>
              <a:ext uri="{FF2B5EF4-FFF2-40B4-BE49-F238E27FC236}">
                <a16:creationId xmlns:a16="http://schemas.microsoft.com/office/drawing/2014/main" id="{9CA8DF20-3855-4FE4-871B-6C1F13244B7F}"/>
              </a:ext>
            </a:extLst>
          </p:cNvPr>
          <p:cNvSpPr>
            <a:spLocks noGrp="1"/>
          </p:cNvSpPr>
          <p:nvPr>
            <p:ph type="pic" idx="1"/>
          </p:nvPr>
        </p:nvSpPr>
        <p:spPr>
          <a:xfrm>
            <a:off x="3887391" y="1376738"/>
            <a:ext cx="4989480" cy="4777483"/>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kumimoji="1" lang="ja-JP" altLang="en-US"/>
              <a:t>アイコンをクリックして図を追加</a:t>
            </a:r>
          </a:p>
        </p:txBody>
      </p:sp>
      <p:cxnSp>
        <p:nvCxnSpPr>
          <p:cNvPr id="7" name="直線コネクタ 6">
            <a:extLst>
              <a:ext uri="{FF2B5EF4-FFF2-40B4-BE49-F238E27FC236}">
                <a16:creationId xmlns:a16="http://schemas.microsoft.com/office/drawing/2014/main" id="{54046DA6-B94E-4FDF-A718-CF05E52E498F}"/>
              </a:ext>
            </a:extLst>
          </p:cNvPr>
          <p:cNvCxnSpPr>
            <a:cxnSpLocks/>
          </p:cNvCxnSpPr>
          <p:nvPr userDrawn="1"/>
        </p:nvCxnSpPr>
        <p:spPr>
          <a:xfrm>
            <a:off x="2315868" y="6533383"/>
            <a:ext cx="6085183" cy="0"/>
          </a:xfrm>
          <a:prstGeom prst="line">
            <a:avLst/>
          </a:prstGeom>
          <a:ln>
            <a:solidFill>
              <a:schemeClr val="bg1">
                <a:lumMod val="75000"/>
              </a:schemeClr>
            </a:solidFill>
          </a:ln>
        </p:spPr>
        <p:style>
          <a:lnRef idx="1">
            <a:schemeClr val="accent5"/>
          </a:lnRef>
          <a:fillRef idx="0">
            <a:schemeClr val="accent5"/>
          </a:fillRef>
          <a:effectRef idx="0">
            <a:schemeClr val="accent5"/>
          </a:effectRef>
          <a:fontRef idx="minor">
            <a:schemeClr val="tx1"/>
          </a:fontRef>
        </p:style>
      </p:cxnSp>
      <p:grpSp>
        <p:nvGrpSpPr>
          <p:cNvPr id="9" name="グループ化 8">
            <a:extLst>
              <a:ext uri="{FF2B5EF4-FFF2-40B4-BE49-F238E27FC236}">
                <a16:creationId xmlns:a16="http://schemas.microsoft.com/office/drawing/2014/main" id="{D00B4758-A8A4-44FB-81EA-065FAD7F3059}"/>
              </a:ext>
            </a:extLst>
          </p:cNvPr>
          <p:cNvGrpSpPr/>
          <p:nvPr userDrawn="1"/>
        </p:nvGrpSpPr>
        <p:grpSpPr>
          <a:xfrm>
            <a:off x="0" y="2132635"/>
            <a:ext cx="3690991" cy="108587"/>
            <a:chOff x="0" y="2132634"/>
            <a:chExt cx="4921321" cy="108587"/>
          </a:xfrm>
        </p:grpSpPr>
        <p:sp>
          <p:nvSpPr>
            <p:cNvPr id="10" name="正方形/長方形 9">
              <a:extLst>
                <a:ext uri="{FF2B5EF4-FFF2-40B4-BE49-F238E27FC236}">
                  <a16:creationId xmlns:a16="http://schemas.microsoft.com/office/drawing/2014/main" id="{65BD971B-E74F-473D-A707-74402193C0F3}"/>
                </a:ext>
              </a:extLst>
            </p:cNvPr>
            <p:cNvSpPr/>
            <p:nvPr userDrawn="1"/>
          </p:nvSpPr>
          <p:spPr>
            <a:xfrm>
              <a:off x="0" y="2132634"/>
              <a:ext cx="1149178" cy="108587"/>
            </a:xfrm>
            <a:prstGeom prst="rect">
              <a:avLst/>
            </a:prstGeom>
            <a:solidFill>
              <a:srgbClr val="99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
          <p:nvSpPr>
            <p:cNvPr id="11" name="正方形/長方形 10">
              <a:extLst>
                <a:ext uri="{FF2B5EF4-FFF2-40B4-BE49-F238E27FC236}">
                  <a16:creationId xmlns:a16="http://schemas.microsoft.com/office/drawing/2014/main" id="{C6F07540-C3FF-4028-A22E-34944EADAC56}"/>
                </a:ext>
              </a:extLst>
            </p:cNvPr>
            <p:cNvSpPr/>
            <p:nvPr userDrawn="1"/>
          </p:nvSpPr>
          <p:spPr>
            <a:xfrm>
              <a:off x="1149178" y="2132634"/>
              <a:ext cx="1149178" cy="108587"/>
            </a:xfrm>
            <a:prstGeom prst="rect">
              <a:avLst/>
            </a:prstGeom>
            <a:solidFill>
              <a:srgbClr val="C9E4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
          <p:nvSpPr>
            <p:cNvPr id="12" name="正方形/長方形 11">
              <a:extLst>
                <a:ext uri="{FF2B5EF4-FFF2-40B4-BE49-F238E27FC236}">
                  <a16:creationId xmlns:a16="http://schemas.microsoft.com/office/drawing/2014/main" id="{110F2029-7C8D-40B5-A936-DE06ADA9A67D}"/>
                </a:ext>
              </a:extLst>
            </p:cNvPr>
            <p:cNvSpPr/>
            <p:nvPr userDrawn="1"/>
          </p:nvSpPr>
          <p:spPr>
            <a:xfrm>
              <a:off x="2298356" y="2132634"/>
              <a:ext cx="2622965" cy="108587"/>
            </a:xfrm>
            <a:prstGeom prst="rect">
              <a:avLst/>
            </a:prstGeom>
            <a:solidFill>
              <a:srgbClr val="E7F2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grpSp>
      <p:sp>
        <p:nvSpPr>
          <p:cNvPr id="13" name="タイトル 1">
            <a:extLst>
              <a:ext uri="{FF2B5EF4-FFF2-40B4-BE49-F238E27FC236}">
                <a16:creationId xmlns:a16="http://schemas.microsoft.com/office/drawing/2014/main" id="{3963F06C-7FA8-4D63-A654-F500575BB03D}"/>
              </a:ext>
            </a:extLst>
          </p:cNvPr>
          <p:cNvSpPr>
            <a:spLocks noGrp="1"/>
          </p:cNvSpPr>
          <p:nvPr>
            <p:ph type="title"/>
          </p:nvPr>
        </p:nvSpPr>
        <p:spPr>
          <a:xfrm>
            <a:off x="335837" y="457200"/>
            <a:ext cx="3355154" cy="1515438"/>
          </a:xfrm>
        </p:spPr>
        <p:txBody>
          <a:bodyPr anchor="b"/>
          <a:lstStyle>
            <a:lvl1pPr>
              <a:defRPr sz="2400"/>
            </a:lvl1pPr>
          </a:lstStyle>
          <a:p>
            <a:r>
              <a:rPr kumimoji="1" lang="ja-JP" altLang="en-US"/>
              <a:t>マスター タイトルの書式設定</a:t>
            </a:r>
          </a:p>
        </p:txBody>
      </p:sp>
      <p:sp>
        <p:nvSpPr>
          <p:cNvPr id="14" name="テキスト プレースホルダー 3">
            <a:extLst>
              <a:ext uri="{FF2B5EF4-FFF2-40B4-BE49-F238E27FC236}">
                <a16:creationId xmlns:a16="http://schemas.microsoft.com/office/drawing/2014/main" id="{8F2CB95E-D401-4768-B23E-320DF7D8FBC3}"/>
              </a:ext>
            </a:extLst>
          </p:cNvPr>
          <p:cNvSpPr>
            <a:spLocks noGrp="1"/>
          </p:cNvSpPr>
          <p:nvPr>
            <p:ph type="body" sz="half" idx="2"/>
          </p:nvPr>
        </p:nvSpPr>
        <p:spPr>
          <a:xfrm>
            <a:off x="335837" y="2339391"/>
            <a:ext cx="3355154" cy="3814829"/>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pic>
        <p:nvPicPr>
          <p:cNvPr id="16" name="図 15">
            <a:extLst>
              <a:ext uri="{FF2B5EF4-FFF2-40B4-BE49-F238E27FC236}">
                <a16:creationId xmlns:a16="http://schemas.microsoft.com/office/drawing/2014/main" id="{53515854-90EF-4389-B13A-4749B3C0C209}"/>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335836" y="6496569"/>
            <a:ext cx="1883537" cy="73628"/>
          </a:xfrm>
          <a:prstGeom prst="rect">
            <a:avLst/>
          </a:prstGeom>
        </p:spPr>
      </p:pic>
      <p:sp>
        <p:nvSpPr>
          <p:cNvPr id="17" name="スライド番号プレースホルダー 5">
            <a:extLst>
              <a:ext uri="{FF2B5EF4-FFF2-40B4-BE49-F238E27FC236}">
                <a16:creationId xmlns:a16="http://schemas.microsoft.com/office/drawing/2014/main" id="{45678CDC-1ADC-41A4-810F-A0581AFF02CB}"/>
              </a:ext>
            </a:extLst>
          </p:cNvPr>
          <p:cNvSpPr>
            <a:spLocks noGrp="1"/>
          </p:cNvSpPr>
          <p:nvPr>
            <p:ph type="sldNum" sz="quarter" idx="4"/>
          </p:nvPr>
        </p:nvSpPr>
        <p:spPr>
          <a:xfrm>
            <a:off x="8299642" y="6492876"/>
            <a:ext cx="832206" cy="365125"/>
          </a:xfrm>
          <a:prstGeom prst="rect">
            <a:avLst/>
          </a:prstGeom>
        </p:spPr>
        <p:txBody>
          <a:bodyPr vert="horz" lIns="91440" tIns="45720" rIns="91440" bIns="45720" rtlCol="0" anchor="ctr"/>
          <a:lstStyle>
            <a:lvl1pPr algn="r">
              <a:defRPr sz="900" b="0" i="1">
                <a:solidFill>
                  <a:schemeClr val="tx1">
                    <a:tint val="75000"/>
                  </a:schemeClr>
                </a:solidFill>
                <a:latin typeface="ＭＳ Ｐゴシック" panose="020B0600070205080204" pitchFamily="50" charset="-128"/>
                <a:ea typeface="ＭＳ Ｐゴシック" panose="020B0600070205080204" pitchFamily="50" charset="-128"/>
              </a:defRPr>
            </a:lvl1pPr>
          </a:lstStyle>
          <a:p>
            <a:fld id="{652AE7A0-B274-4AD2-A86F-1F9EDE300C1C}" type="slidenum">
              <a:rPr lang="ja-JP" altLang="en-US" smtClean="0"/>
              <a:pPr/>
              <a:t>‹#›</a:t>
            </a:fld>
            <a:endParaRPr lang="ja-JP" altLang="en-US"/>
          </a:p>
        </p:txBody>
      </p:sp>
    </p:spTree>
    <p:extLst>
      <p:ext uri="{BB962C8B-B14F-4D97-AF65-F5344CB8AC3E}">
        <p14:creationId xmlns:p14="http://schemas.microsoft.com/office/powerpoint/2010/main" val="7056309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タイトルと縦書きテキスト">
    <p:spTree>
      <p:nvGrpSpPr>
        <p:cNvPr id="1" name=""/>
        <p:cNvGrpSpPr/>
        <p:nvPr/>
      </p:nvGrpSpPr>
      <p:grpSpPr>
        <a:xfrm>
          <a:off x="0" y="0"/>
          <a:ext cx="0" cy="0"/>
          <a:chOff x="0" y="0"/>
          <a:chExt cx="0" cy="0"/>
        </a:xfrm>
      </p:grpSpPr>
      <p:sp>
        <p:nvSpPr>
          <p:cNvPr id="3" name="縦書きテキスト プレースホルダー 2">
            <a:extLst>
              <a:ext uri="{FF2B5EF4-FFF2-40B4-BE49-F238E27FC236}">
                <a16:creationId xmlns:a16="http://schemas.microsoft.com/office/drawing/2014/main" id="{D5A9F40E-93A1-4BF3-9497-3079152EDF5A}"/>
              </a:ext>
            </a:extLst>
          </p:cNvPr>
          <p:cNvSpPr>
            <a:spLocks noGrp="1"/>
          </p:cNvSpPr>
          <p:nvPr>
            <p:ph type="body" orient="vert" idx="1"/>
          </p:nvPr>
        </p:nvSpPr>
        <p:spPr>
          <a:xfrm>
            <a:off x="335836" y="1336008"/>
            <a:ext cx="8541035" cy="491715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cxnSp>
        <p:nvCxnSpPr>
          <p:cNvPr id="6" name="直線コネクタ 5">
            <a:extLst>
              <a:ext uri="{FF2B5EF4-FFF2-40B4-BE49-F238E27FC236}">
                <a16:creationId xmlns:a16="http://schemas.microsoft.com/office/drawing/2014/main" id="{604A37F7-FFFA-433A-8AC8-96A6EF255032}"/>
              </a:ext>
            </a:extLst>
          </p:cNvPr>
          <p:cNvCxnSpPr>
            <a:cxnSpLocks/>
          </p:cNvCxnSpPr>
          <p:nvPr userDrawn="1"/>
        </p:nvCxnSpPr>
        <p:spPr>
          <a:xfrm>
            <a:off x="2315868" y="6533383"/>
            <a:ext cx="6085183" cy="0"/>
          </a:xfrm>
          <a:prstGeom prst="line">
            <a:avLst/>
          </a:prstGeom>
          <a:ln>
            <a:solidFill>
              <a:schemeClr val="bg1">
                <a:lumMod val="75000"/>
              </a:schemeClr>
            </a:solidFill>
          </a:ln>
        </p:spPr>
        <p:style>
          <a:lnRef idx="1">
            <a:schemeClr val="accent5"/>
          </a:lnRef>
          <a:fillRef idx="0">
            <a:schemeClr val="accent5"/>
          </a:fillRef>
          <a:effectRef idx="0">
            <a:schemeClr val="accent5"/>
          </a:effectRef>
          <a:fontRef idx="minor">
            <a:schemeClr val="tx1"/>
          </a:fontRef>
        </p:style>
      </p:cxnSp>
      <p:sp>
        <p:nvSpPr>
          <p:cNvPr id="11" name="タイトル プレースホルダー 1">
            <a:extLst>
              <a:ext uri="{FF2B5EF4-FFF2-40B4-BE49-F238E27FC236}">
                <a16:creationId xmlns:a16="http://schemas.microsoft.com/office/drawing/2014/main" id="{55D506B8-19F6-4AF4-BE1F-A79D3FE87834}"/>
              </a:ext>
            </a:extLst>
          </p:cNvPr>
          <p:cNvSpPr>
            <a:spLocks noGrp="1"/>
          </p:cNvSpPr>
          <p:nvPr>
            <p:ph type="title"/>
          </p:nvPr>
        </p:nvSpPr>
        <p:spPr>
          <a:xfrm>
            <a:off x="335837" y="365126"/>
            <a:ext cx="6591514" cy="637197"/>
          </a:xfrm>
          <a:prstGeom prst="rect">
            <a:avLst/>
          </a:prstGeom>
        </p:spPr>
        <p:txBody>
          <a:bodyPr vert="horz" lIns="91440" tIns="45720" rIns="91440" bIns="45720" rtlCol="0" anchor="ctr">
            <a:normAutofit/>
          </a:bodyPr>
          <a:lstStyle>
            <a:lvl1pPr>
              <a:defRPr b="1">
                <a:latin typeface="+mn-ea"/>
                <a:ea typeface="+mn-ea"/>
              </a:defRPr>
            </a:lvl1pPr>
          </a:lstStyle>
          <a:p>
            <a:r>
              <a:rPr kumimoji="1" lang="ja-JP" altLang="en-US"/>
              <a:t>マスター タイトルの書式設定</a:t>
            </a:r>
          </a:p>
        </p:txBody>
      </p:sp>
      <p:pic>
        <p:nvPicPr>
          <p:cNvPr id="14" name="図 13">
            <a:extLst>
              <a:ext uri="{FF2B5EF4-FFF2-40B4-BE49-F238E27FC236}">
                <a16:creationId xmlns:a16="http://schemas.microsoft.com/office/drawing/2014/main" id="{D18FE88A-A19F-476B-91BD-9B2D245928A1}"/>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335836" y="6496569"/>
            <a:ext cx="1883537" cy="73628"/>
          </a:xfrm>
          <a:prstGeom prst="rect">
            <a:avLst/>
          </a:prstGeom>
        </p:spPr>
      </p:pic>
      <p:grpSp>
        <p:nvGrpSpPr>
          <p:cNvPr id="15" name="グループ化 14">
            <a:extLst>
              <a:ext uri="{FF2B5EF4-FFF2-40B4-BE49-F238E27FC236}">
                <a16:creationId xmlns:a16="http://schemas.microsoft.com/office/drawing/2014/main" id="{5C124544-E6AE-4767-B0C5-3A0BBC6604DF}"/>
              </a:ext>
            </a:extLst>
          </p:cNvPr>
          <p:cNvGrpSpPr/>
          <p:nvPr userDrawn="1"/>
        </p:nvGrpSpPr>
        <p:grpSpPr>
          <a:xfrm>
            <a:off x="0" y="1083073"/>
            <a:ext cx="9144000" cy="95985"/>
            <a:chOff x="0" y="1633655"/>
            <a:chExt cx="12192000" cy="95985"/>
          </a:xfrm>
        </p:grpSpPr>
        <p:sp>
          <p:nvSpPr>
            <p:cNvPr id="16" name="正方形/長方形 15">
              <a:extLst>
                <a:ext uri="{FF2B5EF4-FFF2-40B4-BE49-F238E27FC236}">
                  <a16:creationId xmlns:a16="http://schemas.microsoft.com/office/drawing/2014/main" id="{E380F992-E5F6-44F7-AF01-9DC9D6B56BD5}"/>
                </a:ext>
              </a:extLst>
            </p:cNvPr>
            <p:cNvSpPr/>
            <p:nvPr userDrawn="1"/>
          </p:nvSpPr>
          <p:spPr>
            <a:xfrm>
              <a:off x="0" y="1633655"/>
              <a:ext cx="1149178" cy="95985"/>
            </a:xfrm>
            <a:prstGeom prst="rect">
              <a:avLst/>
            </a:prstGeom>
            <a:solidFill>
              <a:srgbClr val="99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
          <p:nvSpPr>
            <p:cNvPr id="17" name="正方形/長方形 16">
              <a:extLst>
                <a:ext uri="{FF2B5EF4-FFF2-40B4-BE49-F238E27FC236}">
                  <a16:creationId xmlns:a16="http://schemas.microsoft.com/office/drawing/2014/main" id="{DE93AC70-9088-4638-9037-5F71E0E0C4E0}"/>
                </a:ext>
              </a:extLst>
            </p:cNvPr>
            <p:cNvSpPr/>
            <p:nvPr userDrawn="1"/>
          </p:nvSpPr>
          <p:spPr>
            <a:xfrm>
              <a:off x="1149178" y="1633655"/>
              <a:ext cx="1149178" cy="95985"/>
            </a:xfrm>
            <a:prstGeom prst="rect">
              <a:avLst/>
            </a:prstGeom>
            <a:solidFill>
              <a:srgbClr val="C9E4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
          <p:nvSpPr>
            <p:cNvPr id="21" name="正方形/長方形 20">
              <a:extLst>
                <a:ext uri="{FF2B5EF4-FFF2-40B4-BE49-F238E27FC236}">
                  <a16:creationId xmlns:a16="http://schemas.microsoft.com/office/drawing/2014/main" id="{1C9901B9-1DAD-4EF8-A323-DDF3BD29C73A}"/>
                </a:ext>
              </a:extLst>
            </p:cNvPr>
            <p:cNvSpPr/>
            <p:nvPr userDrawn="1"/>
          </p:nvSpPr>
          <p:spPr>
            <a:xfrm>
              <a:off x="2298356" y="1633655"/>
              <a:ext cx="9893644" cy="95985"/>
            </a:xfrm>
            <a:prstGeom prst="rect">
              <a:avLst/>
            </a:prstGeom>
            <a:solidFill>
              <a:srgbClr val="E7F2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grpSp>
      <p:sp>
        <p:nvSpPr>
          <p:cNvPr id="22" name="スライド番号プレースホルダー 5">
            <a:extLst>
              <a:ext uri="{FF2B5EF4-FFF2-40B4-BE49-F238E27FC236}">
                <a16:creationId xmlns:a16="http://schemas.microsoft.com/office/drawing/2014/main" id="{1CDF3AB8-5EAF-4CFD-AB86-66C9C817E75E}"/>
              </a:ext>
            </a:extLst>
          </p:cNvPr>
          <p:cNvSpPr>
            <a:spLocks noGrp="1"/>
          </p:cNvSpPr>
          <p:nvPr>
            <p:ph type="sldNum" sz="quarter" idx="4"/>
          </p:nvPr>
        </p:nvSpPr>
        <p:spPr>
          <a:xfrm>
            <a:off x="8299642" y="6492876"/>
            <a:ext cx="832206" cy="365125"/>
          </a:xfrm>
          <a:prstGeom prst="rect">
            <a:avLst/>
          </a:prstGeom>
        </p:spPr>
        <p:txBody>
          <a:bodyPr vert="horz" lIns="91440" tIns="45720" rIns="91440" bIns="45720" rtlCol="0" anchor="ctr"/>
          <a:lstStyle>
            <a:lvl1pPr algn="r">
              <a:defRPr sz="900" b="0" i="1">
                <a:solidFill>
                  <a:schemeClr val="tx1">
                    <a:tint val="75000"/>
                  </a:schemeClr>
                </a:solidFill>
                <a:latin typeface="ＭＳ Ｐゴシック" panose="020B0600070205080204" pitchFamily="50" charset="-128"/>
                <a:ea typeface="ＭＳ Ｐゴシック" panose="020B0600070205080204" pitchFamily="50" charset="-128"/>
              </a:defRPr>
            </a:lvl1pPr>
          </a:lstStyle>
          <a:p>
            <a:fld id="{652AE7A0-B274-4AD2-A86F-1F9EDE300C1C}" type="slidenum">
              <a:rPr lang="ja-JP" altLang="en-US" smtClean="0"/>
              <a:pPr/>
              <a:t>‹#›</a:t>
            </a:fld>
            <a:endParaRPr lang="ja-JP" altLang="en-US"/>
          </a:p>
        </p:txBody>
      </p:sp>
      <p:pic>
        <p:nvPicPr>
          <p:cNvPr id="12" name="Picture 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8045216" y="6041774"/>
            <a:ext cx="839984" cy="80142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FFFFFF"/>
                </a:solidFill>
                <a:miter lim="800000"/>
                <a:headEnd/>
                <a:tailEnd/>
              </a14:hiddenLine>
            </a:ext>
            <a:ext uri="{AF507438-7753-43E0-B8FC-AC1667EBCBE1}">
              <a14:hiddenEffects xmlns:a14="http://schemas.microsoft.com/office/drawing/2010/main">
                <a:effectLst>
                  <a:outerShdw dist="35921" dir="2700000" algn="ctr" rotWithShape="0">
                    <a:srgbClr val="FFFFFF"/>
                  </a:outerShdw>
                </a:effectLst>
              </a14:hiddenEffects>
            </a:ext>
          </a:extLst>
        </p:spPr>
      </p:pic>
    </p:spTree>
    <p:extLst>
      <p:ext uri="{BB962C8B-B14F-4D97-AF65-F5344CB8AC3E}">
        <p14:creationId xmlns:p14="http://schemas.microsoft.com/office/powerpoint/2010/main" val="31452349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5C6D6090-F046-4090-BD11-FFD95FF5D6A1}"/>
              </a:ext>
            </a:extLst>
          </p:cNvPr>
          <p:cNvSpPr>
            <a:spLocks noGrp="1"/>
          </p:cNvSpPr>
          <p:nvPr>
            <p:ph type="title" orient="vert"/>
          </p:nvPr>
        </p:nvSpPr>
        <p:spPr>
          <a:xfrm>
            <a:off x="6310902" y="365125"/>
            <a:ext cx="1248310" cy="5811838"/>
          </a:xfrm>
        </p:spPr>
        <p:txBody>
          <a:bodyPr vert="eaVert">
            <a:normAutofit/>
          </a:bodyPr>
          <a:lstStyle>
            <a:lvl1pPr>
              <a:defRPr sz="2700"/>
            </a:lvl1p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1F59B434-557C-4BC8-98A1-0A720F4DE35A}"/>
              </a:ext>
            </a:extLst>
          </p:cNvPr>
          <p:cNvSpPr>
            <a:spLocks noGrp="1"/>
          </p:cNvSpPr>
          <p:nvPr>
            <p:ph type="body" orient="vert" idx="1"/>
          </p:nvPr>
        </p:nvSpPr>
        <p:spPr>
          <a:xfrm>
            <a:off x="339048" y="365125"/>
            <a:ext cx="5794625"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cxnSp>
        <p:nvCxnSpPr>
          <p:cNvPr id="6" name="直線コネクタ 5">
            <a:extLst>
              <a:ext uri="{FF2B5EF4-FFF2-40B4-BE49-F238E27FC236}">
                <a16:creationId xmlns:a16="http://schemas.microsoft.com/office/drawing/2014/main" id="{147B9D00-7479-4723-85B0-E6F6E3613256}"/>
              </a:ext>
            </a:extLst>
          </p:cNvPr>
          <p:cNvCxnSpPr>
            <a:cxnSpLocks/>
          </p:cNvCxnSpPr>
          <p:nvPr userDrawn="1"/>
        </p:nvCxnSpPr>
        <p:spPr>
          <a:xfrm>
            <a:off x="2315868" y="6533383"/>
            <a:ext cx="6085183" cy="0"/>
          </a:xfrm>
          <a:prstGeom prst="line">
            <a:avLst/>
          </a:prstGeom>
          <a:ln>
            <a:solidFill>
              <a:schemeClr val="bg1">
                <a:lumMod val="75000"/>
              </a:schemeClr>
            </a:solidFill>
          </a:ln>
        </p:spPr>
        <p:style>
          <a:lnRef idx="1">
            <a:schemeClr val="accent5"/>
          </a:lnRef>
          <a:fillRef idx="0">
            <a:schemeClr val="accent5"/>
          </a:fillRef>
          <a:effectRef idx="0">
            <a:schemeClr val="accent5"/>
          </a:effectRef>
          <a:fontRef idx="minor">
            <a:schemeClr val="tx1"/>
          </a:fontRef>
        </p:style>
      </p:cxnSp>
      <p:pic>
        <p:nvPicPr>
          <p:cNvPr id="9" name="図 8">
            <a:extLst>
              <a:ext uri="{FF2B5EF4-FFF2-40B4-BE49-F238E27FC236}">
                <a16:creationId xmlns:a16="http://schemas.microsoft.com/office/drawing/2014/main" id="{31B4CB28-5B33-4996-8A1A-09942CFFC231}"/>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335836" y="6496569"/>
            <a:ext cx="1883537" cy="73628"/>
          </a:xfrm>
          <a:prstGeom prst="rect">
            <a:avLst/>
          </a:prstGeom>
        </p:spPr>
      </p:pic>
      <p:sp>
        <p:nvSpPr>
          <p:cNvPr id="7" name="スライド番号プレースホルダー 5">
            <a:extLst>
              <a:ext uri="{FF2B5EF4-FFF2-40B4-BE49-F238E27FC236}">
                <a16:creationId xmlns:a16="http://schemas.microsoft.com/office/drawing/2014/main" id="{DA28FD9C-01FC-4333-A4F6-96BA4FF673A5}"/>
              </a:ext>
            </a:extLst>
          </p:cNvPr>
          <p:cNvSpPr>
            <a:spLocks noGrp="1"/>
          </p:cNvSpPr>
          <p:nvPr>
            <p:ph type="sldNum" sz="quarter" idx="4"/>
          </p:nvPr>
        </p:nvSpPr>
        <p:spPr>
          <a:xfrm>
            <a:off x="8299642" y="6492876"/>
            <a:ext cx="832206" cy="365125"/>
          </a:xfrm>
          <a:prstGeom prst="rect">
            <a:avLst/>
          </a:prstGeom>
        </p:spPr>
        <p:txBody>
          <a:bodyPr vert="horz" lIns="91440" tIns="45720" rIns="91440" bIns="45720" rtlCol="0" anchor="ctr"/>
          <a:lstStyle>
            <a:lvl1pPr algn="r">
              <a:defRPr sz="900" b="0" i="1">
                <a:solidFill>
                  <a:schemeClr val="tx1">
                    <a:tint val="75000"/>
                  </a:schemeClr>
                </a:solidFill>
                <a:latin typeface="ＭＳ Ｐゴシック" panose="020B0600070205080204" pitchFamily="50" charset="-128"/>
                <a:ea typeface="ＭＳ Ｐゴシック" panose="020B0600070205080204" pitchFamily="50" charset="-128"/>
              </a:defRPr>
            </a:lvl1pPr>
          </a:lstStyle>
          <a:p>
            <a:fld id="{652AE7A0-B274-4AD2-A86F-1F9EDE300C1C}" type="slidenum">
              <a:rPr lang="ja-JP" altLang="en-US" smtClean="0"/>
              <a:pPr/>
              <a:t>‹#›</a:t>
            </a:fld>
            <a:endParaRPr lang="ja-JP" altLang="en-US"/>
          </a:p>
        </p:txBody>
      </p:sp>
    </p:spTree>
    <p:extLst>
      <p:ext uri="{BB962C8B-B14F-4D97-AF65-F5344CB8AC3E}">
        <p14:creationId xmlns:p14="http://schemas.microsoft.com/office/powerpoint/2010/main" val="35372126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userDrawn="1">
  <p:cSld name="1_タイトル 部署名のみ">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8521010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a:p>
        </p:txBody>
      </p:sp>
      <p:sp>
        <p:nvSpPr>
          <p:cNvPr id="4" name="Date Placeholder 3"/>
          <p:cNvSpPr>
            <a:spLocks noGrp="1"/>
          </p:cNvSpPr>
          <p:nvPr>
            <p:ph type="dt" sz="half" idx="10"/>
          </p:nvPr>
        </p:nvSpPr>
        <p:spPr/>
        <p:txBody>
          <a:bodyPr/>
          <a:lstStyle/>
          <a:p>
            <a:fld id="{4628F271-1BC9-43AF-9115-4F1AAFEBE680}" type="datetimeFigureOut">
              <a:rPr kumimoji="1" lang="ja-JP" altLang="en-US" smtClean="0"/>
              <a:t>2025/6/27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Tree>
    <p:extLst>
      <p:ext uri="{BB962C8B-B14F-4D97-AF65-F5344CB8AC3E}">
        <p14:creationId xmlns:p14="http://schemas.microsoft.com/office/powerpoint/2010/main" val="57023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 部署名のみ">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FAAF40E-7526-4F8B-AE17-EC800C3BE74B}"/>
              </a:ext>
            </a:extLst>
          </p:cNvPr>
          <p:cNvSpPr>
            <a:spLocks noGrp="1"/>
          </p:cNvSpPr>
          <p:nvPr>
            <p:ph type="ctrTitle"/>
          </p:nvPr>
        </p:nvSpPr>
        <p:spPr>
          <a:xfrm>
            <a:off x="339172" y="1508999"/>
            <a:ext cx="7535970" cy="1655762"/>
          </a:xfrm>
        </p:spPr>
        <p:txBody>
          <a:bodyPr anchor="b">
            <a:normAutofit/>
          </a:bodyPr>
          <a:lstStyle>
            <a:lvl1pPr algn="l">
              <a:defRPr sz="3000" b="1"/>
            </a:lvl1pPr>
          </a:lstStyle>
          <a:p>
            <a:r>
              <a:rPr kumimoji="1" lang="ja-JP" altLang="en-US"/>
              <a:t>マスター タイトルの書式設定</a:t>
            </a:r>
          </a:p>
        </p:txBody>
      </p:sp>
      <p:sp>
        <p:nvSpPr>
          <p:cNvPr id="23" name="テキスト プレースホルダー 3">
            <a:extLst>
              <a:ext uri="{FF2B5EF4-FFF2-40B4-BE49-F238E27FC236}">
                <a16:creationId xmlns:a16="http://schemas.microsoft.com/office/drawing/2014/main" id="{B1AAF0D4-8877-4577-A56A-2986D59F97C4}"/>
              </a:ext>
            </a:extLst>
          </p:cNvPr>
          <p:cNvSpPr>
            <a:spLocks noGrp="1"/>
          </p:cNvSpPr>
          <p:nvPr>
            <p:ph type="body" sz="half" idx="13" hasCustomPrompt="1"/>
          </p:nvPr>
        </p:nvSpPr>
        <p:spPr>
          <a:xfrm>
            <a:off x="461906" y="6144227"/>
            <a:ext cx="7378945" cy="348652"/>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部署名の書式設定</a:t>
            </a:r>
          </a:p>
        </p:txBody>
      </p:sp>
      <p:sp>
        <p:nvSpPr>
          <p:cNvPr id="24" name="テキスト プレースホルダー 3">
            <a:extLst>
              <a:ext uri="{FF2B5EF4-FFF2-40B4-BE49-F238E27FC236}">
                <a16:creationId xmlns:a16="http://schemas.microsoft.com/office/drawing/2014/main" id="{79D91572-B6A8-403E-B991-2E29C356EA60}"/>
              </a:ext>
            </a:extLst>
          </p:cNvPr>
          <p:cNvSpPr>
            <a:spLocks noGrp="1"/>
          </p:cNvSpPr>
          <p:nvPr>
            <p:ph type="body" sz="half" idx="14" hasCustomPrompt="1"/>
          </p:nvPr>
        </p:nvSpPr>
        <p:spPr>
          <a:xfrm>
            <a:off x="367354" y="3345983"/>
            <a:ext cx="2165709" cy="366221"/>
          </a:xfrm>
        </p:spPr>
        <p:txBody>
          <a:bodyPr>
            <a:noAutofit/>
          </a:bodyPr>
          <a:lstStyle>
            <a:lvl1pPr marL="0" indent="0">
              <a:buNone/>
              <a:defRPr sz="1800" b="1" i="0" baseline="0">
                <a:latin typeface="+mn-lt"/>
                <a:ea typeface="+mn-ea"/>
                <a:cs typeface="Arial" panose="020B0604020202020204" pitchFamily="34" charset="0"/>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日時の書式設定</a:t>
            </a:r>
          </a:p>
        </p:txBody>
      </p:sp>
      <p:sp>
        <p:nvSpPr>
          <p:cNvPr id="9" name="正方形/長方形 8">
            <a:extLst>
              <a:ext uri="{FF2B5EF4-FFF2-40B4-BE49-F238E27FC236}">
                <a16:creationId xmlns:a16="http://schemas.microsoft.com/office/drawing/2014/main" id="{99616F60-FD02-4282-8C62-6235A8801BD7}"/>
              </a:ext>
            </a:extLst>
          </p:cNvPr>
          <p:cNvSpPr/>
          <p:nvPr userDrawn="1"/>
        </p:nvSpPr>
        <p:spPr>
          <a:xfrm>
            <a:off x="403351" y="5899772"/>
            <a:ext cx="34289" cy="46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
        <p:nvSpPr>
          <p:cNvPr id="11" name="テキスト プレースホルダー 3">
            <a:extLst>
              <a:ext uri="{FF2B5EF4-FFF2-40B4-BE49-F238E27FC236}">
                <a16:creationId xmlns:a16="http://schemas.microsoft.com/office/drawing/2014/main" id="{F60EFCA5-BC2A-4213-A9FC-B8565910DEB9}"/>
              </a:ext>
            </a:extLst>
          </p:cNvPr>
          <p:cNvSpPr>
            <a:spLocks noGrp="1"/>
          </p:cNvSpPr>
          <p:nvPr>
            <p:ph type="body" sz="half" idx="15" hasCustomPrompt="1"/>
          </p:nvPr>
        </p:nvSpPr>
        <p:spPr>
          <a:xfrm>
            <a:off x="339172" y="221199"/>
            <a:ext cx="962090" cy="261788"/>
          </a:xfrm>
          <a:ln>
            <a:solidFill>
              <a:schemeClr val="accent1"/>
            </a:solidFill>
          </a:ln>
        </p:spPr>
        <p:txBody>
          <a:bodyPr>
            <a:noAutofit/>
          </a:bodyPr>
          <a:lstStyle>
            <a:lvl1pPr marL="0" indent="0" algn="ctr">
              <a:lnSpc>
                <a:spcPct val="100000"/>
              </a:lnSpc>
              <a:buNone/>
              <a:defRPr sz="1050" b="1" i="0" baseline="0">
                <a:latin typeface="Arial" panose="020B0604020202020204" pitchFamily="34" charset="0"/>
                <a:ea typeface="+mn-ea"/>
                <a:cs typeface="Arial" panose="020B0604020202020204" pitchFamily="34" charset="0"/>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en-US" altLang="ja-JP"/>
              <a:t>Confidential</a:t>
            </a:r>
            <a:endParaRPr kumimoji="1" lang="ja-JP" altLang="en-US"/>
          </a:p>
        </p:txBody>
      </p:sp>
      <p:pic>
        <p:nvPicPr>
          <p:cNvPr id="12" name="図 11">
            <a:extLst>
              <a:ext uri="{FF2B5EF4-FFF2-40B4-BE49-F238E27FC236}">
                <a16:creationId xmlns:a16="http://schemas.microsoft.com/office/drawing/2014/main" id="{C12E524B-6E18-4224-93F2-09CC428C1791}"/>
              </a:ext>
            </a:extLst>
          </p:cNvPr>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557415" y="5910388"/>
            <a:ext cx="4522788" cy="176796"/>
          </a:xfrm>
          <a:prstGeom prst="rect">
            <a:avLst/>
          </a:prstGeom>
        </p:spPr>
      </p:pic>
      <p:sp>
        <p:nvSpPr>
          <p:cNvPr id="13" name="スライド番号プレースホルダー 5">
            <a:extLst>
              <a:ext uri="{FF2B5EF4-FFF2-40B4-BE49-F238E27FC236}">
                <a16:creationId xmlns:a16="http://schemas.microsoft.com/office/drawing/2014/main" id="{E5133B09-998C-402E-B116-A4BFE9CD9F53}"/>
              </a:ext>
            </a:extLst>
          </p:cNvPr>
          <p:cNvSpPr>
            <a:spLocks noGrp="1"/>
          </p:cNvSpPr>
          <p:nvPr>
            <p:ph type="sldNum" sz="quarter" idx="4"/>
          </p:nvPr>
        </p:nvSpPr>
        <p:spPr>
          <a:xfrm>
            <a:off x="8299642" y="6492876"/>
            <a:ext cx="832206" cy="365125"/>
          </a:xfrm>
          <a:prstGeom prst="rect">
            <a:avLst/>
          </a:prstGeom>
        </p:spPr>
        <p:txBody>
          <a:bodyPr vert="horz" lIns="91440" tIns="45720" rIns="91440" bIns="45720" rtlCol="0" anchor="ctr"/>
          <a:lstStyle>
            <a:lvl1pPr algn="r">
              <a:defRPr sz="2000" b="0" i="1">
                <a:solidFill>
                  <a:schemeClr val="tx1">
                    <a:tint val="75000"/>
                  </a:schemeClr>
                </a:solidFill>
                <a:latin typeface="ＭＳ Ｐゴシック" panose="020B0600070205080204" pitchFamily="50" charset="-128"/>
                <a:ea typeface="ＭＳ Ｐゴシック" panose="020B0600070205080204" pitchFamily="50" charset="-128"/>
              </a:defRPr>
            </a:lvl1pPr>
          </a:lstStyle>
          <a:p>
            <a:fld id="{652AE7A0-B274-4AD2-A86F-1F9EDE300C1C}" type="slidenum">
              <a:rPr lang="ja-JP" altLang="en-US" smtClean="0"/>
              <a:pPr/>
              <a:t>‹#›</a:t>
            </a:fld>
            <a:endParaRPr lang="ja-JP" altLang="en-US"/>
          </a:p>
        </p:txBody>
      </p:sp>
    </p:spTree>
    <p:extLst>
      <p:ext uri="{BB962C8B-B14F-4D97-AF65-F5344CB8AC3E}">
        <p14:creationId xmlns:p14="http://schemas.microsoft.com/office/powerpoint/2010/main" val="39423588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タイトル 機構名のみ">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FAAF40E-7526-4F8B-AE17-EC800C3BE74B}"/>
              </a:ext>
            </a:extLst>
          </p:cNvPr>
          <p:cNvSpPr>
            <a:spLocks noGrp="1"/>
          </p:cNvSpPr>
          <p:nvPr>
            <p:ph type="ctrTitle"/>
          </p:nvPr>
        </p:nvSpPr>
        <p:spPr>
          <a:xfrm>
            <a:off x="339172" y="1508999"/>
            <a:ext cx="7535970" cy="1655762"/>
          </a:xfrm>
        </p:spPr>
        <p:txBody>
          <a:bodyPr anchor="b">
            <a:normAutofit/>
          </a:bodyPr>
          <a:lstStyle>
            <a:lvl1pPr algn="l">
              <a:defRPr sz="3000" b="1"/>
            </a:lvl1pPr>
          </a:lstStyle>
          <a:p>
            <a:r>
              <a:rPr kumimoji="1" lang="ja-JP" altLang="en-US"/>
              <a:t>マスター タイトルの書式設定</a:t>
            </a:r>
          </a:p>
        </p:txBody>
      </p:sp>
      <p:sp>
        <p:nvSpPr>
          <p:cNvPr id="24" name="テキスト プレースホルダー 3">
            <a:extLst>
              <a:ext uri="{FF2B5EF4-FFF2-40B4-BE49-F238E27FC236}">
                <a16:creationId xmlns:a16="http://schemas.microsoft.com/office/drawing/2014/main" id="{79D91572-B6A8-403E-B991-2E29C356EA60}"/>
              </a:ext>
            </a:extLst>
          </p:cNvPr>
          <p:cNvSpPr>
            <a:spLocks noGrp="1"/>
          </p:cNvSpPr>
          <p:nvPr>
            <p:ph type="body" sz="half" idx="14" hasCustomPrompt="1"/>
          </p:nvPr>
        </p:nvSpPr>
        <p:spPr>
          <a:xfrm>
            <a:off x="367354" y="3345983"/>
            <a:ext cx="2165709" cy="366221"/>
          </a:xfrm>
        </p:spPr>
        <p:txBody>
          <a:bodyPr>
            <a:noAutofit/>
          </a:bodyPr>
          <a:lstStyle>
            <a:lvl1pPr marL="0" indent="0">
              <a:buNone/>
              <a:defRPr sz="1800" b="1" i="0" baseline="0">
                <a:latin typeface="+mn-lt"/>
                <a:ea typeface="+mn-ea"/>
                <a:cs typeface="Arial" panose="020B0604020202020204" pitchFamily="34" charset="0"/>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日時の書式設定</a:t>
            </a:r>
          </a:p>
        </p:txBody>
      </p:sp>
      <p:sp>
        <p:nvSpPr>
          <p:cNvPr id="11" name="テキスト プレースホルダー 3">
            <a:extLst>
              <a:ext uri="{FF2B5EF4-FFF2-40B4-BE49-F238E27FC236}">
                <a16:creationId xmlns:a16="http://schemas.microsoft.com/office/drawing/2014/main" id="{F60EFCA5-BC2A-4213-A9FC-B8565910DEB9}"/>
              </a:ext>
            </a:extLst>
          </p:cNvPr>
          <p:cNvSpPr>
            <a:spLocks noGrp="1"/>
          </p:cNvSpPr>
          <p:nvPr>
            <p:ph type="body" sz="half" idx="15" hasCustomPrompt="1"/>
          </p:nvPr>
        </p:nvSpPr>
        <p:spPr>
          <a:xfrm>
            <a:off x="339172" y="221199"/>
            <a:ext cx="962090" cy="261788"/>
          </a:xfrm>
          <a:ln>
            <a:solidFill>
              <a:schemeClr val="accent1"/>
            </a:solidFill>
          </a:ln>
        </p:spPr>
        <p:txBody>
          <a:bodyPr>
            <a:noAutofit/>
          </a:bodyPr>
          <a:lstStyle>
            <a:lvl1pPr marL="0" indent="0" algn="ctr">
              <a:lnSpc>
                <a:spcPct val="100000"/>
              </a:lnSpc>
              <a:buNone/>
              <a:defRPr sz="1050" b="1" i="0" baseline="0">
                <a:latin typeface="Arial" panose="020B0604020202020204" pitchFamily="34" charset="0"/>
                <a:ea typeface="+mn-ea"/>
                <a:cs typeface="Arial" panose="020B0604020202020204" pitchFamily="34" charset="0"/>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en-US" altLang="ja-JP"/>
              <a:t>Confidential</a:t>
            </a:r>
            <a:endParaRPr kumimoji="1" lang="ja-JP" altLang="en-US"/>
          </a:p>
        </p:txBody>
      </p:sp>
      <p:pic>
        <p:nvPicPr>
          <p:cNvPr id="12" name="図 11">
            <a:extLst>
              <a:ext uri="{FF2B5EF4-FFF2-40B4-BE49-F238E27FC236}">
                <a16:creationId xmlns:a16="http://schemas.microsoft.com/office/drawing/2014/main" id="{C12E524B-6E18-4224-93F2-09CC428C1791}"/>
              </a:ext>
            </a:extLst>
          </p:cNvPr>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439077" y="6182729"/>
            <a:ext cx="4522788" cy="176796"/>
          </a:xfrm>
          <a:prstGeom prst="rect">
            <a:avLst/>
          </a:prstGeom>
        </p:spPr>
      </p:pic>
      <p:sp>
        <p:nvSpPr>
          <p:cNvPr id="13" name="スライド番号プレースホルダー 5">
            <a:extLst>
              <a:ext uri="{FF2B5EF4-FFF2-40B4-BE49-F238E27FC236}">
                <a16:creationId xmlns:a16="http://schemas.microsoft.com/office/drawing/2014/main" id="{E5133B09-998C-402E-B116-A4BFE9CD9F53}"/>
              </a:ext>
            </a:extLst>
          </p:cNvPr>
          <p:cNvSpPr>
            <a:spLocks noGrp="1"/>
          </p:cNvSpPr>
          <p:nvPr>
            <p:ph type="sldNum" sz="quarter" idx="4"/>
          </p:nvPr>
        </p:nvSpPr>
        <p:spPr>
          <a:xfrm>
            <a:off x="8299642" y="6492876"/>
            <a:ext cx="832206" cy="365125"/>
          </a:xfrm>
          <a:prstGeom prst="rect">
            <a:avLst/>
          </a:prstGeom>
        </p:spPr>
        <p:txBody>
          <a:bodyPr vert="horz" lIns="91440" tIns="45720" rIns="91440" bIns="45720" rtlCol="0" anchor="ctr"/>
          <a:lstStyle>
            <a:lvl1pPr algn="r">
              <a:defRPr sz="2000" b="0" i="1">
                <a:solidFill>
                  <a:schemeClr val="tx1">
                    <a:tint val="75000"/>
                  </a:schemeClr>
                </a:solidFill>
                <a:latin typeface="ＭＳ Ｐゴシック" panose="020B0600070205080204" pitchFamily="50" charset="-128"/>
                <a:ea typeface="ＭＳ Ｐゴシック" panose="020B0600070205080204" pitchFamily="50" charset="-128"/>
              </a:defRPr>
            </a:lvl1pPr>
          </a:lstStyle>
          <a:p>
            <a:fld id="{652AE7A0-B274-4AD2-A86F-1F9EDE300C1C}" type="slidenum">
              <a:rPr lang="ja-JP" altLang="en-US" smtClean="0"/>
              <a:pPr/>
              <a:t>‹#›</a:t>
            </a:fld>
            <a:endParaRPr lang="ja-JP" altLang="en-US"/>
          </a:p>
        </p:txBody>
      </p:sp>
    </p:spTree>
    <p:extLst>
      <p:ext uri="{BB962C8B-B14F-4D97-AF65-F5344CB8AC3E}">
        <p14:creationId xmlns:p14="http://schemas.microsoft.com/office/powerpoint/2010/main" val="41195539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タイトルとコンテンツ">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891C93C7-6738-4A82-ACA6-499BB223E326}"/>
              </a:ext>
            </a:extLst>
          </p:cNvPr>
          <p:cNvSpPr>
            <a:spLocks noGrp="1"/>
          </p:cNvSpPr>
          <p:nvPr>
            <p:ph idx="1"/>
          </p:nvPr>
        </p:nvSpPr>
        <p:spPr>
          <a:xfrm>
            <a:off x="335836" y="1357500"/>
            <a:ext cx="8541035" cy="4908363"/>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 name="タイトル プレースホルダー 1">
            <a:extLst>
              <a:ext uri="{FF2B5EF4-FFF2-40B4-BE49-F238E27FC236}">
                <a16:creationId xmlns:a16="http://schemas.microsoft.com/office/drawing/2014/main" id="{C0CB3E06-502B-41BD-8F32-E721FA4F337C}"/>
              </a:ext>
            </a:extLst>
          </p:cNvPr>
          <p:cNvSpPr>
            <a:spLocks noGrp="1"/>
          </p:cNvSpPr>
          <p:nvPr>
            <p:ph type="title"/>
          </p:nvPr>
        </p:nvSpPr>
        <p:spPr>
          <a:xfrm>
            <a:off x="335837" y="365126"/>
            <a:ext cx="6591514" cy="628405"/>
          </a:xfrm>
          <a:prstGeom prst="rect">
            <a:avLst/>
          </a:prstGeom>
        </p:spPr>
        <p:txBody>
          <a:bodyPr vert="horz" lIns="91440" tIns="45720" rIns="91440" bIns="45720" rtlCol="0" anchor="ctr">
            <a:normAutofit/>
          </a:bodyPr>
          <a:lstStyle>
            <a:lvl1pPr>
              <a:defRPr b="1">
                <a:latin typeface="+mn-ea"/>
                <a:ea typeface="+mn-ea"/>
              </a:defRPr>
            </a:lvl1pPr>
          </a:lstStyle>
          <a:p>
            <a:r>
              <a:rPr kumimoji="1" lang="ja-JP" altLang="en-US"/>
              <a:t>マスター タイトルの書式設定</a:t>
            </a:r>
          </a:p>
        </p:txBody>
      </p:sp>
      <p:cxnSp>
        <p:nvCxnSpPr>
          <p:cNvPr id="7" name="直線コネクタ 6">
            <a:extLst>
              <a:ext uri="{FF2B5EF4-FFF2-40B4-BE49-F238E27FC236}">
                <a16:creationId xmlns:a16="http://schemas.microsoft.com/office/drawing/2014/main" id="{AC7A78A4-ACF5-47F7-8536-E1B27F01E613}"/>
              </a:ext>
            </a:extLst>
          </p:cNvPr>
          <p:cNvCxnSpPr>
            <a:cxnSpLocks/>
          </p:cNvCxnSpPr>
          <p:nvPr userDrawn="1"/>
        </p:nvCxnSpPr>
        <p:spPr>
          <a:xfrm>
            <a:off x="2315868" y="6533383"/>
            <a:ext cx="6085183" cy="0"/>
          </a:xfrm>
          <a:prstGeom prst="line">
            <a:avLst/>
          </a:prstGeom>
          <a:ln>
            <a:solidFill>
              <a:schemeClr val="bg1">
                <a:lumMod val="75000"/>
              </a:schemeClr>
            </a:solidFill>
          </a:ln>
        </p:spPr>
        <p:style>
          <a:lnRef idx="1">
            <a:schemeClr val="accent5"/>
          </a:lnRef>
          <a:fillRef idx="0">
            <a:schemeClr val="accent5"/>
          </a:fillRef>
          <a:effectRef idx="0">
            <a:schemeClr val="accent5"/>
          </a:effectRef>
          <a:fontRef idx="minor">
            <a:schemeClr val="tx1"/>
          </a:fontRef>
        </p:style>
      </p:cxnSp>
      <p:grpSp>
        <p:nvGrpSpPr>
          <p:cNvPr id="9" name="グループ化 8">
            <a:extLst>
              <a:ext uri="{FF2B5EF4-FFF2-40B4-BE49-F238E27FC236}">
                <a16:creationId xmlns:a16="http://schemas.microsoft.com/office/drawing/2014/main" id="{C86F83A5-7483-444B-A3FA-DAB079212502}"/>
              </a:ext>
            </a:extLst>
          </p:cNvPr>
          <p:cNvGrpSpPr/>
          <p:nvPr userDrawn="1"/>
        </p:nvGrpSpPr>
        <p:grpSpPr>
          <a:xfrm>
            <a:off x="0" y="1083073"/>
            <a:ext cx="9144000" cy="95985"/>
            <a:chOff x="0" y="1633655"/>
            <a:chExt cx="12192000" cy="95985"/>
          </a:xfrm>
        </p:grpSpPr>
        <p:sp>
          <p:nvSpPr>
            <p:cNvPr id="11" name="正方形/長方形 10">
              <a:extLst>
                <a:ext uri="{FF2B5EF4-FFF2-40B4-BE49-F238E27FC236}">
                  <a16:creationId xmlns:a16="http://schemas.microsoft.com/office/drawing/2014/main" id="{A166CC5E-351B-4642-98E3-5F6A14FD8084}"/>
                </a:ext>
              </a:extLst>
            </p:cNvPr>
            <p:cNvSpPr/>
            <p:nvPr userDrawn="1"/>
          </p:nvSpPr>
          <p:spPr>
            <a:xfrm>
              <a:off x="0" y="1633655"/>
              <a:ext cx="1149178" cy="95985"/>
            </a:xfrm>
            <a:prstGeom prst="rect">
              <a:avLst/>
            </a:prstGeom>
            <a:solidFill>
              <a:srgbClr val="99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
          <p:nvSpPr>
            <p:cNvPr id="12" name="正方形/長方形 11">
              <a:extLst>
                <a:ext uri="{FF2B5EF4-FFF2-40B4-BE49-F238E27FC236}">
                  <a16:creationId xmlns:a16="http://schemas.microsoft.com/office/drawing/2014/main" id="{7E71364A-1B60-4B84-984B-8E2BAF1B5D0E}"/>
                </a:ext>
              </a:extLst>
            </p:cNvPr>
            <p:cNvSpPr/>
            <p:nvPr userDrawn="1"/>
          </p:nvSpPr>
          <p:spPr>
            <a:xfrm>
              <a:off x="1149178" y="1633655"/>
              <a:ext cx="1149178" cy="95985"/>
            </a:xfrm>
            <a:prstGeom prst="rect">
              <a:avLst/>
            </a:prstGeom>
            <a:solidFill>
              <a:srgbClr val="C9E4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
          <p:nvSpPr>
            <p:cNvPr id="13" name="正方形/長方形 12">
              <a:extLst>
                <a:ext uri="{FF2B5EF4-FFF2-40B4-BE49-F238E27FC236}">
                  <a16:creationId xmlns:a16="http://schemas.microsoft.com/office/drawing/2014/main" id="{76F56E8B-E88E-438B-BE75-07AAE540D02C}"/>
                </a:ext>
              </a:extLst>
            </p:cNvPr>
            <p:cNvSpPr/>
            <p:nvPr userDrawn="1"/>
          </p:nvSpPr>
          <p:spPr>
            <a:xfrm>
              <a:off x="2298356" y="1633655"/>
              <a:ext cx="9893644" cy="95985"/>
            </a:xfrm>
            <a:prstGeom prst="rect">
              <a:avLst/>
            </a:prstGeom>
            <a:solidFill>
              <a:srgbClr val="E7F2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grpSp>
      <p:pic>
        <p:nvPicPr>
          <p:cNvPr id="15" name="図 14">
            <a:extLst>
              <a:ext uri="{FF2B5EF4-FFF2-40B4-BE49-F238E27FC236}">
                <a16:creationId xmlns:a16="http://schemas.microsoft.com/office/drawing/2014/main" id="{AF7B1606-7EC1-4801-93BE-7719E1899665}"/>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335836" y="6496569"/>
            <a:ext cx="1883537" cy="73628"/>
          </a:xfrm>
          <a:prstGeom prst="rect">
            <a:avLst/>
          </a:prstGeom>
        </p:spPr>
      </p:pic>
      <p:pic>
        <p:nvPicPr>
          <p:cNvPr id="16" name="Picture 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8045216" y="6041774"/>
            <a:ext cx="839984" cy="80142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FFFFFF"/>
                </a:solidFill>
                <a:miter lim="800000"/>
                <a:headEnd/>
                <a:tailEnd/>
              </a14:hiddenLine>
            </a:ext>
            <a:ext uri="{AF507438-7753-43E0-B8FC-AC1667EBCBE1}">
              <a14:hiddenEffects xmlns:a14="http://schemas.microsoft.com/office/drawing/2010/main">
                <a:effectLst>
                  <a:outerShdw dist="35921" dir="2700000" algn="ctr" rotWithShape="0">
                    <a:srgbClr val="FFFFFF"/>
                  </a:outerShdw>
                </a:effectLst>
              </a14:hiddenEffects>
            </a:ext>
          </a:extLst>
        </p:spPr>
      </p:pic>
      <p:sp>
        <p:nvSpPr>
          <p:cNvPr id="14" name="スライド番号プレースホルダー 5">
            <a:extLst>
              <a:ext uri="{FF2B5EF4-FFF2-40B4-BE49-F238E27FC236}">
                <a16:creationId xmlns:a16="http://schemas.microsoft.com/office/drawing/2014/main" id="{2782D6C9-639D-4395-9A0B-ED5416D8F42E}"/>
              </a:ext>
            </a:extLst>
          </p:cNvPr>
          <p:cNvSpPr>
            <a:spLocks noGrp="1"/>
          </p:cNvSpPr>
          <p:nvPr>
            <p:ph type="sldNum" sz="quarter" idx="4"/>
          </p:nvPr>
        </p:nvSpPr>
        <p:spPr>
          <a:xfrm>
            <a:off x="8299642" y="6492876"/>
            <a:ext cx="832206" cy="365125"/>
          </a:xfrm>
          <a:prstGeom prst="rect">
            <a:avLst/>
          </a:prstGeom>
        </p:spPr>
        <p:txBody>
          <a:bodyPr vert="horz" lIns="91440" tIns="45720" rIns="91440" bIns="45720" rtlCol="0" anchor="ctr"/>
          <a:lstStyle>
            <a:lvl1pPr algn="r">
              <a:defRPr sz="2000" b="0" i="1">
                <a:solidFill>
                  <a:schemeClr val="tx1">
                    <a:tint val="75000"/>
                  </a:schemeClr>
                </a:solidFill>
                <a:latin typeface="ＭＳ Ｐゴシック" panose="020B0600070205080204" pitchFamily="50" charset="-128"/>
                <a:ea typeface="ＭＳ Ｐゴシック" panose="020B0600070205080204" pitchFamily="50" charset="-128"/>
              </a:defRPr>
            </a:lvl1pPr>
          </a:lstStyle>
          <a:p>
            <a:fld id="{652AE7A0-B274-4AD2-A86F-1F9EDE300C1C}" type="slidenum">
              <a:rPr lang="ja-JP" altLang="en-US" smtClean="0"/>
              <a:pPr/>
              <a:t>‹#›</a:t>
            </a:fld>
            <a:endParaRPr lang="ja-JP" altLang="en-US"/>
          </a:p>
        </p:txBody>
      </p:sp>
    </p:spTree>
    <p:extLst>
      <p:ext uri="{BB962C8B-B14F-4D97-AF65-F5344CB8AC3E}">
        <p14:creationId xmlns:p14="http://schemas.microsoft.com/office/powerpoint/2010/main" val="717203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29C61C4-7CDA-419F-8F1D-40D96DB2637C}"/>
              </a:ext>
            </a:extLst>
          </p:cNvPr>
          <p:cNvSpPr>
            <a:spLocks noGrp="1"/>
          </p:cNvSpPr>
          <p:nvPr>
            <p:ph type="title"/>
          </p:nvPr>
        </p:nvSpPr>
        <p:spPr>
          <a:xfrm>
            <a:off x="335837" y="1664414"/>
            <a:ext cx="8541035" cy="2579563"/>
          </a:xfrm>
        </p:spPr>
        <p:txBody>
          <a:bodyPr anchor="b">
            <a:normAutofit/>
          </a:bodyPr>
          <a:lstStyle>
            <a:lvl1pPr>
              <a:defRPr sz="36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5BF5655E-5610-48A1-BEEA-09BA8337AC9B}"/>
              </a:ext>
            </a:extLst>
          </p:cNvPr>
          <p:cNvSpPr>
            <a:spLocks noGrp="1"/>
          </p:cNvSpPr>
          <p:nvPr>
            <p:ph type="body" idx="1"/>
          </p:nvPr>
        </p:nvSpPr>
        <p:spPr>
          <a:xfrm>
            <a:off x="335836" y="4589464"/>
            <a:ext cx="8541035"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a:t>マスター テキストの書式設定</a:t>
            </a:r>
          </a:p>
        </p:txBody>
      </p:sp>
      <p:cxnSp>
        <p:nvCxnSpPr>
          <p:cNvPr id="6" name="直線コネクタ 5">
            <a:extLst>
              <a:ext uri="{FF2B5EF4-FFF2-40B4-BE49-F238E27FC236}">
                <a16:creationId xmlns:a16="http://schemas.microsoft.com/office/drawing/2014/main" id="{BBA2AF1D-1C57-4F27-9F5C-63EED1F8B357}"/>
              </a:ext>
            </a:extLst>
          </p:cNvPr>
          <p:cNvCxnSpPr>
            <a:cxnSpLocks/>
          </p:cNvCxnSpPr>
          <p:nvPr userDrawn="1"/>
        </p:nvCxnSpPr>
        <p:spPr>
          <a:xfrm>
            <a:off x="2315868" y="6533383"/>
            <a:ext cx="6085183" cy="0"/>
          </a:xfrm>
          <a:prstGeom prst="line">
            <a:avLst/>
          </a:prstGeom>
          <a:ln>
            <a:solidFill>
              <a:schemeClr val="bg1">
                <a:lumMod val="75000"/>
              </a:schemeClr>
            </a:solidFill>
          </a:ln>
        </p:spPr>
        <p:style>
          <a:lnRef idx="1">
            <a:schemeClr val="accent5"/>
          </a:lnRef>
          <a:fillRef idx="0">
            <a:schemeClr val="accent5"/>
          </a:fillRef>
          <a:effectRef idx="0">
            <a:schemeClr val="accent5"/>
          </a:effectRef>
          <a:fontRef idx="minor">
            <a:schemeClr val="tx1"/>
          </a:fontRef>
        </p:style>
      </p:cxnSp>
      <p:grpSp>
        <p:nvGrpSpPr>
          <p:cNvPr id="9" name="グループ化 8">
            <a:extLst>
              <a:ext uri="{FF2B5EF4-FFF2-40B4-BE49-F238E27FC236}">
                <a16:creationId xmlns:a16="http://schemas.microsoft.com/office/drawing/2014/main" id="{6900B54C-CFDC-4D97-BA7E-74E7A646AFCC}"/>
              </a:ext>
            </a:extLst>
          </p:cNvPr>
          <p:cNvGrpSpPr/>
          <p:nvPr userDrawn="1"/>
        </p:nvGrpSpPr>
        <p:grpSpPr>
          <a:xfrm>
            <a:off x="0" y="4388955"/>
            <a:ext cx="9144000" cy="95985"/>
            <a:chOff x="0" y="1633655"/>
            <a:chExt cx="12192000" cy="95985"/>
          </a:xfrm>
        </p:grpSpPr>
        <p:sp>
          <p:nvSpPr>
            <p:cNvPr id="10" name="正方形/長方形 9">
              <a:extLst>
                <a:ext uri="{FF2B5EF4-FFF2-40B4-BE49-F238E27FC236}">
                  <a16:creationId xmlns:a16="http://schemas.microsoft.com/office/drawing/2014/main" id="{6F840603-3A30-4EC6-B1E7-36B17AE29075}"/>
                </a:ext>
              </a:extLst>
            </p:cNvPr>
            <p:cNvSpPr/>
            <p:nvPr userDrawn="1"/>
          </p:nvSpPr>
          <p:spPr>
            <a:xfrm>
              <a:off x="0" y="1633655"/>
              <a:ext cx="1149178" cy="95985"/>
            </a:xfrm>
            <a:prstGeom prst="rect">
              <a:avLst/>
            </a:prstGeom>
            <a:solidFill>
              <a:srgbClr val="99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
          <p:nvSpPr>
            <p:cNvPr id="11" name="正方形/長方形 10">
              <a:extLst>
                <a:ext uri="{FF2B5EF4-FFF2-40B4-BE49-F238E27FC236}">
                  <a16:creationId xmlns:a16="http://schemas.microsoft.com/office/drawing/2014/main" id="{E8DC0E0D-7730-4345-936F-A363E8E2E05F}"/>
                </a:ext>
              </a:extLst>
            </p:cNvPr>
            <p:cNvSpPr/>
            <p:nvPr userDrawn="1"/>
          </p:nvSpPr>
          <p:spPr>
            <a:xfrm>
              <a:off x="1149178" y="1633655"/>
              <a:ext cx="1149178" cy="95985"/>
            </a:xfrm>
            <a:prstGeom prst="rect">
              <a:avLst/>
            </a:prstGeom>
            <a:solidFill>
              <a:srgbClr val="C9E4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
          <p:nvSpPr>
            <p:cNvPr id="12" name="正方形/長方形 11">
              <a:extLst>
                <a:ext uri="{FF2B5EF4-FFF2-40B4-BE49-F238E27FC236}">
                  <a16:creationId xmlns:a16="http://schemas.microsoft.com/office/drawing/2014/main" id="{F3C5175F-89EC-4F89-84FE-CFD704718C87}"/>
                </a:ext>
              </a:extLst>
            </p:cNvPr>
            <p:cNvSpPr/>
            <p:nvPr userDrawn="1"/>
          </p:nvSpPr>
          <p:spPr>
            <a:xfrm>
              <a:off x="2298356" y="1633655"/>
              <a:ext cx="9893644" cy="95985"/>
            </a:xfrm>
            <a:prstGeom prst="rect">
              <a:avLst/>
            </a:prstGeom>
            <a:solidFill>
              <a:srgbClr val="E7F2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grpSp>
      <p:pic>
        <p:nvPicPr>
          <p:cNvPr id="14" name="図 13">
            <a:extLst>
              <a:ext uri="{FF2B5EF4-FFF2-40B4-BE49-F238E27FC236}">
                <a16:creationId xmlns:a16="http://schemas.microsoft.com/office/drawing/2014/main" id="{B4BA81CA-799C-4A37-89DB-64A3B9A4C037}"/>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335836" y="6496569"/>
            <a:ext cx="1883537" cy="73628"/>
          </a:xfrm>
          <a:prstGeom prst="rect">
            <a:avLst/>
          </a:prstGeom>
        </p:spPr>
      </p:pic>
      <p:sp>
        <p:nvSpPr>
          <p:cNvPr id="15" name="スライド番号プレースホルダー 5">
            <a:extLst>
              <a:ext uri="{FF2B5EF4-FFF2-40B4-BE49-F238E27FC236}">
                <a16:creationId xmlns:a16="http://schemas.microsoft.com/office/drawing/2014/main" id="{8D5B62E5-EA34-42BE-9227-6E1DFB395E4F}"/>
              </a:ext>
            </a:extLst>
          </p:cNvPr>
          <p:cNvSpPr>
            <a:spLocks noGrp="1"/>
          </p:cNvSpPr>
          <p:nvPr>
            <p:ph type="sldNum" sz="quarter" idx="4"/>
          </p:nvPr>
        </p:nvSpPr>
        <p:spPr>
          <a:xfrm>
            <a:off x="8299642" y="6492876"/>
            <a:ext cx="832206" cy="365125"/>
          </a:xfrm>
          <a:prstGeom prst="rect">
            <a:avLst/>
          </a:prstGeom>
        </p:spPr>
        <p:txBody>
          <a:bodyPr vert="horz" lIns="91440" tIns="45720" rIns="91440" bIns="45720" rtlCol="0" anchor="ctr"/>
          <a:lstStyle>
            <a:lvl1pPr algn="r">
              <a:defRPr sz="900" b="0" i="1">
                <a:solidFill>
                  <a:schemeClr val="tx1">
                    <a:tint val="75000"/>
                  </a:schemeClr>
                </a:solidFill>
                <a:latin typeface="ＭＳ Ｐゴシック" panose="020B0600070205080204" pitchFamily="50" charset="-128"/>
                <a:ea typeface="ＭＳ Ｐゴシック" panose="020B0600070205080204" pitchFamily="50" charset="-128"/>
              </a:defRPr>
            </a:lvl1pPr>
          </a:lstStyle>
          <a:p>
            <a:fld id="{652AE7A0-B274-4AD2-A86F-1F9EDE300C1C}" type="slidenum">
              <a:rPr lang="ja-JP" altLang="en-US" smtClean="0"/>
              <a:pPr/>
              <a:t>‹#›</a:t>
            </a:fld>
            <a:endParaRPr lang="ja-JP" altLang="en-US"/>
          </a:p>
        </p:txBody>
      </p:sp>
      <p:pic>
        <p:nvPicPr>
          <p:cNvPr id="16" name="Picture 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8045216" y="6041774"/>
            <a:ext cx="839984" cy="80142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FFFFFF"/>
                </a:solidFill>
                <a:miter lim="800000"/>
                <a:headEnd/>
                <a:tailEnd/>
              </a14:hiddenLine>
            </a:ext>
            <a:ext uri="{AF507438-7753-43E0-B8FC-AC1667EBCBE1}">
              <a14:hiddenEffects xmlns:a14="http://schemas.microsoft.com/office/drawing/2010/main">
                <a:effectLst>
                  <a:outerShdw dist="35921" dir="2700000" algn="ctr" rotWithShape="0">
                    <a:srgbClr val="FFFFFF"/>
                  </a:outerShdw>
                </a:effectLst>
              </a14:hiddenEffects>
            </a:ext>
          </a:extLst>
        </p:spPr>
      </p:pic>
    </p:spTree>
    <p:extLst>
      <p:ext uri="{BB962C8B-B14F-4D97-AF65-F5344CB8AC3E}">
        <p14:creationId xmlns:p14="http://schemas.microsoft.com/office/powerpoint/2010/main" val="14779294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 つのコンテンツ">
    <p:spTree>
      <p:nvGrpSpPr>
        <p:cNvPr id="1" name=""/>
        <p:cNvGrpSpPr/>
        <p:nvPr/>
      </p:nvGrpSpPr>
      <p:grpSpPr>
        <a:xfrm>
          <a:off x="0" y="0"/>
          <a:ext cx="0" cy="0"/>
          <a:chOff x="0" y="0"/>
          <a:chExt cx="0" cy="0"/>
        </a:xfrm>
      </p:grpSpPr>
      <p:sp>
        <p:nvSpPr>
          <p:cNvPr id="10" name="コンテンツ プレースホルダー 3">
            <a:extLst>
              <a:ext uri="{FF2B5EF4-FFF2-40B4-BE49-F238E27FC236}">
                <a16:creationId xmlns:a16="http://schemas.microsoft.com/office/drawing/2014/main" id="{292F7800-AAB4-4801-85AC-95F164BE662F}"/>
              </a:ext>
            </a:extLst>
          </p:cNvPr>
          <p:cNvSpPr>
            <a:spLocks noGrp="1"/>
          </p:cNvSpPr>
          <p:nvPr>
            <p:ph sz="half" idx="2"/>
          </p:nvPr>
        </p:nvSpPr>
        <p:spPr>
          <a:xfrm>
            <a:off x="335837" y="1339916"/>
            <a:ext cx="4166748" cy="4938649"/>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1" name="コンテンツ プレースホルダー 5">
            <a:extLst>
              <a:ext uri="{FF2B5EF4-FFF2-40B4-BE49-F238E27FC236}">
                <a16:creationId xmlns:a16="http://schemas.microsoft.com/office/drawing/2014/main" id="{EA0F60A0-20FC-4642-AD57-4034754A6C76}"/>
              </a:ext>
            </a:extLst>
          </p:cNvPr>
          <p:cNvSpPr>
            <a:spLocks noGrp="1"/>
          </p:cNvSpPr>
          <p:nvPr>
            <p:ph sz="quarter" idx="4"/>
          </p:nvPr>
        </p:nvSpPr>
        <p:spPr>
          <a:xfrm>
            <a:off x="4689603" y="1339916"/>
            <a:ext cx="4187268" cy="4938649"/>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cxnSp>
        <p:nvCxnSpPr>
          <p:cNvPr id="7" name="直線コネクタ 6">
            <a:extLst>
              <a:ext uri="{FF2B5EF4-FFF2-40B4-BE49-F238E27FC236}">
                <a16:creationId xmlns:a16="http://schemas.microsoft.com/office/drawing/2014/main" id="{5F542677-B10F-465A-9FEC-CB01B8601E2C}"/>
              </a:ext>
            </a:extLst>
          </p:cNvPr>
          <p:cNvCxnSpPr>
            <a:cxnSpLocks/>
          </p:cNvCxnSpPr>
          <p:nvPr userDrawn="1"/>
        </p:nvCxnSpPr>
        <p:spPr>
          <a:xfrm>
            <a:off x="2315868" y="6533383"/>
            <a:ext cx="6085183" cy="0"/>
          </a:xfrm>
          <a:prstGeom prst="line">
            <a:avLst/>
          </a:prstGeom>
          <a:ln>
            <a:solidFill>
              <a:schemeClr val="bg1">
                <a:lumMod val="75000"/>
              </a:schemeClr>
            </a:solidFill>
          </a:ln>
        </p:spPr>
        <p:style>
          <a:lnRef idx="1">
            <a:schemeClr val="accent5"/>
          </a:lnRef>
          <a:fillRef idx="0">
            <a:schemeClr val="accent5"/>
          </a:fillRef>
          <a:effectRef idx="0">
            <a:schemeClr val="accent5"/>
          </a:effectRef>
          <a:fontRef idx="minor">
            <a:schemeClr val="tx1"/>
          </a:fontRef>
        </p:style>
      </p:cxnSp>
      <p:sp>
        <p:nvSpPr>
          <p:cNvPr id="12" name="タイトル プレースホルダー 1">
            <a:extLst>
              <a:ext uri="{FF2B5EF4-FFF2-40B4-BE49-F238E27FC236}">
                <a16:creationId xmlns:a16="http://schemas.microsoft.com/office/drawing/2014/main" id="{9D9C3F2D-29A7-4005-85B4-A05C582C5A83}"/>
              </a:ext>
            </a:extLst>
          </p:cNvPr>
          <p:cNvSpPr>
            <a:spLocks noGrp="1"/>
          </p:cNvSpPr>
          <p:nvPr>
            <p:ph type="title"/>
          </p:nvPr>
        </p:nvSpPr>
        <p:spPr>
          <a:xfrm>
            <a:off x="335837" y="365126"/>
            <a:ext cx="6591514" cy="645989"/>
          </a:xfrm>
          <a:prstGeom prst="rect">
            <a:avLst/>
          </a:prstGeom>
        </p:spPr>
        <p:txBody>
          <a:bodyPr vert="horz" lIns="91440" tIns="45720" rIns="91440" bIns="45720" rtlCol="0" anchor="ctr">
            <a:normAutofit/>
          </a:bodyPr>
          <a:lstStyle>
            <a:lvl1pPr>
              <a:defRPr b="1">
                <a:latin typeface="+mn-ea"/>
                <a:ea typeface="+mn-ea"/>
              </a:defRPr>
            </a:lvl1pPr>
          </a:lstStyle>
          <a:p>
            <a:r>
              <a:rPr kumimoji="1" lang="ja-JP" altLang="en-US"/>
              <a:t>マスター タイトルの書式設定</a:t>
            </a:r>
          </a:p>
        </p:txBody>
      </p:sp>
      <p:pic>
        <p:nvPicPr>
          <p:cNvPr id="13" name="図 12">
            <a:extLst>
              <a:ext uri="{FF2B5EF4-FFF2-40B4-BE49-F238E27FC236}">
                <a16:creationId xmlns:a16="http://schemas.microsoft.com/office/drawing/2014/main" id="{E2258079-2E9A-4485-A6F1-4A343EB97F5B}"/>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335836" y="6496569"/>
            <a:ext cx="1883537" cy="73628"/>
          </a:xfrm>
          <a:prstGeom prst="rect">
            <a:avLst/>
          </a:prstGeom>
        </p:spPr>
      </p:pic>
      <p:grpSp>
        <p:nvGrpSpPr>
          <p:cNvPr id="16" name="グループ化 15">
            <a:extLst>
              <a:ext uri="{FF2B5EF4-FFF2-40B4-BE49-F238E27FC236}">
                <a16:creationId xmlns:a16="http://schemas.microsoft.com/office/drawing/2014/main" id="{B8211BBC-2410-41EF-9A87-0BC367D20D80}"/>
              </a:ext>
            </a:extLst>
          </p:cNvPr>
          <p:cNvGrpSpPr/>
          <p:nvPr userDrawn="1"/>
        </p:nvGrpSpPr>
        <p:grpSpPr>
          <a:xfrm>
            <a:off x="0" y="1083073"/>
            <a:ext cx="9144000" cy="95985"/>
            <a:chOff x="0" y="1633655"/>
            <a:chExt cx="12192000" cy="95985"/>
          </a:xfrm>
        </p:grpSpPr>
        <p:sp>
          <p:nvSpPr>
            <p:cNvPr id="17" name="正方形/長方形 16">
              <a:extLst>
                <a:ext uri="{FF2B5EF4-FFF2-40B4-BE49-F238E27FC236}">
                  <a16:creationId xmlns:a16="http://schemas.microsoft.com/office/drawing/2014/main" id="{FA991A52-A323-4F0D-8B70-454514ADD151}"/>
                </a:ext>
              </a:extLst>
            </p:cNvPr>
            <p:cNvSpPr/>
            <p:nvPr userDrawn="1"/>
          </p:nvSpPr>
          <p:spPr>
            <a:xfrm>
              <a:off x="0" y="1633655"/>
              <a:ext cx="1149178" cy="95985"/>
            </a:xfrm>
            <a:prstGeom prst="rect">
              <a:avLst/>
            </a:prstGeom>
            <a:solidFill>
              <a:srgbClr val="99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
          <p:nvSpPr>
            <p:cNvPr id="18" name="正方形/長方形 17">
              <a:extLst>
                <a:ext uri="{FF2B5EF4-FFF2-40B4-BE49-F238E27FC236}">
                  <a16:creationId xmlns:a16="http://schemas.microsoft.com/office/drawing/2014/main" id="{C7A84D73-5C4F-49E6-9726-3BAA74EFEC2D}"/>
                </a:ext>
              </a:extLst>
            </p:cNvPr>
            <p:cNvSpPr/>
            <p:nvPr userDrawn="1"/>
          </p:nvSpPr>
          <p:spPr>
            <a:xfrm>
              <a:off x="1149178" y="1633655"/>
              <a:ext cx="1149178" cy="95985"/>
            </a:xfrm>
            <a:prstGeom prst="rect">
              <a:avLst/>
            </a:prstGeom>
            <a:solidFill>
              <a:srgbClr val="C9E4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
          <p:nvSpPr>
            <p:cNvPr id="19" name="正方形/長方形 18">
              <a:extLst>
                <a:ext uri="{FF2B5EF4-FFF2-40B4-BE49-F238E27FC236}">
                  <a16:creationId xmlns:a16="http://schemas.microsoft.com/office/drawing/2014/main" id="{43BE638C-C0C0-4832-9936-F087CDC095B7}"/>
                </a:ext>
              </a:extLst>
            </p:cNvPr>
            <p:cNvSpPr/>
            <p:nvPr userDrawn="1"/>
          </p:nvSpPr>
          <p:spPr>
            <a:xfrm>
              <a:off x="2298356" y="1633655"/>
              <a:ext cx="9893644" cy="95985"/>
            </a:xfrm>
            <a:prstGeom prst="rect">
              <a:avLst/>
            </a:prstGeom>
            <a:solidFill>
              <a:srgbClr val="E7F2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grpSp>
      <p:sp>
        <p:nvSpPr>
          <p:cNvPr id="23" name="スライド番号プレースホルダー 5">
            <a:extLst>
              <a:ext uri="{FF2B5EF4-FFF2-40B4-BE49-F238E27FC236}">
                <a16:creationId xmlns:a16="http://schemas.microsoft.com/office/drawing/2014/main" id="{A491BC75-FAF0-4BC7-A9C7-3104FB6E24A2}"/>
              </a:ext>
            </a:extLst>
          </p:cNvPr>
          <p:cNvSpPr>
            <a:spLocks noGrp="1"/>
          </p:cNvSpPr>
          <p:nvPr>
            <p:ph type="sldNum" sz="quarter" idx="10"/>
          </p:nvPr>
        </p:nvSpPr>
        <p:spPr>
          <a:xfrm>
            <a:off x="8299642" y="6492876"/>
            <a:ext cx="832206" cy="365125"/>
          </a:xfrm>
          <a:prstGeom prst="rect">
            <a:avLst/>
          </a:prstGeom>
        </p:spPr>
        <p:txBody>
          <a:bodyPr vert="horz" lIns="91440" tIns="45720" rIns="91440" bIns="45720" rtlCol="0" anchor="ctr"/>
          <a:lstStyle>
            <a:lvl1pPr algn="r">
              <a:defRPr sz="900" b="0" i="1">
                <a:solidFill>
                  <a:schemeClr val="tx1">
                    <a:tint val="75000"/>
                  </a:schemeClr>
                </a:solidFill>
                <a:latin typeface="ＭＳ Ｐゴシック" panose="020B0600070205080204" pitchFamily="50" charset="-128"/>
                <a:ea typeface="ＭＳ Ｐゴシック" panose="020B0600070205080204" pitchFamily="50" charset="-128"/>
              </a:defRPr>
            </a:lvl1pPr>
          </a:lstStyle>
          <a:p>
            <a:fld id="{652AE7A0-B274-4AD2-A86F-1F9EDE300C1C}" type="slidenum">
              <a:rPr lang="ja-JP" altLang="en-US" smtClean="0"/>
              <a:pPr/>
              <a:t>‹#›</a:t>
            </a:fld>
            <a:endParaRPr lang="ja-JP" altLang="en-US"/>
          </a:p>
        </p:txBody>
      </p:sp>
      <p:pic>
        <p:nvPicPr>
          <p:cNvPr id="14" name="Picture 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8045216" y="6041774"/>
            <a:ext cx="839984" cy="80142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FFFFFF"/>
                </a:solidFill>
                <a:miter lim="800000"/>
                <a:headEnd/>
                <a:tailEnd/>
              </a14:hiddenLine>
            </a:ext>
            <a:ext uri="{AF507438-7753-43E0-B8FC-AC1667EBCBE1}">
              <a14:hiddenEffects xmlns:a14="http://schemas.microsoft.com/office/drawing/2010/main">
                <a:effectLst>
                  <a:outerShdw dist="35921" dir="2700000" algn="ctr" rotWithShape="0">
                    <a:srgbClr val="FFFFFF"/>
                  </a:outerShdw>
                </a:effectLst>
              </a14:hiddenEffects>
            </a:ext>
          </a:extLst>
        </p:spPr>
      </p:pic>
    </p:spTree>
    <p:extLst>
      <p:ext uri="{BB962C8B-B14F-4D97-AF65-F5344CB8AC3E}">
        <p14:creationId xmlns:p14="http://schemas.microsoft.com/office/powerpoint/2010/main" val="39184583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比較">
    <p:spTree>
      <p:nvGrpSpPr>
        <p:cNvPr id="1" name=""/>
        <p:cNvGrpSpPr/>
        <p:nvPr/>
      </p:nvGrpSpPr>
      <p:grpSpPr>
        <a:xfrm>
          <a:off x="0" y="0"/>
          <a:ext cx="0" cy="0"/>
          <a:chOff x="0" y="0"/>
          <a:chExt cx="0" cy="0"/>
        </a:xfrm>
      </p:grpSpPr>
      <p:sp>
        <p:nvSpPr>
          <p:cNvPr id="3" name="テキスト プレースホルダー 2">
            <a:extLst>
              <a:ext uri="{FF2B5EF4-FFF2-40B4-BE49-F238E27FC236}">
                <a16:creationId xmlns:a16="http://schemas.microsoft.com/office/drawing/2014/main" id="{19ABAA52-3386-4D4E-971E-E1737D5F001E}"/>
              </a:ext>
            </a:extLst>
          </p:cNvPr>
          <p:cNvSpPr>
            <a:spLocks noGrp="1"/>
          </p:cNvSpPr>
          <p:nvPr>
            <p:ph type="body" idx="1"/>
          </p:nvPr>
        </p:nvSpPr>
        <p:spPr>
          <a:xfrm>
            <a:off x="335837" y="1377811"/>
            <a:ext cx="4166748" cy="64545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E644E088-A4D7-4F94-9E33-DEF63E5E95FC}"/>
              </a:ext>
            </a:extLst>
          </p:cNvPr>
          <p:cNvSpPr>
            <a:spLocks noGrp="1"/>
          </p:cNvSpPr>
          <p:nvPr>
            <p:ph sz="half" idx="2"/>
          </p:nvPr>
        </p:nvSpPr>
        <p:spPr>
          <a:xfrm>
            <a:off x="335837" y="2133117"/>
            <a:ext cx="4166748" cy="4124044"/>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1B5A3CC3-0FA3-4264-B9CC-CCC6603CCCFA}"/>
              </a:ext>
            </a:extLst>
          </p:cNvPr>
          <p:cNvSpPr>
            <a:spLocks noGrp="1"/>
          </p:cNvSpPr>
          <p:nvPr>
            <p:ph type="body" sz="quarter" idx="3"/>
          </p:nvPr>
        </p:nvSpPr>
        <p:spPr>
          <a:xfrm>
            <a:off x="4689603" y="1377811"/>
            <a:ext cx="4187268" cy="64545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F09603E4-C4E6-40CD-976C-B4E630B48120}"/>
              </a:ext>
            </a:extLst>
          </p:cNvPr>
          <p:cNvSpPr>
            <a:spLocks noGrp="1"/>
          </p:cNvSpPr>
          <p:nvPr>
            <p:ph sz="quarter" idx="4"/>
          </p:nvPr>
        </p:nvSpPr>
        <p:spPr>
          <a:xfrm>
            <a:off x="4689603" y="2133117"/>
            <a:ext cx="4187268" cy="4124044"/>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cxnSp>
        <p:nvCxnSpPr>
          <p:cNvPr id="9" name="直線コネクタ 8">
            <a:extLst>
              <a:ext uri="{FF2B5EF4-FFF2-40B4-BE49-F238E27FC236}">
                <a16:creationId xmlns:a16="http://schemas.microsoft.com/office/drawing/2014/main" id="{F7E31975-D24C-4B58-83EB-226A646EFED2}"/>
              </a:ext>
            </a:extLst>
          </p:cNvPr>
          <p:cNvCxnSpPr>
            <a:cxnSpLocks/>
          </p:cNvCxnSpPr>
          <p:nvPr userDrawn="1"/>
        </p:nvCxnSpPr>
        <p:spPr>
          <a:xfrm>
            <a:off x="2315868" y="6533383"/>
            <a:ext cx="6085183" cy="0"/>
          </a:xfrm>
          <a:prstGeom prst="line">
            <a:avLst/>
          </a:prstGeom>
          <a:ln>
            <a:solidFill>
              <a:schemeClr val="bg1">
                <a:lumMod val="75000"/>
              </a:schemeClr>
            </a:solidFill>
          </a:ln>
        </p:spPr>
        <p:style>
          <a:lnRef idx="1">
            <a:schemeClr val="accent5"/>
          </a:lnRef>
          <a:fillRef idx="0">
            <a:schemeClr val="accent5"/>
          </a:fillRef>
          <a:effectRef idx="0">
            <a:schemeClr val="accent5"/>
          </a:effectRef>
          <a:fontRef idx="minor">
            <a:schemeClr val="tx1"/>
          </a:fontRef>
        </p:style>
      </p:cxnSp>
      <p:sp>
        <p:nvSpPr>
          <p:cNvPr id="14" name="タイトル プレースホルダー 1">
            <a:extLst>
              <a:ext uri="{FF2B5EF4-FFF2-40B4-BE49-F238E27FC236}">
                <a16:creationId xmlns:a16="http://schemas.microsoft.com/office/drawing/2014/main" id="{7308AD34-F2A1-47C0-9C5D-36A21DEFE29E}"/>
              </a:ext>
            </a:extLst>
          </p:cNvPr>
          <p:cNvSpPr>
            <a:spLocks noGrp="1"/>
          </p:cNvSpPr>
          <p:nvPr>
            <p:ph type="title"/>
          </p:nvPr>
        </p:nvSpPr>
        <p:spPr>
          <a:xfrm>
            <a:off x="335837" y="365126"/>
            <a:ext cx="6591514" cy="645989"/>
          </a:xfrm>
          <a:prstGeom prst="rect">
            <a:avLst/>
          </a:prstGeom>
        </p:spPr>
        <p:txBody>
          <a:bodyPr vert="horz" lIns="91440" tIns="45720" rIns="91440" bIns="45720" rtlCol="0" anchor="ctr">
            <a:normAutofit/>
          </a:bodyPr>
          <a:lstStyle>
            <a:lvl1pPr>
              <a:defRPr b="1">
                <a:latin typeface="+mn-ea"/>
                <a:ea typeface="+mn-ea"/>
              </a:defRPr>
            </a:lvl1pPr>
          </a:lstStyle>
          <a:p>
            <a:r>
              <a:rPr kumimoji="1" lang="ja-JP" altLang="en-US"/>
              <a:t>マスター タイトルの書式設定</a:t>
            </a:r>
          </a:p>
        </p:txBody>
      </p:sp>
      <p:pic>
        <p:nvPicPr>
          <p:cNvPr id="16" name="図 15">
            <a:extLst>
              <a:ext uri="{FF2B5EF4-FFF2-40B4-BE49-F238E27FC236}">
                <a16:creationId xmlns:a16="http://schemas.microsoft.com/office/drawing/2014/main" id="{91B77096-0447-4BFD-A154-AF15D223E42F}"/>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335836" y="6496569"/>
            <a:ext cx="1883537" cy="73628"/>
          </a:xfrm>
          <a:prstGeom prst="rect">
            <a:avLst/>
          </a:prstGeom>
        </p:spPr>
      </p:pic>
      <p:grpSp>
        <p:nvGrpSpPr>
          <p:cNvPr id="17" name="グループ化 16">
            <a:extLst>
              <a:ext uri="{FF2B5EF4-FFF2-40B4-BE49-F238E27FC236}">
                <a16:creationId xmlns:a16="http://schemas.microsoft.com/office/drawing/2014/main" id="{6491ED06-F207-4393-AE3D-C5C08918CE38}"/>
              </a:ext>
            </a:extLst>
          </p:cNvPr>
          <p:cNvGrpSpPr/>
          <p:nvPr userDrawn="1"/>
        </p:nvGrpSpPr>
        <p:grpSpPr>
          <a:xfrm>
            <a:off x="0" y="1083073"/>
            <a:ext cx="9144000" cy="95985"/>
            <a:chOff x="0" y="1633655"/>
            <a:chExt cx="12192000" cy="95985"/>
          </a:xfrm>
        </p:grpSpPr>
        <p:sp>
          <p:nvSpPr>
            <p:cNvPr id="18" name="正方形/長方形 17">
              <a:extLst>
                <a:ext uri="{FF2B5EF4-FFF2-40B4-BE49-F238E27FC236}">
                  <a16:creationId xmlns:a16="http://schemas.microsoft.com/office/drawing/2014/main" id="{E48DE356-F4AF-4772-B16B-37009903BFE5}"/>
                </a:ext>
              </a:extLst>
            </p:cNvPr>
            <p:cNvSpPr/>
            <p:nvPr userDrawn="1"/>
          </p:nvSpPr>
          <p:spPr>
            <a:xfrm>
              <a:off x="0" y="1633655"/>
              <a:ext cx="1149178" cy="95985"/>
            </a:xfrm>
            <a:prstGeom prst="rect">
              <a:avLst/>
            </a:prstGeom>
            <a:solidFill>
              <a:srgbClr val="99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
          <p:nvSpPr>
            <p:cNvPr id="19" name="正方形/長方形 18">
              <a:extLst>
                <a:ext uri="{FF2B5EF4-FFF2-40B4-BE49-F238E27FC236}">
                  <a16:creationId xmlns:a16="http://schemas.microsoft.com/office/drawing/2014/main" id="{772BE39C-DA3A-4428-AD45-189B7B4791A4}"/>
                </a:ext>
              </a:extLst>
            </p:cNvPr>
            <p:cNvSpPr/>
            <p:nvPr userDrawn="1"/>
          </p:nvSpPr>
          <p:spPr>
            <a:xfrm>
              <a:off x="1149178" y="1633655"/>
              <a:ext cx="1149178" cy="95985"/>
            </a:xfrm>
            <a:prstGeom prst="rect">
              <a:avLst/>
            </a:prstGeom>
            <a:solidFill>
              <a:srgbClr val="C9E4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
          <p:nvSpPr>
            <p:cNvPr id="24" name="正方形/長方形 23">
              <a:extLst>
                <a:ext uri="{FF2B5EF4-FFF2-40B4-BE49-F238E27FC236}">
                  <a16:creationId xmlns:a16="http://schemas.microsoft.com/office/drawing/2014/main" id="{F72716FE-CD78-41F7-BEDB-CF7483918744}"/>
                </a:ext>
              </a:extLst>
            </p:cNvPr>
            <p:cNvSpPr/>
            <p:nvPr userDrawn="1"/>
          </p:nvSpPr>
          <p:spPr>
            <a:xfrm>
              <a:off x="2298356" y="1633655"/>
              <a:ext cx="9893644" cy="95985"/>
            </a:xfrm>
            <a:prstGeom prst="rect">
              <a:avLst/>
            </a:prstGeom>
            <a:solidFill>
              <a:srgbClr val="E7F2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grpSp>
      <p:sp>
        <p:nvSpPr>
          <p:cNvPr id="25" name="スライド番号プレースホルダー 5">
            <a:extLst>
              <a:ext uri="{FF2B5EF4-FFF2-40B4-BE49-F238E27FC236}">
                <a16:creationId xmlns:a16="http://schemas.microsoft.com/office/drawing/2014/main" id="{102E2729-8DD2-44FD-884A-C8F33FBCBA65}"/>
              </a:ext>
            </a:extLst>
          </p:cNvPr>
          <p:cNvSpPr>
            <a:spLocks noGrp="1"/>
          </p:cNvSpPr>
          <p:nvPr>
            <p:ph type="sldNum" sz="quarter" idx="10"/>
          </p:nvPr>
        </p:nvSpPr>
        <p:spPr>
          <a:xfrm>
            <a:off x="8299642" y="6492876"/>
            <a:ext cx="832206" cy="365125"/>
          </a:xfrm>
          <a:prstGeom prst="rect">
            <a:avLst/>
          </a:prstGeom>
        </p:spPr>
        <p:txBody>
          <a:bodyPr vert="horz" lIns="91440" tIns="45720" rIns="91440" bIns="45720" rtlCol="0" anchor="ctr"/>
          <a:lstStyle>
            <a:lvl1pPr algn="r">
              <a:defRPr sz="900" b="0" i="1">
                <a:solidFill>
                  <a:schemeClr val="tx1">
                    <a:tint val="75000"/>
                  </a:schemeClr>
                </a:solidFill>
                <a:latin typeface="ＭＳ Ｐゴシック" panose="020B0600070205080204" pitchFamily="50" charset="-128"/>
                <a:ea typeface="ＭＳ Ｐゴシック" panose="020B0600070205080204" pitchFamily="50" charset="-128"/>
              </a:defRPr>
            </a:lvl1pPr>
          </a:lstStyle>
          <a:p>
            <a:fld id="{652AE7A0-B274-4AD2-A86F-1F9EDE300C1C}" type="slidenum">
              <a:rPr lang="ja-JP" altLang="en-US" smtClean="0"/>
              <a:pPr/>
              <a:t>‹#›</a:t>
            </a:fld>
            <a:endParaRPr lang="ja-JP" altLang="en-US"/>
          </a:p>
        </p:txBody>
      </p:sp>
      <p:pic>
        <p:nvPicPr>
          <p:cNvPr id="15" name="Picture 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8045216" y="6041774"/>
            <a:ext cx="839984" cy="80142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FFFFFF"/>
                </a:solidFill>
                <a:miter lim="800000"/>
                <a:headEnd/>
                <a:tailEnd/>
              </a14:hiddenLine>
            </a:ext>
            <a:ext uri="{AF507438-7753-43E0-B8FC-AC1667EBCBE1}">
              <a14:hiddenEffects xmlns:a14="http://schemas.microsoft.com/office/drawing/2010/main">
                <a:effectLst>
                  <a:outerShdw dist="35921" dir="2700000" algn="ctr" rotWithShape="0">
                    <a:srgbClr val="FFFFFF"/>
                  </a:outerShdw>
                </a:effectLst>
              </a14:hiddenEffects>
            </a:ext>
          </a:extLst>
        </p:spPr>
      </p:pic>
    </p:spTree>
    <p:extLst>
      <p:ext uri="{BB962C8B-B14F-4D97-AF65-F5344CB8AC3E}">
        <p14:creationId xmlns:p14="http://schemas.microsoft.com/office/powerpoint/2010/main" val="17650369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タイトルのみ">
    <p:spTree>
      <p:nvGrpSpPr>
        <p:cNvPr id="1" name=""/>
        <p:cNvGrpSpPr/>
        <p:nvPr/>
      </p:nvGrpSpPr>
      <p:grpSpPr>
        <a:xfrm>
          <a:off x="0" y="0"/>
          <a:ext cx="0" cy="0"/>
          <a:chOff x="0" y="0"/>
          <a:chExt cx="0" cy="0"/>
        </a:xfrm>
      </p:grpSpPr>
      <p:cxnSp>
        <p:nvCxnSpPr>
          <p:cNvPr id="5" name="直線コネクタ 4">
            <a:extLst>
              <a:ext uri="{FF2B5EF4-FFF2-40B4-BE49-F238E27FC236}">
                <a16:creationId xmlns:a16="http://schemas.microsoft.com/office/drawing/2014/main" id="{925BFD41-4FAD-4F00-A5D0-4DFE07B44D3F}"/>
              </a:ext>
            </a:extLst>
          </p:cNvPr>
          <p:cNvCxnSpPr>
            <a:cxnSpLocks/>
          </p:cNvCxnSpPr>
          <p:nvPr userDrawn="1"/>
        </p:nvCxnSpPr>
        <p:spPr>
          <a:xfrm>
            <a:off x="2315868" y="6533383"/>
            <a:ext cx="6085183" cy="0"/>
          </a:xfrm>
          <a:prstGeom prst="line">
            <a:avLst/>
          </a:prstGeom>
          <a:ln>
            <a:solidFill>
              <a:schemeClr val="bg1">
                <a:lumMod val="75000"/>
              </a:schemeClr>
            </a:solidFill>
          </a:ln>
        </p:spPr>
        <p:style>
          <a:lnRef idx="1">
            <a:schemeClr val="accent5"/>
          </a:lnRef>
          <a:fillRef idx="0">
            <a:schemeClr val="accent5"/>
          </a:fillRef>
          <a:effectRef idx="0">
            <a:schemeClr val="accent5"/>
          </a:effectRef>
          <a:fontRef idx="minor">
            <a:schemeClr val="tx1"/>
          </a:fontRef>
        </p:style>
      </p:cxnSp>
      <p:sp>
        <p:nvSpPr>
          <p:cNvPr id="10" name="タイトル プレースホルダー 1">
            <a:extLst>
              <a:ext uri="{FF2B5EF4-FFF2-40B4-BE49-F238E27FC236}">
                <a16:creationId xmlns:a16="http://schemas.microsoft.com/office/drawing/2014/main" id="{A20CC62D-8F6A-4653-9FB5-1246AD0C88F2}"/>
              </a:ext>
            </a:extLst>
          </p:cNvPr>
          <p:cNvSpPr>
            <a:spLocks noGrp="1"/>
          </p:cNvSpPr>
          <p:nvPr>
            <p:ph type="title"/>
          </p:nvPr>
        </p:nvSpPr>
        <p:spPr>
          <a:xfrm>
            <a:off x="335837" y="365127"/>
            <a:ext cx="6591514" cy="610819"/>
          </a:xfrm>
          <a:prstGeom prst="rect">
            <a:avLst/>
          </a:prstGeom>
        </p:spPr>
        <p:txBody>
          <a:bodyPr vert="horz" lIns="91440" tIns="45720" rIns="91440" bIns="45720" rtlCol="0" anchor="ctr">
            <a:normAutofit/>
          </a:bodyPr>
          <a:lstStyle>
            <a:lvl1pPr>
              <a:defRPr b="1">
                <a:latin typeface="+mn-ea"/>
                <a:ea typeface="+mn-ea"/>
              </a:defRPr>
            </a:lvl1pPr>
          </a:lstStyle>
          <a:p>
            <a:r>
              <a:rPr kumimoji="1" lang="ja-JP" altLang="en-US"/>
              <a:t>マスター タイトルの書式設定</a:t>
            </a:r>
          </a:p>
        </p:txBody>
      </p:sp>
      <p:pic>
        <p:nvPicPr>
          <p:cNvPr id="12" name="図 11">
            <a:extLst>
              <a:ext uri="{FF2B5EF4-FFF2-40B4-BE49-F238E27FC236}">
                <a16:creationId xmlns:a16="http://schemas.microsoft.com/office/drawing/2014/main" id="{DD518A5A-3AD6-4AC4-AA2C-D4115E1707F9}"/>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335836" y="6496569"/>
            <a:ext cx="1883537" cy="73628"/>
          </a:xfrm>
          <a:prstGeom prst="rect">
            <a:avLst/>
          </a:prstGeom>
        </p:spPr>
      </p:pic>
      <p:grpSp>
        <p:nvGrpSpPr>
          <p:cNvPr id="13" name="グループ化 12">
            <a:extLst>
              <a:ext uri="{FF2B5EF4-FFF2-40B4-BE49-F238E27FC236}">
                <a16:creationId xmlns:a16="http://schemas.microsoft.com/office/drawing/2014/main" id="{C43C5BB9-57C6-4EC7-815F-CF581AF311E4}"/>
              </a:ext>
            </a:extLst>
          </p:cNvPr>
          <p:cNvGrpSpPr/>
          <p:nvPr userDrawn="1"/>
        </p:nvGrpSpPr>
        <p:grpSpPr>
          <a:xfrm>
            <a:off x="0" y="1083073"/>
            <a:ext cx="9144000" cy="95985"/>
            <a:chOff x="0" y="1633655"/>
            <a:chExt cx="12192000" cy="95985"/>
          </a:xfrm>
        </p:grpSpPr>
        <p:sp>
          <p:nvSpPr>
            <p:cNvPr id="14" name="正方形/長方形 13">
              <a:extLst>
                <a:ext uri="{FF2B5EF4-FFF2-40B4-BE49-F238E27FC236}">
                  <a16:creationId xmlns:a16="http://schemas.microsoft.com/office/drawing/2014/main" id="{C6B27094-28DF-4D12-8262-449E6EC8D4A8}"/>
                </a:ext>
              </a:extLst>
            </p:cNvPr>
            <p:cNvSpPr/>
            <p:nvPr userDrawn="1"/>
          </p:nvSpPr>
          <p:spPr>
            <a:xfrm>
              <a:off x="0" y="1633655"/>
              <a:ext cx="1149178" cy="95985"/>
            </a:xfrm>
            <a:prstGeom prst="rect">
              <a:avLst/>
            </a:prstGeom>
            <a:solidFill>
              <a:srgbClr val="99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
          <p:nvSpPr>
            <p:cNvPr id="15" name="正方形/長方形 14">
              <a:extLst>
                <a:ext uri="{FF2B5EF4-FFF2-40B4-BE49-F238E27FC236}">
                  <a16:creationId xmlns:a16="http://schemas.microsoft.com/office/drawing/2014/main" id="{D354EEE4-657B-4C88-A346-332FBE3FA572}"/>
                </a:ext>
              </a:extLst>
            </p:cNvPr>
            <p:cNvSpPr/>
            <p:nvPr userDrawn="1"/>
          </p:nvSpPr>
          <p:spPr>
            <a:xfrm>
              <a:off x="1149178" y="1633655"/>
              <a:ext cx="1149178" cy="95985"/>
            </a:xfrm>
            <a:prstGeom prst="rect">
              <a:avLst/>
            </a:prstGeom>
            <a:solidFill>
              <a:srgbClr val="C9E4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
          <p:nvSpPr>
            <p:cNvPr id="20" name="正方形/長方形 19">
              <a:extLst>
                <a:ext uri="{FF2B5EF4-FFF2-40B4-BE49-F238E27FC236}">
                  <a16:creationId xmlns:a16="http://schemas.microsoft.com/office/drawing/2014/main" id="{D5DBDCFB-8B93-44DD-8223-2F144DFE9671}"/>
                </a:ext>
              </a:extLst>
            </p:cNvPr>
            <p:cNvSpPr/>
            <p:nvPr userDrawn="1"/>
          </p:nvSpPr>
          <p:spPr>
            <a:xfrm>
              <a:off x="2298356" y="1633655"/>
              <a:ext cx="9893644" cy="95985"/>
            </a:xfrm>
            <a:prstGeom prst="rect">
              <a:avLst/>
            </a:prstGeom>
            <a:solidFill>
              <a:srgbClr val="E7F2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grpSp>
      <p:sp>
        <p:nvSpPr>
          <p:cNvPr id="21" name="スライド番号プレースホルダー 5">
            <a:extLst>
              <a:ext uri="{FF2B5EF4-FFF2-40B4-BE49-F238E27FC236}">
                <a16:creationId xmlns:a16="http://schemas.microsoft.com/office/drawing/2014/main" id="{CE2D8559-26E0-45AA-9901-65E6A4A33845}"/>
              </a:ext>
            </a:extLst>
          </p:cNvPr>
          <p:cNvSpPr>
            <a:spLocks noGrp="1"/>
          </p:cNvSpPr>
          <p:nvPr>
            <p:ph type="sldNum" sz="quarter" idx="4"/>
          </p:nvPr>
        </p:nvSpPr>
        <p:spPr>
          <a:xfrm>
            <a:off x="8299642" y="6492876"/>
            <a:ext cx="832206" cy="365125"/>
          </a:xfrm>
          <a:prstGeom prst="rect">
            <a:avLst/>
          </a:prstGeom>
        </p:spPr>
        <p:txBody>
          <a:bodyPr vert="horz" lIns="91440" tIns="45720" rIns="91440" bIns="45720" rtlCol="0" anchor="ctr"/>
          <a:lstStyle>
            <a:lvl1pPr algn="r">
              <a:defRPr sz="2000" b="0" i="1">
                <a:solidFill>
                  <a:schemeClr val="tx1">
                    <a:tint val="75000"/>
                  </a:schemeClr>
                </a:solidFill>
                <a:latin typeface="ＭＳ Ｐゴシック" panose="020B0600070205080204" pitchFamily="50" charset="-128"/>
                <a:ea typeface="ＭＳ Ｐゴシック" panose="020B0600070205080204" pitchFamily="50" charset="-128"/>
              </a:defRPr>
            </a:lvl1pPr>
          </a:lstStyle>
          <a:p>
            <a:fld id="{652AE7A0-B274-4AD2-A86F-1F9EDE300C1C}" type="slidenum">
              <a:rPr lang="ja-JP" altLang="en-US" smtClean="0"/>
              <a:pPr/>
              <a:t>‹#›</a:t>
            </a:fld>
            <a:endParaRPr lang="ja-JP" altLang="en-US"/>
          </a:p>
        </p:txBody>
      </p:sp>
    </p:spTree>
    <p:extLst>
      <p:ext uri="{BB962C8B-B14F-4D97-AF65-F5344CB8AC3E}">
        <p14:creationId xmlns:p14="http://schemas.microsoft.com/office/powerpoint/2010/main" val="25185865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cxnSp>
        <p:nvCxnSpPr>
          <p:cNvPr id="6" name="直線コネクタ 5">
            <a:extLst>
              <a:ext uri="{FF2B5EF4-FFF2-40B4-BE49-F238E27FC236}">
                <a16:creationId xmlns:a16="http://schemas.microsoft.com/office/drawing/2014/main" id="{3A26408B-1AF6-42A9-81FE-1F33CC4F1179}"/>
              </a:ext>
            </a:extLst>
          </p:cNvPr>
          <p:cNvCxnSpPr>
            <a:cxnSpLocks/>
          </p:cNvCxnSpPr>
          <p:nvPr userDrawn="1"/>
        </p:nvCxnSpPr>
        <p:spPr>
          <a:xfrm>
            <a:off x="2315868" y="6533383"/>
            <a:ext cx="6085183" cy="0"/>
          </a:xfrm>
          <a:prstGeom prst="line">
            <a:avLst/>
          </a:prstGeom>
          <a:ln>
            <a:solidFill>
              <a:schemeClr val="bg1">
                <a:lumMod val="75000"/>
              </a:schemeClr>
            </a:solidFill>
          </a:ln>
        </p:spPr>
        <p:style>
          <a:lnRef idx="1">
            <a:schemeClr val="accent5"/>
          </a:lnRef>
          <a:fillRef idx="0">
            <a:schemeClr val="accent5"/>
          </a:fillRef>
          <a:effectRef idx="0">
            <a:schemeClr val="accent5"/>
          </a:effectRef>
          <a:fontRef idx="minor">
            <a:schemeClr val="tx1"/>
          </a:fontRef>
        </p:style>
      </p:cxnSp>
      <p:pic>
        <p:nvPicPr>
          <p:cNvPr id="8" name="図 7">
            <a:extLst>
              <a:ext uri="{FF2B5EF4-FFF2-40B4-BE49-F238E27FC236}">
                <a16:creationId xmlns:a16="http://schemas.microsoft.com/office/drawing/2014/main" id="{78718DFE-CFD7-4B3C-B172-7AA596407379}"/>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335836" y="6496569"/>
            <a:ext cx="1883537" cy="73628"/>
          </a:xfrm>
          <a:prstGeom prst="rect">
            <a:avLst/>
          </a:prstGeom>
        </p:spPr>
      </p:pic>
      <p:sp>
        <p:nvSpPr>
          <p:cNvPr id="7" name="スライド番号プレースホルダー 5">
            <a:extLst>
              <a:ext uri="{FF2B5EF4-FFF2-40B4-BE49-F238E27FC236}">
                <a16:creationId xmlns:a16="http://schemas.microsoft.com/office/drawing/2014/main" id="{460C6FCF-2A8D-4959-9830-DAE7FC805824}"/>
              </a:ext>
            </a:extLst>
          </p:cNvPr>
          <p:cNvSpPr>
            <a:spLocks noGrp="1"/>
          </p:cNvSpPr>
          <p:nvPr>
            <p:ph type="sldNum" sz="quarter" idx="4"/>
          </p:nvPr>
        </p:nvSpPr>
        <p:spPr>
          <a:xfrm>
            <a:off x="8299642" y="6492876"/>
            <a:ext cx="832206" cy="365125"/>
          </a:xfrm>
          <a:prstGeom prst="rect">
            <a:avLst/>
          </a:prstGeom>
        </p:spPr>
        <p:txBody>
          <a:bodyPr vert="horz" lIns="91440" tIns="45720" rIns="91440" bIns="45720" rtlCol="0" anchor="ctr"/>
          <a:lstStyle>
            <a:lvl1pPr algn="r">
              <a:defRPr sz="900" b="0" i="1">
                <a:solidFill>
                  <a:schemeClr val="tx1">
                    <a:tint val="75000"/>
                  </a:schemeClr>
                </a:solidFill>
                <a:latin typeface="ＭＳ Ｐゴシック" panose="020B0600070205080204" pitchFamily="50" charset="-128"/>
                <a:ea typeface="ＭＳ Ｐゴシック" panose="020B0600070205080204" pitchFamily="50" charset="-128"/>
              </a:defRPr>
            </a:lvl1pPr>
          </a:lstStyle>
          <a:p>
            <a:fld id="{652AE7A0-B274-4AD2-A86F-1F9EDE300C1C}" type="slidenum">
              <a:rPr lang="ja-JP" altLang="en-US" smtClean="0"/>
              <a:pPr/>
              <a:t>‹#›</a:t>
            </a:fld>
            <a:endParaRPr lang="ja-JP" altLang="en-US"/>
          </a:p>
        </p:txBody>
      </p:sp>
    </p:spTree>
    <p:extLst>
      <p:ext uri="{BB962C8B-B14F-4D97-AF65-F5344CB8AC3E}">
        <p14:creationId xmlns:p14="http://schemas.microsoft.com/office/powerpoint/2010/main" val="1183195872"/>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slideLayouts/slideLayout12.xml" Type="http://schemas.openxmlformats.org/officeDocument/2006/relationships/slideLayout"/><Relationship Id="rId13" Target="../slideLayouts/slideLayout13.xml" Type="http://schemas.openxmlformats.org/officeDocument/2006/relationships/slideLayout"/><Relationship Id="rId14" Target="../slideLayouts/slideLayout14.xml" Type="http://schemas.openxmlformats.org/officeDocument/2006/relationships/slideLayout"/><Relationship Id="rId15" Target="../slideLayouts/slideLayout15.xml" Type="http://schemas.openxmlformats.org/officeDocument/2006/relationships/slideLayout"/><Relationship Id="rId16" Target="../theme/theme1.xml" Type="http://schemas.openxmlformats.org/officeDocument/2006/relationships/theme"/><Relationship Id="rId17" Target="../media/image1.jpeg" Type="http://schemas.openxmlformats.org/officeDocument/2006/relationships/image"/><Relationship Id="rId18" Target="../media/image2.png" Type="http://schemas.openxmlformats.org/officeDocument/2006/relationships/image"/><Relationship Id="rId19" Target="../media/image3.svg" Type="http://schemas.openxmlformats.org/officeDocument/2006/relationships/imag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7">
            <a:lum/>
          </a:blip>
          <a:srcRect/>
          <a:stretch>
            <a:fillRect/>
          </a:stretch>
        </a:blipFill>
        <a:effectLst/>
      </p:bgPr>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24FC72CD-5CBE-404F-9752-A86ABDAF7586}"/>
              </a:ext>
            </a:extLst>
          </p:cNvPr>
          <p:cNvSpPr>
            <a:spLocks noGrp="1"/>
          </p:cNvSpPr>
          <p:nvPr>
            <p:ph type="title"/>
          </p:nvPr>
        </p:nvSpPr>
        <p:spPr>
          <a:xfrm>
            <a:off x="335837" y="365127"/>
            <a:ext cx="6591514" cy="610608"/>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BF1726D2-2E3D-40CF-9BBB-FB1C58F7416B}"/>
              </a:ext>
            </a:extLst>
          </p:cNvPr>
          <p:cNvSpPr>
            <a:spLocks noGrp="1"/>
          </p:cNvSpPr>
          <p:nvPr>
            <p:ph type="body" idx="1"/>
          </p:nvPr>
        </p:nvSpPr>
        <p:spPr>
          <a:xfrm>
            <a:off x="335836" y="1239715"/>
            <a:ext cx="8541036" cy="4937249"/>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スライド番号プレースホルダー 5">
            <a:extLst>
              <a:ext uri="{FF2B5EF4-FFF2-40B4-BE49-F238E27FC236}">
                <a16:creationId xmlns:a16="http://schemas.microsoft.com/office/drawing/2014/main" id="{9FADD3F7-25D7-42AD-B515-2A52521F74EB}"/>
              </a:ext>
            </a:extLst>
          </p:cNvPr>
          <p:cNvSpPr>
            <a:spLocks noGrp="1"/>
          </p:cNvSpPr>
          <p:nvPr>
            <p:ph type="sldNum" sz="quarter" idx="4"/>
          </p:nvPr>
        </p:nvSpPr>
        <p:spPr>
          <a:xfrm>
            <a:off x="8299642" y="6492876"/>
            <a:ext cx="832206" cy="365125"/>
          </a:xfrm>
          <a:prstGeom prst="rect">
            <a:avLst/>
          </a:prstGeom>
        </p:spPr>
        <p:txBody>
          <a:bodyPr vert="horz" lIns="91440" tIns="45720" rIns="91440" bIns="45720" rtlCol="0" anchor="ctr"/>
          <a:lstStyle>
            <a:lvl1pPr algn="r">
              <a:defRPr sz="1600" b="0" i="1">
                <a:solidFill>
                  <a:schemeClr val="tx1">
                    <a:tint val="75000"/>
                  </a:schemeClr>
                </a:solidFill>
                <a:latin typeface="ＭＳ Ｐゴシック" panose="020B0600070205080204" pitchFamily="50" charset="-128"/>
                <a:ea typeface="ＭＳ Ｐゴシック" panose="020B0600070205080204" pitchFamily="50" charset="-128"/>
              </a:defRPr>
            </a:lvl1pPr>
          </a:lstStyle>
          <a:p>
            <a:fld id="{652AE7A0-B274-4AD2-A86F-1F9EDE300C1C}" type="slidenum">
              <a:rPr lang="ja-JP" altLang="en-US" smtClean="0"/>
              <a:pPr/>
              <a:t>‹#›</a:t>
            </a:fld>
            <a:endParaRPr lang="ja-JP" altLang="en-US"/>
          </a:p>
        </p:txBody>
      </p:sp>
      <p:pic>
        <p:nvPicPr>
          <p:cNvPr id="7" name="グラフィックス 6">
            <a:extLst>
              <a:ext uri="{FF2B5EF4-FFF2-40B4-BE49-F238E27FC236}">
                <a16:creationId xmlns:a16="http://schemas.microsoft.com/office/drawing/2014/main" id="{9ED6F1C8-9F11-417E-BE3F-69AD032E73D2}"/>
              </a:ext>
            </a:extLst>
          </p:cNvPr>
          <p:cNvPicPr>
            <a:picLocks noChangeAspect="1"/>
          </p:cNvPicPr>
          <p:nvPr userDrawn="1"/>
        </p:nvPicPr>
        <p:blipFill>
          <a:blip r:embed="rId18" cstate="print">
            <a:extLst>
              <a:ext uri="{28A0092B-C50C-407E-A947-70E740481C1C}">
                <a14:useLocalDpi xmlns:a14="http://schemas.microsoft.com/office/drawing/2010/main"/>
              </a:ext>
              <a:ext uri="{96DAC541-7B7A-43D3-8B79-37D633B846F1}">
                <asvg:svgBlip xmlns:asvg="http://schemas.microsoft.com/office/drawing/2016/SVG/main" r:embed="rId19"/>
              </a:ext>
            </a:extLst>
          </a:blip>
          <a:stretch>
            <a:fillRect/>
          </a:stretch>
        </p:blipFill>
        <p:spPr>
          <a:xfrm>
            <a:off x="7719645" y="224443"/>
            <a:ext cx="1242031" cy="610608"/>
          </a:xfrm>
          <a:prstGeom prst="rect">
            <a:avLst/>
          </a:prstGeom>
        </p:spPr>
      </p:pic>
    </p:spTree>
    <p:extLst>
      <p:ext uri="{BB962C8B-B14F-4D97-AF65-F5344CB8AC3E}">
        <p14:creationId xmlns:p14="http://schemas.microsoft.com/office/powerpoint/2010/main" val="817869117"/>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61"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 id="2147483662" r:id="rId14"/>
    <p:sldLayoutId id="2147483663" r:id="rId15"/>
  </p:sldLayoutIdLst>
  <p:hf hdr="0" ftr="0" dt="0"/>
  <p:txStyles>
    <p:titleStyle>
      <a:lvl1pPr algn="l" defTabSz="685800" rtl="0" eaLnBrk="1" latinLnBrk="0" hangingPunct="1">
        <a:lnSpc>
          <a:spcPct val="90000"/>
        </a:lnSpc>
        <a:spcBef>
          <a:spcPct val="0"/>
        </a:spcBef>
        <a:buNone/>
        <a:defRPr kumimoji="1" sz="2700" b="1" kern="1200">
          <a:solidFill>
            <a:schemeClr val="accent1">
              <a:lumMod val="75000"/>
            </a:schemeClr>
          </a:solidFill>
          <a:latin typeface="+mn-ea"/>
          <a:ea typeface="+mn-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4.xml" Type="http://schemas.openxmlformats.org/officeDocument/2006/relationships/slideLayout"/><Relationship Id="rId2" Target="../notesSlides/notesSlide1.xml" Type="http://schemas.openxmlformats.org/officeDocument/2006/relationships/notesSlide"/></Relationships>
</file>

<file path=ppt/slides/_rels/slide2.xml.rels><?xml version="1.0" encoding="UTF-8" standalone="yes"?><Relationships xmlns="http://schemas.openxmlformats.org/package/2006/relationships"><Relationship Id="rId1" Target="../slideLayouts/slideLayout15.xml" Type="http://schemas.openxmlformats.org/officeDocument/2006/relationships/slideLayout"/><Relationship Id="rId2" Target="../notesSlides/notesSlide2.xml" Type="http://schemas.openxmlformats.org/officeDocument/2006/relationships/notesSlide"/></Relationships>
</file>

<file path=ppt/slides/_rels/slide3.xml.rels><?xml version="1.0" encoding="UTF-8" standalone="yes"?><Relationships xmlns="http://schemas.openxmlformats.org/package/2006/relationships"><Relationship Id="rId1" Target="../slideLayouts/slideLayout15.xml" Type="http://schemas.openxmlformats.org/officeDocument/2006/relationships/slideLayout"/><Relationship Id="rId2" Target="../notesSlides/notesSlide3.xml" Type="http://schemas.openxmlformats.org/officeDocument/2006/relationships/notesSlide"/><Relationship Id="rId3" Target="../media/image8.pn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15.xml" Type="http://schemas.openxmlformats.org/officeDocument/2006/relationships/slideLayout"/><Relationship Id="rId2" Target="../notesSlides/notesSlide4.xml" Type="http://schemas.openxmlformats.org/officeDocument/2006/relationships/notesSlide"/><Relationship Id="rId3" Target="../media/image8.pn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15.xml" Type="http://schemas.openxmlformats.org/officeDocument/2006/relationships/slideLayout"/><Relationship Id="rId2" Target="../notesSlides/notesSlide5.xml" Type="http://schemas.openxmlformats.org/officeDocument/2006/relationships/notesSlide"/><Relationship Id="rId3" Target="../media/image8.png" Type="http://schemas.openxmlformats.org/officeDocument/2006/relationships/image"/></Relationships>
</file>

<file path=ppt/slides/_rels/slide6.xml.rels><?xml version="1.0" encoding="UTF-8" standalone="yes"?><Relationships xmlns="http://schemas.openxmlformats.org/package/2006/relationships"><Relationship Id="rId1" Target="../slideLayouts/slideLayout15.xml" Type="http://schemas.openxmlformats.org/officeDocument/2006/relationships/slideLayout"/><Relationship Id="rId2" Target="../notesSlides/notesSlide6.xml" Type="http://schemas.openxmlformats.org/officeDocument/2006/relationships/notesSlide"/></Relationships>
</file>

<file path=ppt/slides/_rels/slide7.xml.rels><?xml version="1.0" encoding="UTF-8" standalone="yes"?><Relationships xmlns="http://schemas.openxmlformats.org/package/2006/relationships"><Relationship Id="rId1" Target="../slideLayouts/slideLayout15.xml" Type="http://schemas.openxmlformats.org/officeDocument/2006/relationships/slideLayout"/><Relationship Id="rId2" Target="../notesSlides/notesSlide7.xml" Type="http://schemas.openxmlformats.org/officeDocument/2006/relationships/notesSlide"/></Relationships>
</file>

<file path=ppt/slides/_rels/slide8.xml.rels><?xml version="1.0" encoding="UTF-8" standalone="yes"?><Relationships xmlns="http://schemas.openxmlformats.org/package/2006/relationships"><Relationship Id="rId1" Target="../slideLayouts/slideLayout15.xml" Type="http://schemas.openxmlformats.org/officeDocument/2006/relationships/slideLayout"/><Relationship Id="rId2" Target="../notesSlides/notesSlide8.xml" Type="http://schemas.openxmlformats.org/officeDocument/2006/relationships/notesSlide"/><Relationship Id="rId3" Target="../media/image9.png" Type="http://schemas.openxmlformats.org/officeDocument/2006/relationships/image"/></Relationships>
</file>

<file path=ppt/slides/_rels/slide9.xml.rels><?xml version="1.0" encoding="UTF-8" standalone="yes"?><Relationships xmlns="http://schemas.openxmlformats.org/package/2006/relationships"><Relationship Id="rId1" Target="../slideLayouts/slideLayout15.xml" Type="http://schemas.openxmlformats.org/officeDocument/2006/relationships/slideLayout"/><Relationship Id="rId2" Target="../notesSlides/notesSlide9.xml" Type="http://schemas.openxmlformats.org/officeDocument/2006/relationships/notesSlide"/><Relationship Id="rId3" Target="https://www.nedo.go.jp/news/press/AA5_101862.html" TargetMode="External" Type="http://schemas.openxmlformats.org/officeDocument/2006/relationships/hyperlink"/><Relationship Id="rId4" Target="https://www.meti.go.jp/shingikai/sankoshin/sangyo_gijutsu/innovation/pdf/005_04_00.pdf" TargetMode="External" Type="http://schemas.openxmlformats.org/officeDocument/2006/relationships/hyperlink"/></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6D7F190-E2EB-4B74-9663-6AECCFF4FA4E}"/>
              </a:ext>
            </a:extLst>
          </p:cNvPr>
          <p:cNvSpPr>
            <a:spLocks noGrp="1"/>
          </p:cNvSpPr>
          <p:nvPr>
            <p:ph type="ctrTitle" idx="4294967295"/>
          </p:nvPr>
        </p:nvSpPr>
        <p:spPr>
          <a:xfrm>
            <a:off x="257267" y="2200030"/>
            <a:ext cx="8629465" cy="1896235"/>
          </a:xfrm>
        </p:spPr>
        <p:txBody>
          <a:bodyPr>
            <a:normAutofit/>
          </a:bodyPr>
          <a:lstStyle/>
          <a:p>
            <a:pPr algn="ctr"/>
            <a:r>
              <a:rPr kumimoji="1" lang="ja-JP" altLang="en-US" sz="4000"/>
              <a:t>情報提供書様式</a:t>
            </a:r>
            <a:endParaRPr kumimoji="1" lang="ja-JP" altLang="en-US" sz="3600"/>
          </a:p>
        </p:txBody>
      </p:sp>
    </p:spTree>
    <p:extLst>
      <p:ext uri="{BB962C8B-B14F-4D97-AF65-F5344CB8AC3E}">
        <p14:creationId xmlns:p14="http://schemas.microsoft.com/office/powerpoint/2010/main" val="33054125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a:extLst>
              <a:ext uri="{FF2B5EF4-FFF2-40B4-BE49-F238E27FC236}">
                <a16:creationId xmlns:a16="http://schemas.microsoft.com/office/drawing/2014/main" id="{27904C43-EF4E-4684-90FE-0D169CD6A815}"/>
              </a:ext>
            </a:extLst>
          </p:cNvPr>
          <p:cNvSpPr txBox="1"/>
          <p:nvPr/>
        </p:nvSpPr>
        <p:spPr>
          <a:xfrm>
            <a:off x="323306" y="1084014"/>
            <a:ext cx="8497388" cy="3108543"/>
          </a:xfrm>
          <a:prstGeom prst="rect">
            <a:avLst/>
          </a:prstGeom>
          <a:noFill/>
        </p:spPr>
        <p:txBody>
          <a:bodyPr wrap="square" rtlCol="0">
            <a:spAutoFit/>
          </a:bodyPr>
          <a:lstStyle/>
          <a:p>
            <a:pPr marL="214313" marR="0" lvl="0" indent="-214313" algn="l" defTabSz="4572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ja-JP" altLang="en-US" sz="1400" b="0" i="0" u="none" strike="noStrike" kern="1200" cap="none" spc="0" normalizeH="0" baseline="0" noProof="0" dirty="0">
                <a:ln>
                  <a:noFill/>
                </a:ln>
                <a:solidFill>
                  <a:srgbClr val="0070C0"/>
                </a:solidFill>
                <a:effectLst/>
                <a:uLnTx/>
                <a:uFillTx/>
                <a:latin typeface="Calibri" panose="020F0502020204030204"/>
                <a:ea typeface="游ゴシック" panose="020B0400000000000000" pitchFamily="50" charset="-128"/>
                <a:cs typeface="+mn-cs"/>
              </a:rPr>
              <a:t>情報提供書は、</a:t>
            </a:r>
            <a:r>
              <a:rPr kumimoji="0" lang="en-US" altLang="ja-JP" sz="1400" b="0" i="0" u="none" strike="noStrike" kern="1200" cap="none" spc="0" normalizeH="0" baseline="0" noProof="0" dirty="0">
                <a:ln>
                  <a:noFill/>
                </a:ln>
                <a:solidFill>
                  <a:srgbClr val="0070C0"/>
                </a:solidFill>
                <a:effectLst/>
                <a:uLnTx/>
                <a:uFillTx/>
                <a:latin typeface="Calibri" panose="020F0502020204030204"/>
                <a:ea typeface="游ゴシック" panose="020B0400000000000000" pitchFamily="50" charset="-128"/>
                <a:cs typeface="+mn-cs"/>
              </a:rPr>
              <a:t>Microsoft PowerPoint</a:t>
            </a:r>
            <a:r>
              <a:rPr kumimoji="0" lang="ja-JP" altLang="en-US" sz="1400" b="0" i="0" u="none" strike="noStrike" kern="1200" cap="none" spc="0" normalizeH="0" baseline="0" noProof="0" dirty="0">
                <a:ln>
                  <a:noFill/>
                </a:ln>
                <a:solidFill>
                  <a:srgbClr val="0070C0"/>
                </a:solidFill>
                <a:effectLst/>
                <a:uLnTx/>
                <a:uFillTx/>
                <a:latin typeface="Calibri" panose="020F0502020204030204"/>
                <a:ea typeface="游ゴシック" panose="020B0400000000000000" pitchFamily="50" charset="-128"/>
                <a:cs typeface="+mn-cs"/>
              </a:rPr>
              <a:t>形式で提出してください。適宜、図、写真、グラフ等を用いて</a:t>
            </a:r>
            <a:r>
              <a:rPr kumimoji="0" lang="ja-JP" altLang="en-US" sz="1400" b="0" i="0" u="none" kern="1200" cap="none" spc="0" normalizeH="0" baseline="0" noProof="0" dirty="0">
                <a:ln>
                  <a:noFill/>
                </a:ln>
                <a:solidFill>
                  <a:srgbClr val="0070C0"/>
                </a:solidFill>
                <a:effectLst/>
                <a:uLnTx/>
                <a:uFillTx/>
                <a:latin typeface="Calibri" panose="020F0502020204030204"/>
                <a:ea typeface="游ゴシック" panose="020B0400000000000000" pitchFamily="50" charset="-128"/>
                <a:cs typeface="+mn-cs"/>
              </a:rPr>
              <a:t>、</a:t>
            </a:r>
            <a:r>
              <a:rPr kumimoji="0" lang="en-US" altLang="ja-JP" sz="1400" b="0" i="0" u="none" kern="1200" cap="none" spc="0" normalizeH="0" baseline="0" noProof="0" dirty="0">
                <a:ln>
                  <a:noFill/>
                </a:ln>
                <a:solidFill>
                  <a:srgbClr val="0070C0"/>
                </a:solidFill>
                <a:effectLst/>
                <a:uLnTx/>
                <a:uFillTx/>
                <a:latin typeface="Calibri" panose="020F0502020204030204"/>
                <a:ea typeface="游ゴシック" panose="020B0400000000000000" pitchFamily="50" charset="-128"/>
                <a:cs typeface="+mn-cs"/>
              </a:rPr>
              <a:t> Web</a:t>
            </a:r>
            <a:r>
              <a:rPr kumimoji="0" lang="ja-JP" altLang="en-US" sz="1400" b="0" i="0" u="none" kern="1200" cap="none" spc="0" normalizeH="0" baseline="0" noProof="0" dirty="0">
                <a:ln>
                  <a:noFill/>
                </a:ln>
                <a:solidFill>
                  <a:srgbClr val="0070C0"/>
                </a:solidFill>
                <a:effectLst/>
                <a:uLnTx/>
                <a:uFillTx/>
                <a:latin typeface="Calibri" panose="020F0502020204030204"/>
                <a:ea typeface="游ゴシック" panose="020B0400000000000000" pitchFamily="50" charset="-128"/>
                <a:cs typeface="+mn-cs"/>
              </a:rPr>
              <a:t>入力フォームで入力・作成した情報提供書の補足情報を</a:t>
            </a:r>
            <a:r>
              <a:rPr kumimoji="0" lang="ja-JP" altLang="en-US" sz="1400" b="0" i="0" u="none" strike="noStrike" kern="1200" cap="none" spc="0" normalizeH="0" baseline="0" noProof="0" dirty="0">
                <a:ln>
                  <a:noFill/>
                </a:ln>
                <a:solidFill>
                  <a:srgbClr val="0070C0"/>
                </a:solidFill>
                <a:effectLst/>
                <a:uLnTx/>
                <a:uFillTx/>
                <a:latin typeface="Calibri" panose="020F0502020204030204"/>
                <a:ea typeface="游ゴシック" panose="020B0400000000000000" pitchFamily="50" charset="-128"/>
                <a:cs typeface="+mn-cs"/>
              </a:rPr>
              <a:t>記載してください。</a:t>
            </a:r>
            <a:endParaRPr kumimoji="0" lang="en-US" altLang="ja-JP" sz="1400" b="0" i="0" u="none" strike="noStrike" kern="1200" cap="none" spc="0" normalizeH="0" baseline="0" noProof="0" dirty="0">
              <a:ln>
                <a:noFill/>
              </a:ln>
              <a:solidFill>
                <a:srgbClr val="0070C0"/>
              </a:solidFill>
              <a:effectLst/>
              <a:uLnTx/>
              <a:uFillTx/>
              <a:latin typeface="Calibri" panose="020F0502020204030204"/>
              <a:ea typeface="游ゴシック" panose="020B0400000000000000" pitchFamily="50" charset="-128"/>
              <a:cs typeface="+mn-cs"/>
            </a:endParaRPr>
          </a:p>
          <a:p>
            <a:pPr marL="214313" marR="0" lvl="0" indent="-214313" algn="l" defTabSz="4572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ja-JP" altLang="en-US" sz="1400" dirty="0">
                <a:solidFill>
                  <a:srgbClr val="0070C0"/>
                </a:solidFill>
                <a:latin typeface="Calibri" panose="020F0502020204030204"/>
                <a:ea typeface="游ゴシック" panose="020B0400000000000000" pitchFamily="50" charset="-128"/>
              </a:rPr>
              <a:t>必要に応じて、ノート部分に出典等の補足を記載してください。</a:t>
            </a:r>
            <a:r>
              <a:rPr kumimoji="0" lang="ja-JP" altLang="en-US" sz="1400" b="0" i="0" u="none" kern="1200" cap="none" spc="0" normalizeH="0" baseline="0" noProof="0" dirty="0">
                <a:ln>
                  <a:noFill/>
                </a:ln>
                <a:solidFill>
                  <a:srgbClr val="0070C0"/>
                </a:solidFill>
                <a:effectLst/>
                <a:uLnTx/>
                <a:uFillTx/>
                <a:latin typeface="Calibri" panose="020F0502020204030204"/>
                <a:ea typeface="游ゴシック" panose="020B0400000000000000" pitchFamily="50" charset="-128"/>
                <a:cs typeface="+mn-cs"/>
              </a:rPr>
              <a:t>なお、アニメーション機能や動画機能は、使わないでください。</a:t>
            </a:r>
            <a:endParaRPr kumimoji="0" lang="en-US" altLang="ja-JP" sz="1400" b="0" i="0" u="none" kern="1200" cap="none" spc="0" normalizeH="0" baseline="0" noProof="0" dirty="0">
              <a:ln>
                <a:noFill/>
              </a:ln>
              <a:solidFill>
                <a:srgbClr val="0070C0"/>
              </a:solidFill>
              <a:effectLst/>
              <a:uLnTx/>
              <a:uFillTx/>
              <a:latin typeface="Calibri" panose="020F0502020204030204"/>
              <a:ea typeface="游ゴシック" panose="020B0400000000000000" pitchFamily="50" charset="-128"/>
              <a:cs typeface="+mn-cs"/>
            </a:endParaRPr>
          </a:p>
          <a:p>
            <a:pPr marL="214313" marR="0" lvl="0" indent="-214313" algn="l" defTabSz="4572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ja-JP" altLang="en-US" sz="1400" b="1" u="sng" dirty="0">
                <a:solidFill>
                  <a:srgbClr val="0070C0"/>
                </a:solidFill>
                <a:latin typeface="Calibri" panose="020F0502020204030204"/>
                <a:ea typeface="游ゴシック" panose="020B0400000000000000" pitchFamily="50" charset="-128"/>
              </a:rPr>
              <a:t>情報提供いただく際は、ノウハウや非公開情報など機微な情報を含めないようお願いいたします。</a:t>
            </a:r>
          </a:p>
          <a:p>
            <a:pPr marL="214313" marR="0" lvl="0" indent="-214313" algn="l" defTabSz="4572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ja-JP" altLang="en-US" sz="1400" b="0" i="0" u="none" strike="noStrike" kern="1200" cap="none" spc="0" normalizeH="0" baseline="0" noProof="0" dirty="0">
                <a:ln>
                  <a:noFill/>
                </a:ln>
                <a:solidFill>
                  <a:srgbClr val="0070C0"/>
                </a:solidFill>
                <a:effectLst/>
                <a:uLnTx/>
                <a:uFillTx/>
                <a:latin typeface="Calibri" panose="020F0502020204030204"/>
                <a:ea typeface="游ゴシック" panose="020B0400000000000000" pitchFamily="50" charset="-128"/>
                <a:cs typeface="+mn-cs"/>
              </a:rPr>
              <a:t>項目名（黒字部分）はそのまま残し、青字部分を記載して提出時には黒字にしてください。不要な余白等は削除してください。</a:t>
            </a:r>
            <a:endParaRPr kumimoji="0" lang="en-US" altLang="ja-JP" sz="1400" b="0" i="0" u="none" strike="noStrike" kern="1200" cap="none" spc="0" normalizeH="0" baseline="0" noProof="0" dirty="0">
              <a:ln>
                <a:noFill/>
              </a:ln>
              <a:solidFill>
                <a:srgbClr val="0070C0"/>
              </a:solidFill>
              <a:effectLst/>
              <a:uLnTx/>
              <a:uFillTx/>
              <a:latin typeface="Calibri" panose="020F0502020204030204"/>
              <a:ea typeface="游ゴシック" panose="020B0400000000000000" pitchFamily="50" charset="-128"/>
              <a:cs typeface="+mn-cs"/>
            </a:endParaRPr>
          </a:p>
          <a:p>
            <a:pPr marL="214313" marR="0" lvl="0" indent="-214313" algn="l" defTabSz="4572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ja-JP" altLang="en-US" sz="1400" b="0" i="0" u="none" strike="noStrike" kern="1200" cap="none" spc="0" normalizeH="0" baseline="0" noProof="0" dirty="0">
                <a:ln>
                  <a:noFill/>
                </a:ln>
                <a:solidFill>
                  <a:srgbClr val="0070C0"/>
                </a:solidFill>
                <a:effectLst/>
                <a:uLnTx/>
                <a:uFillTx/>
                <a:latin typeface="Calibri" panose="020F0502020204030204"/>
                <a:ea typeface="游ゴシック" panose="020B0400000000000000" pitchFamily="50" charset="-128"/>
                <a:cs typeface="+mn-cs"/>
              </a:rPr>
              <a:t>記載の内容が判読しやすい字体とし、大きさは、</a:t>
            </a:r>
            <a:r>
              <a:rPr kumimoji="0" lang="en-US" altLang="ja-JP" sz="1400" b="0" i="0" u="none" strike="noStrike" kern="1200" cap="none" spc="0" normalizeH="0" baseline="0" noProof="0" dirty="0">
                <a:ln>
                  <a:noFill/>
                </a:ln>
                <a:solidFill>
                  <a:srgbClr val="0070C0"/>
                </a:solidFill>
                <a:effectLst/>
                <a:uLnTx/>
                <a:uFillTx/>
                <a:latin typeface="Calibri" panose="020F0502020204030204"/>
                <a:ea typeface="游ゴシック" panose="020B0400000000000000" pitchFamily="50" charset="-128"/>
                <a:cs typeface="+mn-cs"/>
              </a:rPr>
              <a:t>12</a:t>
            </a:r>
            <a:r>
              <a:rPr kumimoji="0" lang="ja-JP" altLang="en-US" sz="1400" b="0" i="0" u="none" strike="noStrike" kern="1200" cap="none" spc="0" normalizeH="0" baseline="0" noProof="0" dirty="0">
                <a:ln>
                  <a:noFill/>
                </a:ln>
                <a:solidFill>
                  <a:srgbClr val="0070C0"/>
                </a:solidFill>
                <a:effectLst/>
                <a:uLnTx/>
                <a:uFillTx/>
                <a:latin typeface="Calibri" panose="020F0502020204030204"/>
                <a:ea typeface="游ゴシック" panose="020B0400000000000000" pitchFamily="50" charset="-128"/>
                <a:cs typeface="+mn-cs"/>
              </a:rPr>
              <a:t>ポイントを基本としてください。</a:t>
            </a:r>
            <a:endParaRPr kumimoji="0" lang="en-US" altLang="ja-JP" sz="1400" b="0" i="0" u="none" strike="noStrike" kern="1200" cap="none" spc="0" normalizeH="0" baseline="0" noProof="0" dirty="0">
              <a:ln>
                <a:noFill/>
              </a:ln>
              <a:solidFill>
                <a:srgbClr val="0070C0"/>
              </a:solidFill>
              <a:effectLst/>
              <a:uLnTx/>
              <a:uFillTx/>
              <a:latin typeface="Calibri" panose="020F0502020204030204"/>
              <a:ea typeface="游ゴシック" panose="020B0400000000000000" pitchFamily="50" charset="-128"/>
              <a:cs typeface="+mn-cs"/>
            </a:endParaRPr>
          </a:p>
          <a:p>
            <a:pPr marL="214313" lvl="0" indent="-214313" defTabSz="457200">
              <a:buFont typeface="Wingdings" panose="05000000000000000000" pitchFamily="2" charset="2"/>
              <a:buChar char="ü"/>
              <a:defRPr/>
            </a:pPr>
            <a:r>
              <a:rPr kumimoji="0" lang="ja-JP" altLang="en-US" sz="1400" b="0" i="0" u="none" strike="noStrike" kern="1200" cap="none" spc="0" normalizeH="0" baseline="0" noProof="0" dirty="0">
                <a:ln>
                  <a:noFill/>
                </a:ln>
                <a:solidFill>
                  <a:srgbClr val="0070C0"/>
                </a:solidFill>
                <a:effectLst/>
                <a:uLnTx/>
                <a:uFillTx/>
                <a:latin typeface="Calibri" panose="020F0502020204030204"/>
                <a:ea typeface="游ゴシック" panose="020B0400000000000000" pitchFamily="50" charset="-128"/>
                <a:cs typeface="+mn-cs"/>
              </a:rPr>
              <a:t>ページ数は情報提供書①、</a:t>
            </a:r>
            <a:r>
              <a:rPr kumimoji="0" lang="ja-JP" altLang="en-US" sz="1400" dirty="0">
                <a:solidFill>
                  <a:srgbClr val="0070C0"/>
                </a:solidFill>
                <a:latin typeface="Calibri" panose="020F0502020204030204"/>
              </a:rPr>
              <a:t>情報提供書② </a:t>
            </a:r>
            <a:r>
              <a:rPr kumimoji="0" lang="ja-JP" altLang="en-US" sz="1400" b="0" i="0" u="none" strike="noStrike" kern="1200" cap="none" spc="0" normalizeH="0" baseline="0" noProof="0" dirty="0">
                <a:ln>
                  <a:noFill/>
                </a:ln>
                <a:solidFill>
                  <a:srgbClr val="0070C0"/>
                </a:solidFill>
                <a:effectLst/>
                <a:uLnTx/>
                <a:uFillTx/>
                <a:latin typeface="Calibri" panose="020F0502020204030204"/>
                <a:ea typeface="游ゴシック" panose="020B0400000000000000" pitchFamily="50" charset="-128"/>
                <a:cs typeface="+mn-cs"/>
              </a:rPr>
              <a:t>、</a:t>
            </a:r>
            <a:r>
              <a:rPr kumimoji="0" lang="ja-JP" altLang="en-US" sz="1400" dirty="0">
                <a:solidFill>
                  <a:srgbClr val="0070C0"/>
                </a:solidFill>
                <a:highlight>
                  <a:srgbClr val="FFFFFF"/>
                </a:highlight>
                <a:latin typeface="Calibri" panose="020F0502020204030204"/>
              </a:rPr>
              <a:t>情報提供書③、情報提供書④</a:t>
            </a:r>
            <a:r>
              <a:rPr kumimoji="0" lang="en-US" altLang="ja-JP" sz="1400" dirty="0">
                <a:solidFill>
                  <a:srgbClr val="0070C0"/>
                </a:solidFill>
                <a:highlight>
                  <a:srgbClr val="FFFFFF"/>
                </a:highlight>
                <a:latin typeface="Calibri" panose="020F0502020204030204"/>
              </a:rPr>
              <a:t>※</a:t>
            </a:r>
            <a:r>
              <a:rPr kumimoji="0" lang="ja-JP" altLang="en-US" sz="1400" b="0" i="0" u="none" strike="noStrike" kern="1200" cap="none" spc="0" normalizeH="0" baseline="0" noProof="0" dirty="0">
                <a:ln>
                  <a:noFill/>
                </a:ln>
                <a:solidFill>
                  <a:srgbClr val="0070C0"/>
                </a:solidFill>
                <a:effectLst/>
                <a:highlight>
                  <a:srgbClr val="FFFFFF"/>
                </a:highlight>
                <a:uLnTx/>
                <a:uFillTx/>
                <a:latin typeface="Calibri" panose="020F0502020204030204"/>
                <a:ea typeface="游ゴシック" panose="020B0400000000000000" pitchFamily="50" charset="-128"/>
                <a:cs typeface="+mn-cs"/>
              </a:rPr>
              <a:t>を合わせて</a:t>
            </a:r>
            <a:r>
              <a:rPr kumimoji="0" lang="ja-JP" altLang="en-US" sz="1400" b="0" i="0" u="none" strike="noStrike" kern="1200" cap="none" spc="0" normalizeH="0" baseline="0" noProof="0" dirty="0">
                <a:ln>
                  <a:noFill/>
                </a:ln>
                <a:solidFill>
                  <a:srgbClr val="0070C0"/>
                </a:solidFill>
                <a:effectLst/>
                <a:uLnTx/>
                <a:uFillTx/>
                <a:latin typeface="Calibri" panose="020F0502020204030204"/>
                <a:ea typeface="游ゴシック" panose="020B0400000000000000" pitchFamily="50" charset="-128"/>
                <a:cs typeface="+mn-cs"/>
              </a:rPr>
              <a:t>計</a:t>
            </a:r>
            <a:r>
              <a:rPr kumimoji="0" lang="ja-JP" altLang="en-US" sz="1400" dirty="0">
                <a:solidFill>
                  <a:srgbClr val="0070C0"/>
                </a:solidFill>
                <a:latin typeface="Calibri" panose="020F0502020204030204"/>
                <a:ea typeface="游ゴシック" panose="020B0400000000000000" pitchFamily="50" charset="-128"/>
              </a:rPr>
              <a:t>２</a:t>
            </a:r>
            <a:r>
              <a:rPr kumimoji="0" lang="ja-JP" altLang="en-US" sz="1400" b="0" i="0" u="none" strike="noStrike" kern="1200" cap="none" spc="0" normalizeH="0" baseline="0" noProof="0" dirty="0">
                <a:ln>
                  <a:noFill/>
                </a:ln>
                <a:solidFill>
                  <a:srgbClr val="0070C0"/>
                </a:solidFill>
                <a:effectLst/>
                <a:uLnTx/>
                <a:uFillTx/>
                <a:latin typeface="Calibri" panose="020F0502020204030204"/>
                <a:ea typeface="游ゴシック" panose="020B0400000000000000" pitchFamily="50" charset="-128"/>
                <a:cs typeface="+mn-cs"/>
              </a:rPr>
              <a:t>～５</a:t>
            </a:r>
            <a:r>
              <a:rPr kumimoji="0" lang="ja-JP" altLang="en-US" sz="1400" b="0" i="0" u="none" strike="noStrike" kern="1200" cap="none" spc="0" normalizeH="0" baseline="0" noProof="0" dirty="0">
                <a:ln>
                  <a:noFill/>
                </a:ln>
                <a:solidFill>
                  <a:srgbClr val="0070C0"/>
                </a:solidFill>
                <a:effectLst/>
                <a:highlight>
                  <a:srgbClr val="FFFFFF"/>
                </a:highlight>
                <a:uLnTx/>
                <a:uFillTx/>
                <a:latin typeface="Calibri" panose="020F0502020204030204"/>
                <a:ea typeface="游ゴシック" panose="020B0400000000000000" pitchFamily="50" charset="-128"/>
                <a:cs typeface="+mn-cs"/>
              </a:rPr>
              <a:t>枚</a:t>
            </a:r>
            <a:r>
              <a:rPr kumimoji="0" lang="ja-JP" altLang="en-US" sz="1400" dirty="0">
                <a:solidFill>
                  <a:srgbClr val="0070C0"/>
                </a:solidFill>
                <a:highlight>
                  <a:srgbClr val="FFFFFF"/>
                </a:highlight>
                <a:latin typeface="Calibri" panose="020F0502020204030204"/>
                <a:ea typeface="游ゴシック" panose="020B0400000000000000" pitchFamily="50" charset="-128"/>
              </a:rPr>
              <a:t>程度</a:t>
            </a:r>
            <a:r>
              <a:rPr kumimoji="0" lang="ja-JP" altLang="en-US" sz="1400" b="0" i="0" u="none" strike="noStrike" kern="1200" cap="none" spc="0" normalizeH="0" baseline="0" noProof="0" dirty="0">
                <a:ln>
                  <a:noFill/>
                </a:ln>
                <a:solidFill>
                  <a:srgbClr val="0070C0"/>
                </a:solidFill>
                <a:effectLst/>
                <a:uLnTx/>
                <a:uFillTx/>
                <a:latin typeface="Calibri" panose="020F0502020204030204"/>
                <a:ea typeface="游ゴシック" panose="020B0400000000000000" pitchFamily="50" charset="-128"/>
                <a:cs typeface="+mn-cs"/>
              </a:rPr>
              <a:t>でお願いします</a:t>
            </a:r>
            <a:endParaRPr kumimoji="0" lang="en-US" altLang="ja-JP" sz="1400" b="0" i="0" u="none" strike="noStrike" kern="1200" cap="none" spc="0" normalizeH="0" baseline="0" noProof="0" dirty="0">
              <a:ln>
                <a:noFill/>
              </a:ln>
              <a:solidFill>
                <a:srgbClr val="0070C0"/>
              </a:solidFill>
              <a:effectLst/>
              <a:uLnTx/>
              <a:uFillTx/>
              <a:latin typeface="Calibri" panose="020F0502020204030204"/>
              <a:ea typeface="游ゴシック" panose="020B0400000000000000" pitchFamily="50" charset="-128"/>
              <a:cs typeface="+mn-cs"/>
            </a:endParaRPr>
          </a:p>
          <a:p>
            <a:pPr lvl="0" defTabSz="457200">
              <a:defRPr/>
            </a:pPr>
            <a:r>
              <a:rPr kumimoji="0" lang="ja-JP" altLang="en-US" sz="1400" dirty="0">
                <a:solidFill>
                  <a:srgbClr val="0070C0"/>
                </a:solidFill>
                <a:highlight>
                  <a:srgbClr val="FFFFFF"/>
                </a:highlight>
                <a:latin typeface="Calibri" panose="020F0502020204030204"/>
                <a:ea typeface="游ゴシック" panose="020B0400000000000000" pitchFamily="50" charset="-128"/>
              </a:rPr>
              <a:t>　</a:t>
            </a:r>
            <a:r>
              <a:rPr kumimoji="0" lang="en-US" altLang="ja-JP" sz="1400" dirty="0">
                <a:solidFill>
                  <a:srgbClr val="0070C0"/>
                </a:solidFill>
                <a:highlight>
                  <a:srgbClr val="FFFFFF"/>
                </a:highlight>
                <a:latin typeface="Calibri" panose="020F0502020204030204"/>
                <a:ea typeface="游ゴシック" panose="020B0400000000000000" pitchFamily="50" charset="-128"/>
              </a:rPr>
              <a:t>※</a:t>
            </a:r>
            <a:r>
              <a:rPr kumimoji="0" lang="ja-JP" altLang="en-US" sz="1400" u="sng" dirty="0">
                <a:solidFill>
                  <a:srgbClr val="0070C0"/>
                </a:solidFill>
                <a:highlight>
                  <a:srgbClr val="FFFFFF"/>
                </a:highlight>
                <a:latin typeface="Calibri" panose="020F0502020204030204"/>
              </a:rPr>
              <a:t>情報提供書④は</a:t>
            </a:r>
            <a:r>
              <a:rPr kumimoji="0" lang="ja-JP" altLang="en-US" sz="1400" u="sng" kern="100" dirty="0">
                <a:solidFill>
                  <a:srgbClr val="0070C0"/>
                </a:solidFill>
                <a:highlight>
                  <a:srgbClr val="FFFFFF"/>
                </a:highlight>
                <a:latin typeface="游ゴシック" panose="020B0400000000000000" pitchFamily="50" charset="-128"/>
                <a:cs typeface="Times New Roman" panose="02020603050405020304" pitchFamily="18" charset="0"/>
              </a:rPr>
              <a:t>フロンティア育成事業に関する情報提供の場合は記載をお願いします</a:t>
            </a:r>
            <a:r>
              <a:rPr kumimoji="0" lang="en-US" altLang="ja-JP" sz="1400" u="sng" kern="100" dirty="0">
                <a:solidFill>
                  <a:srgbClr val="0070C0"/>
                </a:solidFill>
                <a:highlight>
                  <a:srgbClr val="FFFFFF"/>
                </a:highlight>
                <a:latin typeface="游ゴシック" panose="020B0400000000000000" pitchFamily="50" charset="-128"/>
                <a:cs typeface="Times New Roman" panose="02020603050405020304" pitchFamily="18" charset="0"/>
              </a:rPr>
              <a:t>(</a:t>
            </a:r>
            <a:r>
              <a:rPr kumimoji="0" lang="ja-JP" altLang="en-US" sz="1400" u="sng" kern="100" dirty="0">
                <a:solidFill>
                  <a:srgbClr val="0070C0"/>
                </a:solidFill>
                <a:highlight>
                  <a:srgbClr val="FFFFFF"/>
                </a:highlight>
                <a:latin typeface="游ゴシック" panose="020B0400000000000000" pitchFamily="50" charset="-128"/>
                <a:cs typeface="Times New Roman" panose="02020603050405020304" pitchFamily="18" charset="0"/>
              </a:rPr>
              <a:t>任意</a:t>
            </a:r>
            <a:r>
              <a:rPr kumimoji="0" lang="en-US" altLang="ja-JP" sz="1400" u="sng" kern="100" dirty="0">
                <a:solidFill>
                  <a:srgbClr val="0070C0"/>
                </a:solidFill>
                <a:highlight>
                  <a:srgbClr val="FFFFFF"/>
                </a:highlight>
                <a:latin typeface="游ゴシック" panose="020B0400000000000000" pitchFamily="50" charset="-128"/>
                <a:cs typeface="Times New Roman" panose="02020603050405020304" pitchFamily="18" charset="0"/>
              </a:rPr>
              <a:t>) </a:t>
            </a:r>
            <a:endParaRPr kumimoji="0" lang="en-US" altLang="ja-JP" sz="1400" b="0" i="0" u="sng" strike="noStrike" kern="1200" cap="none" spc="0" normalizeH="0" baseline="0" noProof="0" dirty="0">
              <a:ln>
                <a:noFill/>
              </a:ln>
              <a:solidFill>
                <a:srgbClr val="0070C0"/>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1400" b="0" i="0" u="none" strike="noStrike" kern="1200" cap="none" spc="0" normalizeH="0" baseline="0" noProof="0" dirty="0">
              <a:ln>
                <a:noFill/>
              </a:ln>
              <a:solidFill>
                <a:srgbClr val="0070C0"/>
              </a:solidFill>
              <a:effectLst/>
              <a:uLnTx/>
              <a:uFillTx/>
              <a:latin typeface="Calibri" panose="020F0502020204030204"/>
              <a:ea typeface="游ゴシック" panose="020B0400000000000000" pitchFamily="50" charset="-128"/>
              <a:cs typeface="+mn-cs"/>
            </a:endParaRPr>
          </a:p>
          <a:p>
            <a:pPr lvl="0" defTabSz="457200">
              <a:defRPr/>
            </a:pPr>
            <a:r>
              <a:rPr kumimoji="0" lang="ja-JP" altLang="en-US" sz="1400" b="0" i="0" u="none" strike="noStrike" kern="1200" cap="none" spc="0" normalizeH="0" baseline="0" noProof="0" dirty="0">
                <a:ln>
                  <a:noFill/>
                </a:ln>
                <a:solidFill>
                  <a:srgbClr val="0070C0"/>
                </a:solidFill>
                <a:effectLst/>
                <a:uLnTx/>
                <a:uFillTx/>
                <a:latin typeface="Calibri" panose="020F0502020204030204"/>
                <a:ea typeface="游ゴシック" panose="020B0400000000000000" pitchFamily="50" charset="-128"/>
                <a:cs typeface="+mn-cs"/>
              </a:rPr>
              <a:t>＊本</a:t>
            </a:r>
            <a:r>
              <a:rPr kumimoji="0" lang="ja-JP" altLang="en-US" sz="1400" b="0" i="0" u="none" kern="1200" cap="none" spc="0" normalizeH="0" baseline="0" noProof="0" dirty="0">
                <a:ln>
                  <a:noFill/>
                </a:ln>
                <a:solidFill>
                  <a:srgbClr val="0070C0"/>
                </a:solidFill>
                <a:effectLst/>
                <a:uLnTx/>
                <a:uFillTx/>
                <a:latin typeface="Calibri" panose="020F0502020204030204"/>
                <a:ea typeface="游ゴシック" panose="020B0400000000000000" pitchFamily="50" charset="-128"/>
                <a:cs typeface="+mn-cs"/>
              </a:rPr>
              <a:t>情報提供書に</a:t>
            </a:r>
            <a:r>
              <a:rPr kumimoji="0" lang="ja-JP" altLang="en-US" sz="1400" b="0" i="0" u="none" strike="noStrike" kern="1200" cap="none" spc="0" normalizeH="0" baseline="0" noProof="0" dirty="0">
                <a:ln>
                  <a:noFill/>
                </a:ln>
                <a:solidFill>
                  <a:srgbClr val="0070C0"/>
                </a:solidFill>
                <a:effectLst/>
                <a:uLnTx/>
                <a:uFillTx/>
                <a:latin typeface="Calibri" panose="020F0502020204030204"/>
                <a:ea typeface="游ゴシック" panose="020B0400000000000000" pitchFamily="50" charset="-128"/>
                <a:cs typeface="+mn-cs"/>
              </a:rPr>
              <a:t>ついては、先導研究プログラムの課題設定</a:t>
            </a:r>
            <a:r>
              <a:rPr kumimoji="0" lang="ja-JP" altLang="en-US" sz="1400" b="0" i="0" u="none" kern="1200" cap="none" spc="0" normalizeH="0" baseline="0" noProof="0" dirty="0">
                <a:ln>
                  <a:noFill/>
                </a:ln>
                <a:solidFill>
                  <a:srgbClr val="0070C0"/>
                </a:solidFill>
                <a:effectLst/>
                <a:uLnTx/>
                <a:uFillTx/>
                <a:latin typeface="Calibri" panose="020F0502020204030204"/>
                <a:ea typeface="游ゴシック" panose="020B0400000000000000" pitchFamily="50" charset="-128"/>
                <a:cs typeface="+mn-cs"/>
              </a:rPr>
              <a:t>及び</a:t>
            </a:r>
            <a:r>
              <a:rPr kumimoji="0" lang="en-US" altLang="ja-JP" sz="1400" b="0" i="0" u="none" strike="noStrike" kern="1200" cap="none" spc="0" normalizeH="0" baseline="0" noProof="0" dirty="0">
                <a:ln>
                  <a:noFill/>
                </a:ln>
                <a:solidFill>
                  <a:srgbClr val="0070C0"/>
                </a:solidFill>
                <a:effectLst/>
                <a:uLnTx/>
                <a:uFillTx/>
                <a:latin typeface="Calibri" panose="020F0502020204030204"/>
                <a:ea typeface="游ゴシック" panose="020B0400000000000000" pitchFamily="50" charset="-128"/>
                <a:cs typeface="+mn-cs"/>
              </a:rPr>
              <a:t>NEDO</a:t>
            </a:r>
            <a:r>
              <a:rPr kumimoji="0" lang="ja-JP" altLang="en-US" sz="1400" b="0" i="0" u="none" strike="noStrike" kern="1200" cap="none" spc="0" normalizeH="0" baseline="0" noProof="0" dirty="0">
                <a:ln>
                  <a:noFill/>
                </a:ln>
                <a:solidFill>
                  <a:srgbClr val="0070C0"/>
                </a:solidFill>
                <a:effectLst/>
                <a:uLnTx/>
                <a:uFillTx/>
                <a:latin typeface="Calibri" panose="020F0502020204030204"/>
                <a:ea typeface="游ゴシック" panose="020B0400000000000000" pitchFamily="50" charset="-128"/>
                <a:cs typeface="+mn-cs"/>
              </a:rPr>
              <a:t>事業・制度の検討等に活用させていただきます。</a:t>
            </a:r>
            <a:endParaRPr kumimoji="0" lang="en-US" altLang="ja-JP" sz="1400" b="0" i="0" u="none" strike="noStrike" kern="1200" cap="none" spc="0" normalizeH="0" baseline="0" noProof="0" dirty="0">
              <a:ln>
                <a:noFill/>
              </a:ln>
              <a:solidFill>
                <a:srgbClr val="0070C0"/>
              </a:solidFill>
              <a:effectLst/>
              <a:uLnTx/>
              <a:uFillTx/>
              <a:latin typeface="Calibri" panose="020F0502020204030204"/>
              <a:ea typeface="游ゴシック" panose="020B0400000000000000" pitchFamily="50" charset="-128"/>
              <a:cs typeface="+mn-cs"/>
            </a:endParaRPr>
          </a:p>
        </p:txBody>
      </p:sp>
      <p:sp>
        <p:nvSpPr>
          <p:cNvPr id="11" name="テキスト ボックス 10">
            <a:extLst>
              <a:ext uri="{FF2B5EF4-FFF2-40B4-BE49-F238E27FC236}">
                <a16:creationId xmlns:a16="http://schemas.microsoft.com/office/drawing/2014/main" id="{97D40E15-7061-4C42-865D-775C50DDCAAC}"/>
              </a:ext>
            </a:extLst>
          </p:cNvPr>
          <p:cNvSpPr txBox="1"/>
          <p:nvPr/>
        </p:nvSpPr>
        <p:spPr>
          <a:xfrm>
            <a:off x="245076" y="576889"/>
            <a:ext cx="6698952" cy="36933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800" b="0" i="0" u="none" strike="noStrike" kern="1200" cap="none" spc="0" normalizeH="0" baseline="0" noProof="0">
                <a:ln>
                  <a:noFill/>
                </a:ln>
                <a:solidFill>
                  <a:srgbClr val="0070C0"/>
                </a:solidFill>
                <a:effectLst/>
                <a:uLnTx/>
                <a:uFillTx/>
                <a:latin typeface="Calibri" panose="020F0502020204030204"/>
                <a:ea typeface="游ゴシック" panose="020B0400000000000000" pitchFamily="50" charset="-128"/>
                <a:cs typeface="+mn-cs"/>
              </a:rPr>
              <a:t>○情報提供書作成にあたっての注意事項</a:t>
            </a:r>
            <a:endParaRPr kumimoji="0" lang="ja-JP" altLang="en-US" sz="2400" b="0" i="0" u="none" strike="noStrike" kern="1200" cap="none" spc="0" normalizeH="0" baseline="0" noProof="0">
              <a:ln>
                <a:noFill/>
              </a:ln>
              <a:solidFill>
                <a:srgbClr val="0070C0"/>
              </a:solidFill>
              <a:effectLst/>
              <a:uLnTx/>
              <a:uFillTx/>
              <a:latin typeface="Calibri" panose="020F0502020204030204"/>
              <a:ea typeface="游ゴシック" panose="020B0400000000000000" pitchFamily="50" charset="-128"/>
              <a:cs typeface="+mn-cs"/>
            </a:endParaRPr>
          </a:p>
        </p:txBody>
      </p:sp>
      <p:sp>
        <p:nvSpPr>
          <p:cNvPr id="7" name="四角形: 角を丸くする 6">
            <a:extLst>
              <a:ext uri="{FF2B5EF4-FFF2-40B4-BE49-F238E27FC236}">
                <a16:creationId xmlns:a16="http://schemas.microsoft.com/office/drawing/2014/main" id="{AE0EE336-0BFA-4FD7-99F7-FDEF416F621E}"/>
              </a:ext>
            </a:extLst>
          </p:cNvPr>
          <p:cNvSpPr/>
          <p:nvPr/>
        </p:nvSpPr>
        <p:spPr>
          <a:xfrm>
            <a:off x="6270702" y="175620"/>
            <a:ext cx="2753831" cy="70361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35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rPr>
              <a:t>本ページは削除してください</a:t>
            </a:r>
          </a:p>
        </p:txBody>
      </p:sp>
      <p:grpSp>
        <p:nvGrpSpPr>
          <p:cNvPr id="3" name="グループ化 2">
            <a:extLst>
              <a:ext uri="{FF2B5EF4-FFF2-40B4-BE49-F238E27FC236}">
                <a16:creationId xmlns:a16="http://schemas.microsoft.com/office/drawing/2014/main" id="{3B554847-D07B-923D-B44F-EAB57A54F979}"/>
              </a:ext>
            </a:extLst>
          </p:cNvPr>
          <p:cNvGrpSpPr/>
          <p:nvPr/>
        </p:nvGrpSpPr>
        <p:grpSpPr>
          <a:xfrm>
            <a:off x="245076" y="4404395"/>
            <a:ext cx="8661441" cy="1813961"/>
            <a:chOff x="245076" y="4467150"/>
            <a:chExt cx="8661441" cy="1813961"/>
          </a:xfrm>
        </p:grpSpPr>
        <p:sp>
          <p:nvSpPr>
            <p:cNvPr id="8" name="テキスト ボックス 7">
              <a:extLst>
                <a:ext uri="{FF2B5EF4-FFF2-40B4-BE49-F238E27FC236}">
                  <a16:creationId xmlns:a16="http://schemas.microsoft.com/office/drawing/2014/main" id="{C991FD5B-9FFB-4A94-BFEA-82D36B284C68}"/>
                </a:ext>
              </a:extLst>
            </p:cNvPr>
            <p:cNvSpPr txBox="1"/>
            <p:nvPr/>
          </p:nvSpPr>
          <p:spPr>
            <a:xfrm>
              <a:off x="245076" y="4467150"/>
              <a:ext cx="6698952" cy="36933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800" b="0" i="0" u="none" strike="noStrike" kern="1200" cap="none" spc="0" normalizeH="0" baseline="0" noProof="0" dirty="0">
                  <a:ln>
                    <a:noFill/>
                  </a:ln>
                  <a:solidFill>
                    <a:srgbClr val="0070C0"/>
                  </a:solidFill>
                  <a:effectLst/>
                  <a:uLnTx/>
                  <a:uFillTx/>
                  <a:latin typeface="Calibri" panose="020F0502020204030204"/>
                  <a:ea typeface="游ゴシック" panose="020B0400000000000000" pitchFamily="50" charset="-128"/>
                  <a:cs typeface="+mn-cs"/>
                </a:rPr>
                <a:t>○情報提供書アップロードにあたっての注意事項</a:t>
              </a:r>
              <a:endParaRPr kumimoji="0" lang="ja-JP" altLang="en-US" sz="2400" b="0" i="0" u="none" strike="noStrike" kern="1200" cap="none" spc="0" normalizeH="0" baseline="0" noProof="0" dirty="0">
                <a:ln>
                  <a:noFill/>
                </a:ln>
                <a:solidFill>
                  <a:srgbClr val="0070C0"/>
                </a:solidFill>
                <a:effectLst/>
                <a:uLnTx/>
                <a:uFillTx/>
                <a:latin typeface="Calibri" panose="020F0502020204030204"/>
                <a:ea typeface="游ゴシック" panose="020B0400000000000000" pitchFamily="50" charset="-128"/>
                <a:cs typeface="+mn-cs"/>
              </a:endParaRPr>
            </a:p>
          </p:txBody>
        </p:sp>
        <p:sp>
          <p:nvSpPr>
            <p:cNvPr id="2" name="テキスト ボックス 1">
              <a:extLst>
                <a:ext uri="{FF2B5EF4-FFF2-40B4-BE49-F238E27FC236}">
                  <a16:creationId xmlns:a16="http://schemas.microsoft.com/office/drawing/2014/main" id="{95A89A9C-4123-4BD7-8F36-2C7257F4AE54}"/>
                </a:ext>
              </a:extLst>
            </p:cNvPr>
            <p:cNvSpPr txBox="1"/>
            <p:nvPr/>
          </p:nvSpPr>
          <p:spPr>
            <a:xfrm>
              <a:off x="323306" y="4896116"/>
              <a:ext cx="8583211" cy="1384995"/>
            </a:xfrm>
            <a:prstGeom prst="rect">
              <a:avLst/>
            </a:prstGeom>
            <a:noFill/>
          </p:spPr>
          <p:txBody>
            <a:bodyPr wrap="square" rtlCol="0">
              <a:spAutoFit/>
            </a:bodyPr>
            <a:lstStyle/>
            <a:p>
              <a:pPr marL="285750" marR="0" lvl="0" indent="-285750" algn="l" defTabSz="4572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1" lang="ja-JP" altLang="en-US" sz="1400" b="0" i="0" u="none" strike="noStrike" kern="12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cs typeface="+mn-cs"/>
                </a:rPr>
                <a:t>ファイル名は、「テーマ名最初の</a:t>
              </a:r>
              <a:r>
                <a:rPr kumimoji="1" lang="en-US" altLang="ja-JP" sz="1400" b="0" i="0" u="none" strike="noStrike" kern="12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cs typeface="+mn-cs"/>
                </a:rPr>
                <a:t>5</a:t>
              </a:r>
              <a:r>
                <a:rPr kumimoji="1" lang="ja-JP" altLang="en-US" sz="1400" b="0" i="0" u="none" strike="noStrike" kern="12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cs typeface="+mn-cs"/>
                </a:rPr>
                <a:t>文字</a:t>
              </a:r>
              <a:r>
                <a:rPr kumimoji="1" lang="en-US" altLang="ja-JP" sz="1400" b="0" i="0" u="none" strike="noStrike" kern="12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cs typeface="+mn-cs"/>
                </a:rPr>
                <a:t>_</a:t>
              </a:r>
              <a:r>
                <a:rPr kumimoji="1" lang="ja-JP" altLang="en-US" sz="1400" b="0" i="0" u="none" strike="noStrike" kern="12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cs typeface="+mn-cs"/>
                </a:rPr>
                <a:t>提出者氏名</a:t>
              </a:r>
              <a:r>
                <a:rPr kumimoji="1" lang="en-US" altLang="ja-JP" sz="1400" b="0" i="0" u="none" strike="noStrike" kern="12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cs typeface="+mn-cs"/>
                </a:rPr>
                <a:t>_</a:t>
              </a:r>
              <a:r>
                <a:rPr kumimoji="1" lang="ja-JP" altLang="en-US" sz="1400" b="0" i="0" u="none" strike="noStrike" kern="12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cs typeface="+mn-cs"/>
                </a:rPr>
                <a:t>所属機関名（略称可、個人の場合は省略）」としてください。</a:t>
              </a:r>
              <a:endParaRPr kumimoji="1" lang="en-US" altLang="ja-JP" sz="1400" b="0" i="0" u="none" strike="noStrike" kern="12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cs typeface="+mn-cs"/>
              </a:endParaRPr>
            </a:p>
            <a:p>
              <a:pPr marL="285750" marR="0" lvl="0" indent="-285750" algn="l" defTabSz="4572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1" lang="ja-JP" altLang="en-US" sz="1400" b="0" i="0" u="none" strike="noStrike" kern="12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cs typeface="+mn-cs"/>
                </a:rPr>
                <a:t>入力・アップロード等の操作途中で提出期限が来て完了できなかった場合は、受け付けることができません。</a:t>
              </a:r>
            </a:p>
            <a:p>
              <a:pPr marL="285750" marR="0" lvl="0" indent="-285750" algn="l" defTabSz="4572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1" lang="ja-JP" altLang="en-US" sz="1400" b="0" i="0" u="none" strike="noStrike" kern="12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cs typeface="+mn-cs"/>
                </a:rPr>
                <a:t>通信トラフィック状況等により、入力やアップロードに時間がかかる場合があります。特に、提出期限直前は混雑する可能性がありますので、余裕をもって提出してください。</a:t>
              </a:r>
              <a:endParaRPr kumimoji="1" lang="ja-JP" altLang="en-US" sz="1800" b="0" i="0" u="none" strike="noStrike" kern="1200" cap="none" spc="0" normalizeH="0" baseline="0" noProof="0" dirty="0">
                <a:ln>
                  <a:noFill/>
                </a:ln>
                <a:solidFill>
                  <a:srgbClr val="0070C0"/>
                </a:solidFill>
                <a:effectLst/>
                <a:uLnTx/>
                <a:uFillTx/>
                <a:latin typeface="Calibri" panose="020F0502020204030204"/>
                <a:ea typeface="游ゴシック" panose="020B0400000000000000" pitchFamily="50" charset="-128"/>
                <a:cs typeface="+mn-cs"/>
              </a:endParaRPr>
            </a:p>
          </p:txBody>
        </p:sp>
      </p:grpSp>
    </p:spTree>
    <p:extLst>
      <p:ext uri="{BB962C8B-B14F-4D97-AF65-F5344CB8AC3E}">
        <p14:creationId xmlns:p14="http://schemas.microsoft.com/office/powerpoint/2010/main" val="32630340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64C11C98-2784-423E-B2E9-ADFE28B2BEC3}"/>
              </a:ext>
            </a:extLst>
          </p:cNvPr>
          <p:cNvSpPr txBox="1"/>
          <p:nvPr/>
        </p:nvSpPr>
        <p:spPr>
          <a:xfrm>
            <a:off x="249128" y="107866"/>
            <a:ext cx="2251630" cy="276999"/>
          </a:xfrm>
          <a:prstGeom prst="rect">
            <a:avLst/>
          </a:prstGeom>
          <a:noFill/>
          <a:ln>
            <a:solidFill>
              <a:schemeClr val="tx1"/>
            </a:solid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rPr>
              <a:t>情報提供書①</a:t>
            </a:r>
          </a:p>
        </p:txBody>
      </p:sp>
      <p:sp>
        <p:nvSpPr>
          <p:cNvPr id="2" name="正方形/長方形 1">
            <a:extLst>
              <a:ext uri="{FF2B5EF4-FFF2-40B4-BE49-F238E27FC236}">
                <a16:creationId xmlns:a16="http://schemas.microsoft.com/office/drawing/2014/main" id="{8272CEC8-F777-498C-9F89-7E912ACB90CA}"/>
              </a:ext>
            </a:extLst>
          </p:cNvPr>
          <p:cNvSpPr/>
          <p:nvPr/>
        </p:nvSpPr>
        <p:spPr>
          <a:xfrm>
            <a:off x="249128" y="475303"/>
            <a:ext cx="6410311" cy="425365"/>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00" cap="none" spc="0" normalizeH="0" baseline="0" noProof="0">
                <a:ln>
                  <a:noFill/>
                </a:ln>
                <a:solidFill>
                  <a:schemeClr val="tx1"/>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テーマ名：</a:t>
            </a:r>
            <a:r>
              <a:rPr kumimoji="0" lang="ja-JP" altLang="en-US" sz="1200" b="0" i="0" u="none" strike="noStrike" kern="100" cap="none" spc="0" normalizeH="0" baseline="0" noProof="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〇〇〇〇〇〇〇〇〇〇〇〇〇〇〇の研究開発</a:t>
            </a:r>
            <a:endParaRPr kumimoji="0" lang="en-US" altLang="ja-JP" sz="1200" b="0" i="0" u="none" strike="noStrike" kern="100" cap="none" spc="0" normalizeH="0" baseline="0" noProof="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kern="10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rPr>
              <a:t>達成すべき技術課題：</a:t>
            </a:r>
            <a:r>
              <a:rPr kumimoji="0" lang="en-US" altLang="ja-JP" sz="1200" kern="100">
                <a:solidFill>
                  <a:schemeClr val="accent1"/>
                </a:solidFill>
                <a:latin typeface="游ゴシック" panose="020B0400000000000000" pitchFamily="50" charset="-128"/>
                <a:ea typeface="游ゴシック" panose="020B0400000000000000" pitchFamily="50" charset="-128"/>
                <a:cs typeface="Times New Roman" panose="02020603050405020304" pitchFamily="18" charset="0"/>
              </a:rPr>
              <a:t>40</a:t>
            </a:r>
            <a:r>
              <a:rPr kumimoji="0" lang="ja-JP" altLang="en-US" sz="1200" kern="100">
                <a:solidFill>
                  <a:schemeClr val="accent1"/>
                </a:solidFill>
                <a:latin typeface="游ゴシック" panose="020B0400000000000000" pitchFamily="50" charset="-128"/>
                <a:ea typeface="游ゴシック" panose="020B0400000000000000" pitchFamily="50" charset="-128"/>
                <a:cs typeface="Times New Roman" panose="02020603050405020304" pitchFamily="18" charset="0"/>
              </a:rPr>
              <a:t>字以内</a:t>
            </a:r>
            <a:endParaRPr kumimoji="0" lang="ja-JP" altLang="en-US" sz="1200" b="0" i="0" u="none" strike="noStrike" kern="100" cap="none" spc="0" normalizeH="0" baseline="0" noProof="0">
              <a:ln>
                <a:noFill/>
              </a:ln>
              <a:solidFill>
                <a:schemeClr val="accent1"/>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endParaRPr>
          </a:p>
        </p:txBody>
      </p:sp>
      <p:sp>
        <p:nvSpPr>
          <p:cNvPr id="20" name="正方形/長方形 19">
            <a:extLst>
              <a:ext uri="{FF2B5EF4-FFF2-40B4-BE49-F238E27FC236}">
                <a16:creationId xmlns:a16="http://schemas.microsoft.com/office/drawing/2014/main" id="{13CA54D5-BB3D-46CE-A448-EA6D38E1C2A7}"/>
              </a:ext>
            </a:extLst>
          </p:cNvPr>
          <p:cNvSpPr/>
          <p:nvPr/>
        </p:nvSpPr>
        <p:spPr>
          <a:xfrm>
            <a:off x="334276" y="1271924"/>
            <a:ext cx="3699443" cy="1492557"/>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00" cap="none" spc="0" normalizeH="0" baseline="0" noProof="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記入例：</a:t>
            </a:r>
            <a:endParaRPr kumimoji="0" lang="en-US" altLang="ja-JP" sz="1200" b="0" i="0" u="none" strike="noStrike" kern="100" cap="none" spc="0" normalizeH="0" baseline="0" noProof="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00" cap="none" spc="0" normalizeH="0" baseline="0" noProof="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○○戦略（令和○年○月○日○○○○会議）</a:t>
            </a:r>
            <a:endParaRPr kumimoji="0" lang="en-US" altLang="ja-JP" sz="1200" b="0" i="0" u="none" strike="noStrike" kern="100" cap="none" spc="0" normalizeH="0" baseline="0" noProof="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00" cap="none" spc="0" normalizeH="0" baseline="0" noProof="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ページ</a:t>
            </a:r>
            <a:r>
              <a:rPr kumimoji="0" lang="en-US" altLang="ja-JP" sz="1200" b="0" i="0" u="none" strike="noStrike" kern="100" cap="none" spc="0" normalizeH="0" baseline="0" noProof="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200" b="0" i="0" u="none" strike="noStrike" kern="100" cap="none" spc="0" normalizeH="0" baseline="0" noProof="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〇〇〇〇〇〇〇〇〇〇〇〇〇</a:t>
            </a:r>
            <a:r>
              <a:rPr kumimoji="0" lang="ja-JP" altLang="en-US" sz="1200" b="0" i="0" u="none" strike="noStrike" kern="100" cap="none" spc="0" normalizeH="0" baseline="0" noProof="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技術開発</a:t>
            </a:r>
            <a:endParaRPr kumimoji="0" lang="en-US" altLang="ja-JP" sz="1200" b="0" i="0" u="none" strike="noStrike" kern="100" cap="none" spc="0" normalizeH="0" baseline="0" noProof="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00" cap="none" spc="0" normalizeH="0" baseline="0" noProof="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「・・・・・・・・・・・・・・・・・・・・・・・・・・・・・・・・・・・に取り組む。」に該当</a:t>
            </a:r>
          </a:p>
        </p:txBody>
      </p:sp>
      <p:pic>
        <p:nvPicPr>
          <p:cNvPr id="5" name="図 4" descr="スクリーンショット 2021-06-19 5.33.11.png"/>
          <p:cNvPicPr>
            <a:picLocks noChangeAspect="1"/>
          </p:cNvPicPr>
          <p:nvPr/>
        </p:nvPicPr>
        <p:blipFill rotWithShape="1">
          <a:blip r:embed="rId3">
            <a:extLst>
              <a:ext uri="{28A0092B-C50C-407E-A947-70E740481C1C}">
                <a14:useLocalDpi xmlns:a14="http://schemas.microsoft.com/office/drawing/2010/main" val="0"/>
              </a:ext>
            </a:extLst>
          </a:blip>
          <a:srcRect/>
          <a:stretch/>
        </p:blipFill>
        <p:spPr>
          <a:xfrm>
            <a:off x="290075" y="2809863"/>
            <a:ext cx="3958263" cy="2333189"/>
          </a:xfrm>
          <a:prstGeom prst="rect">
            <a:avLst/>
          </a:prstGeom>
        </p:spPr>
      </p:pic>
      <p:sp>
        <p:nvSpPr>
          <p:cNvPr id="38" name="正方形/長方形 37">
            <a:extLst>
              <a:ext uri="{FF2B5EF4-FFF2-40B4-BE49-F238E27FC236}">
                <a16:creationId xmlns:a16="http://schemas.microsoft.com/office/drawing/2014/main" id="{8EF7963A-C3A2-4143-A46F-9F87E488A0E9}"/>
              </a:ext>
            </a:extLst>
          </p:cNvPr>
          <p:cNvSpPr/>
          <p:nvPr/>
        </p:nvSpPr>
        <p:spPr>
          <a:xfrm>
            <a:off x="249128" y="1157845"/>
            <a:ext cx="4040158" cy="3980515"/>
          </a:xfrm>
          <a:prstGeom prst="rect">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22" name="テキスト ボックス 21">
            <a:extLst>
              <a:ext uri="{FF2B5EF4-FFF2-40B4-BE49-F238E27FC236}">
                <a16:creationId xmlns:a16="http://schemas.microsoft.com/office/drawing/2014/main" id="{E9904EFA-257E-419F-B818-6C724F9861D0}"/>
              </a:ext>
            </a:extLst>
          </p:cNvPr>
          <p:cNvSpPr txBox="1"/>
          <p:nvPr/>
        </p:nvSpPr>
        <p:spPr>
          <a:xfrm>
            <a:off x="296543" y="977827"/>
            <a:ext cx="2204215" cy="276999"/>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rPr>
              <a:t>技術課題に関係する国の戦略</a:t>
            </a:r>
          </a:p>
        </p:txBody>
      </p:sp>
      <p:sp>
        <p:nvSpPr>
          <p:cNvPr id="7" name="角丸四角形 6"/>
          <p:cNvSpPr/>
          <p:nvPr/>
        </p:nvSpPr>
        <p:spPr>
          <a:xfrm>
            <a:off x="334276" y="3801677"/>
            <a:ext cx="3914062" cy="198120"/>
          </a:xfrm>
          <a:prstGeom prst="roundRect">
            <a:avLst/>
          </a:prstGeom>
          <a:noFill/>
          <a:ln w="3175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46" name="角丸四角形 45"/>
          <p:cNvSpPr/>
          <p:nvPr/>
        </p:nvSpPr>
        <p:spPr>
          <a:xfrm>
            <a:off x="1852093" y="4484796"/>
            <a:ext cx="1043508" cy="584188"/>
          </a:xfrm>
          <a:prstGeom prst="roundRect">
            <a:avLst/>
          </a:prstGeom>
          <a:noFill/>
          <a:ln w="3175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36" name="正方形/長方形 35">
            <a:extLst>
              <a:ext uri="{FF2B5EF4-FFF2-40B4-BE49-F238E27FC236}">
                <a16:creationId xmlns:a16="http://schemas.microsoft.com/office/drawing/2014/main" id="{D5DFA2EB-FA0C-4AFC-BAB2-A48473F76496}"/>
              </a:ext>
            </a:extLst>
          </p:cNvPr>
          <p:cNvSpPr/>
          <p:nvPr/>
        </p:nvSpPr>
        <p:spPr>
          <a:xfrm>
            <a:off x="249128" y="5419385"/>
            <a:ext cx="8677286" cy="1312147"/>
          </a:xfrm>
          <a:prstGeom prst="rect">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7" name="テキスト ボックス 36">
            <a:extLst>
              <a:ext uri="{FF2B5EF4-FFF2-40B4-BE49-F238E27FC236}">
                <a16:creationId xmlns:a16="http://schemas.microsoft.com/office/drawing/2014/main" id="{AB3F33B3-3631-486F-951A-79B7D184366B}"/>
              </a:ext>
            </a:extLst>
          </p:cNvPr>
          <p:cNvSpPr txBox="1"/>
          <p:nvPr/>
        </p:nvSpPr>
        <p:spPr>
          <a:xfrm>
            <a:off x="356494" y="5259925"/>
            <a:ext cx="1942217" cy="276999"/>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rPr>
              <a:t>想定される先導研究体制</a:t>
            </a:r>
          </a:p>
        </p:txBody>
      </p:sp>
      <p:sp>
        <p:nvSpPr>
          <p:cNvPr id="39" name="テキスト ボックス 38">
            <a:extLst>
              <a:ext uri="{FF2B5EF4-FFF2-40B4-BE49-F238E27FC236}">
                <a16:creationId xmlns:a16="http://schemas.microsoft.com/office/drawing/2014/main" id="{D438232B-84C9-4069-AB76-DFB5DEC00B87}"/>
              </a:ext>
            </a:extLst>
          </p:cNvPr>
          <p:cNvSpPr txBox="1"/>
          <p:nvPr/>
        </p:nvSpPr>
        <p:spPr>
          <a:xfrm>
            <a:off x="596522" y="5582306"/>
            <a:ext cx="2527264" cy="1384995"/>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200" b="0" i="0" u="none" strike="noStrike" kern="1200" cap="none" spc="0" normalizeH="0" baseline="0" noProof="0">
                <a:ln>
                  <a:noFill/>
                </a:ln>
                <a:solidFill>
                  <a:srgbClr val="0070C0"/>
                </a:solidFill>
                <a:effectLst/>
                <a:uLnTx/>
                <a:uFillTx/>
                <a:latin typeface="Calibri" panose="020F0502020204030204"/>
                <a:ea typeface="游ゴシック" panose="020B0400000000000000" pitchFamily="50" charset="-128"/>
                <a:cs typeface="+mn-cs"/>
              </a:rPr>
              <a:t>〇〇</a:t>
            </a:r>
            <a:r>
              <a:rPr kumimoji="0" lang="ja-JP" altLang="en-US" sz="1200" b="0" i="0" u="none" strike="noStrike" kern="1200" cap="none" spc="0" normalizeH="0" baseline="0" noProof="0">
                <a:ln>
                  <a:noFill/>
                </a:ln>
                <a:solidFill>
                  <a:srgbClr val="0070C0"/>
                </a:solidFill>
                <a:effectLst/>
                <a:uLnTx/>
                <a:uFillTx/>
                <a:latin typeface="Calibri" panose="020F0502020204030204"/>
                <a:ea typeface="游ゴシック" panose="020B0400000000000000" pitchFamily="50" charset="-128"/>
                <a:cs typeface="+mn-cs"/>
              </a:rPr>
              <a:t>株式会社／</a:t>
            </a:r>
            <a:r>
              <a:rPr kumimoji="0" lang="en-US" altLang="ja-JP" sz="1200" b="0" i="0" u="none" strike="noStrike" kern="1200" cap="none" spc="0" normalizeH="0" baseline="0" noProof="0">
                <a:ln>
                  <a:noFill/>
                </a:ln>
                <a:solidFill>
                  <a:srgbClr val="0070C0"/>
                </a:solidFill>
                <a:effectLst/>
                <a:uLnTx/>
                <a:uFillTx/>
                <a:latin typeface="Calibri" panose="020F0502020204030204"/>
                <a:ea typeface="游ゴシック" panose="020B0400000000000000" pitchFamily="50" charset="-128"/>
                <a:cs typeface="+mn-cs"/>
              </a:rPr>
              <a:t>〇〇</a:t>
            </a:r>
            <a:r>
              <a:rPr kumimoji="0" lang="ja-JP" altLang="en-US" sz="1200" b="0" i="0" u="none" strike="noStrike" kern="1200" cap="none" spc="0" normalizeH="0" baseline="0" noProof="0">
                <a:ln>
                  <a:noFill/>
                </a:ln>
                <a:solidFill>
                  <a:srgbClr val="0070C0"/>
                </a:solidFill>
                <a:effectLst/>
                <a:uLnTx/>
                <a:uFillTx/>
                <a:latin typeface="Calibri" panose="020F0502020204030204"/>
                <a:ea typeface="游ゴシック" panose="020B0400000000000000" pitchFamily="50" charset="-128"/>
                <a:cs typeface="+mn-cs"/>
              </a:rPr>
              <a:t>開発部</a:t>
            </a:r>
            <a:endParaRPr kumimoji="0" lang="en-US" altLang="ja-JP" sz="1200" b="0" i="0" u="none" strike="noStrike" kern="1200" cap="none" spc="0" normalizeH="0" baseline="0" noProof="0">
              <a:ln>
                <a:noFill/>
              </a:ln>
              <a:solidFill>
                <a:srgbClr val="0070C0"/>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a:ln>
                  <a:noFill/>
                </a:ln>
                <a:solidFill>
                  <a:srgbClr val="0070C0"/>
                </a:solidFill>
                <a:effectLst/>
                <a:uLnTx/>
                <a:uFillTx/>
                <a:latin typeface="Calibri" panose="020F0502020204030204"/>
                <a:ea typeface="游ゴシック" panose="020B0400000000000000" pitchFamily="50" charset="-128"/>
                <a:cs typeface="+mn-cs"/>
              </a:rPr>
              <a:t>・〇〇〇〇〇〇〇〇〇〇〇の作製</a:t>
            </a:r>
            <a:endParaRPr kumimoji="0" lang="en-US" altLang="ja-JP" sz="1200" b="0" i="0" u="none" strike="noStrike" kern="1200" cap="none" spc="0" normalizeH="0" baseline="0" noProof="0">
              <a:ln>
                <a:noFill/>
              </a:ln>
              <a:solidFill>
                <a:srgbClr val="0070C0"/>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200" b="0" i="0" u="none" strike="noStrike" kern="1200" cap="none" spc="0" normalizeH="0" baseline="0" noProof="0">
                <a:ln>
                  <a:noFill/>
                </a:ln>
                <a:solidFill>
                  <a:srgbClr val="0070C0"/>
                </a:solidFill>
                <a:effectLst/>
                <a:uLnTx/>
                <a:uFillTx/>
                <a:latin typeface="Calibri" panose="020F0502020204030204"/>
                <a:ea typeface="游ゴシック" panose="020B0400000000000000" pitchFamily="50" charset="-128"/>
                <a:cs typeface="+mn-cs"/>
              </a:rPr>
              <a:t>〇〇</a:t>
            </a:r>
            <a:r>
              <a:rPr kumimoji="0" lang="ja-JP" altLang="en-US" sz="1200" b="0" i="0" u="none" strike="noStrike" kern="1200" cap="none" spc="0" normalizeH="0" baseline="0" noProof="0">
                <a:ln>
                  <a:noFill/>
                </a:ln>
                <a:solidFill>
                  <a:srgbClr val="0070C0"/>
                </a:solidFill>
                <a:effectLst/>
                <a:uLnTx/>
                <a:uFillTx/>
                <a:latin typeface="Calibri" panose="020F0502020204030204"/>
                <a:ea typeface="游ゴシック" panose="020B0400000000000000" pitchFamily="50" charset="-128"/>
                <a:cs typeface="+mn-cs"/>
              </a:rPr>
              <a:t>大学／</a:t>
            </a:r>
            <a:r>
              <a:rPr kumimoji="0" lang="en-US" altLang="ja-JP" sz="1200" b="0" i="0" u="none" strike="noStrike" kern="1200" cap="none" spc="0" normalizeH="0" baseline="0" noProof="0">
                <a:ln>
                  <a:noFill/>
                </a:ln>
                <a:solidFill>
                  <a:srgbClr val="0070C0"/>
                </a:solidFill>
                <a:effectLst/>
                <a:uLnTx/>
                <a:uFillTx/>
                <a:latin typeface="Calibri" panose="020F0502020204030204"/>
                <a:ea typeface="游ゴシック" panose="020B0400000000000000" pitchFamily="50" charset="-128"/>
                <a:cs typeface="+mn-cs"/>
              </a:rPr>
              <a:t>〇〇</a:t>
            </a:r>
            <a:r>
              <a:rPr kumimoji="0" lang="ja-JP" altLang="en-US" sz="1200" b="0" i="0" u="none" strike="noStrike" kern="1200" cap="none" spc="0" normalizeH="0" baseline="0" noProof="0">
                <a:ln>
                  <a:noFill/>
                </a:ln>
                <a:solidFill>
                  <a:srgbClr val="0070C0"/>
                </a:solidFill>
                <a:effectLst/>
                <a:uLnTx/>
                <a:uFillTx/>
                <a:latin typeface="Calibri" panose="020F0502020204030204"/>
                <a:ea typeface="游ゴシック" panose="020B0400000000000000" pitchFamily="50" charset="-128"/>
                <a:cs typeface="+mn-cs"/>
              </a:rPr>
              <a:t>研究室</a:t>
            </a:r>
            <a:endParaRPr kumimoji="0" lang="en-US" altLang="ja-JP" sz="1200" b="0" i="0" u="none" strike="noStrike" kern="1200" cap="none" spc="0" normalizeH="0" baseline="0" noProof="0">
              <a:ln>
                <a:noFill/>
              </a:ln>
              <a:solidFill>
                <a:srgbClr val="0070C0"/>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a:ln>
                  <a:noFill/>
                </a:ln>
                <a:solidFill>
                  <a:srgbClr val="0070C0"/>
                </a:solidFill>
                <a:effectLst/>
                <a:uLnTx/>
                <a:uFillTx/>
                <a:latin typeface="Calibri" panose="020F0502020204030204"/>
                <a:ea typeface="游ゴシック" panose="020B0400000000000000" pitchFamily="50" charset="-128"/>
                <a:cs typeface="+mn-cs"/>
              </a:rPr>
              <a:t>・〇〇〇〇〇〇〇〇〇〇〇の合成</a:t>
            </a:r>
            <a:endParaRPr kumimoji="0" lang="en-US" altLang="ja-JP" sz="1200" b="0" i="0" u="none" strike="noStrike" kern="1200" cap="none" spc="0" normalizeH="0" baseline="0" noProof="0">
              <a:ln>
                <a:noFill/>
              </a:ln>
              <a:solidFill>
                <a:srgbClr val="0070C0"/>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200" b="0" i="0" u="none" strike="noStrike" kern="1200" cap="none" spc="0" normalizeH="0" baseline="0" noProof="0">
                <a:ln>
                  <a:noFill/>
                </a:ln>
                <a:solidFill>
                  <a:srgbClr val="0070C0"/>
                </a:solidFill>
                <a:effectLst/>
                <a:uLnTx/>
                <a:uFillTx/>
                <a:latin typeface="Calibri" panose="020F0502020204030204"/>
                <a:ea typeface="游ゴシック" panose="020B0400000000000000" pitchFamily="50" charset="-128"/>
                <a:cs typeface="+mn-cs"/>
              </a:rPr>
              <a:t>〇〇</a:t>
            </a:r>
            <a:r>
              <a:rPr kumimoji="0" lang="ja-JP" altLang="en-US" sz="1200" b="0" i="0" u="none" strike="noStrike" kern="1200" cap="none" spc="0" normalizeH="0" baseline="0" noProof="0">
                <a:ln>
                  <a:noFill/>
                </a:ln>
                <a:solidFill>
                  <a:srgbClr val="0070C0"/>
                </a:solidFill>
                <a:effectLst/>
                <a:uLnTx/>
                <a:uFillTx/>
                <a:latin typeface="Calibri" panose="020F0502020204030204"/>
                <a:ea typeface="游ゴシック" panose="020B0400000000000000" pitchFamily="50" charset="-128"/>
                <a:cs typeface="+mn-cs"/>
              </a:rPr>
              <a:t>大学／</a:t>
            </a:r>
            <a:r>
              <a:rPr kumimoji="0" lang="en-US" altLang="ja-JP" sz="1200" b="0" i="0" u="none" strike="noStrike" kern="1200" cap="none" spc="0" normalizeH="0" baseline="0" noProof="0">
                <a:ln>
                  <a:noFill/>
                </a:ln>
                <a:solidFill>
                  <a:srgbClr val="0070C0"/>
                </a:solidFill>
                <a:effectLst/>
                <a:uLnTx/>
                <a:uFillTx/>
                <a:latin typeface="Calibri" panose="020F0502020204030204"/>
                <a:ea typeface="游ゴシック" panose="020B0400000000000000" pitchFamily="50" charset="-128"/>
                <a:cs typeface="+mn-cs"/>
              </a:rPr>
              <a:t>〇〇</a:t>
            </a:r>
            <a:r>
              <a:rPr kumimoji="0" lang="ja-JP" altLang="en-US" sz="1200" b="0" i="0" u="none" strike="noStrike" kern="1200" cap="none" spc="0" normalizeH="0" baseline="0" noProof="0">
                <a:ln>
                  <a:noFill/>
                </a:ln>
                <a:solidFill>
                  <a:srgbClr val="0070C0"/>
                </a:solidFill>
                <a:effectLst/>
                <a:uLnTx/>
                <a:uFillTx/>
                <a:latin typeface="Calibri" panose="020F0502020204030204"/>
                <a:ea typeface="游ゴシック" panose="020B0400000000000000" pitchFamily="50" charset="-128"/>
                <a:cs typeface="+mn-cs"/>
              </a:rPr>
              <a:t>研究室</a:t>
            </a:r>
            <a:endParaRPr kumimoji="0" lang="en-US" altLang="ja-JP" sz="1200" b="0" i="0" u="none" strike="noStrike" kern="1200" cap="none" spc="0" normalizeH="0" baseline="0" noProof="0">
              <a:ln>
                <a:noFill/>
              </a:ln>
              <a:solidFill>
                <a:srgbClr val="0070C0"/>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a:ln>
                  <a:noFill/>
                </a:ln>
                <a:solidFill>
                  <a:srgbClr val="0070C0"/>
                </a:solidFill>
                <a:effectLst/>
                <a:uLnTx/>
                <a:uFillTx/>
                <a:latin typeface="Calibri" panose="020F0502020204030204"/>
                <a:ea typeface="游ゴシック" panose="020B0400000000000000" pitchFamily="50" charset="-128"/>
                <a:cs typeface="+mn-cs"/>
              </a:rPr>
              <a:t>・〇〇〇〇〇〇〇〇〇〇〇の分析</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1200" cap="none" spc="0" normalizeH="0" baseline="0" noProof="0">
              <a:ln>
                <a:noFill/>
              </a:ln>
              <a:solidFill>
                <a:srgbClr val="0070C0"/>
              </a:solidFill>
              <a:effectLst/>
              <a:uLnTx/>
              <a:uFillTx/>
              <a:latin typeface="Calibri" panose="020F0502020204030204"/>
              <a:ea typeface="游ゴシック" panose="020B0400000000000000" pitchFamily="50" charset="-128"/>
              <a:cs typeface="+mn-cs"/>
            </a:endParaRPr>
          </a:p>
        </p:txBody>
      </p:sp>
      <p:sp>
        <p:nvSpPr>
          <p:cNvPr id="28" name="正方形/長方形 27">
            <a:extLst>
              <a:ext uri="{FF2B5EF4-FFF2-40B4-BE49-F238E27FC236}">
                <a16:creationId xmlns:a16="http://schemas.microsoft.com/office/drawing/2014/main" id="{AF5E81B6-A51A-AD4C-AD8B-6BFDAFADDE90}"/>
              </a:ext>
            </a:extLst>
          </p:cNvPr>
          <p:cNvSpPr/>
          <p:nvPr/>
        </p:nvSpPr>
        <p:spPr>
          <a:xfrm>
            <a:off x="4457620" y="1157845"/>
            <a:ext cx="4468794" cy="3980517"/>
          </a:xfrm>
          <a:prstGeom prst="rect">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29" name="テキスト ボックス 28">
            <a:extLst>
              <a:ext uri="{FF2B5EF4-FFF2-40B4-BE49-F238E27FC236}">
                <a16:creationId xmlns:a16="http://schemas.microsoft.com/office/drawing/2014/main" id="{203077F3-C7D8-591C-001F-5D025F0F6CAC}"/>
              </a:ext>
            </a:extLst>
          </p:cNvPr>
          <p:cNvSpPr txBox="1"/>
          <p:nvPr/>
        </p:nvSpPr>
        <p:spPr>
          <a:xfrm>
            <a:off x="4570199" y="1010406"/>
            <a:ext cx="3840212" cy="276999"/>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rPr>
              <a:t>情報提供</a:t>
            </a:r>
            <a:r>
              <a:rPr kumimoji="0" lang="ja-JP" altLang="en-US" sz="1200">
                <a:solidFill>
                  <a:prstClr val="black"/>
                </a:solidFill>
                <a:latin typeface="Calibri" panose="020F0502020204030204"/>
                <a:ea typeface="游ゴシック" panose="020B0400000000000000" pitchFamily="50" charset="-128"/>
              </a:rPr>
              <a:t>の概要</a:t>
            </a:r>
            <a:r>
              <a:rPr kumimoji="0" lang="ja-JP" altLang="en-US" sz="12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rPr>
              <a:t>と関係する研究開発の実施状況</a:t>
            </a:r>
          </a:p>
        </p:txBody>
      </p:sp>
      <p:sp>
        <p:nvSpPr>
          <p:cNvPr id="30" name="正方形/長方形 29">
            <a:extLst>
              <a:ext uri="{FF2B5EF4-FFF2-40B4-BE49-F238E27FC236}">
                <a16:creationId xmlns:a16="http://schemas.microsoft.com/office/drawing/2014/main" id="{BC5CD1B1-C0ED-0E47-5CFB-65CAD8A8C59F}"/>
              </a:ext>
            </a:extLst>
          </p:cNvPr>
          <p:cNvSpPr/>
          <p:nvPr/>
        </p:nvSpPr>
        <p:spPr>
          <a:xfrm>
            <a:off x="4384116" y="1385667"/>
            <a:ext cx="4759884" cy="3288191"/>
          </a:xfrm>
          <a:prstGeom prst="rect">
            <a:avLst/>
          </a:prstGeom>
          <a:noFill/>
          <a:ln>
            <a:noFill/>
            <a:prstDash val="dash"/>
          </a:ln>
        </p:spPr>
        <p:style>
          <a:lnRef idx="2">
            <a:schemeClr val="dk1"/>
          </a:lnRef>
          <a:fillRef idx="1">
            <a:schemeClr val="lt1"/>
          </a:fillRef>
          <a:effectRef idx="0">
            <a:schemeClr val="dk1"/>
          </a:effectRef>
          <a:fontRef idx="minor">
            <a:schemeClr val="dk1"/>
          </a:fontRef>
        </p:style>
        <p:txBody>
          <a:bodyPr rtlCol="0" anchor="t" anchorCtr="0"/>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dirty="0">
                <a:solidFill>
                  <a:schemeClr val="tx1"/>
                </a:solidFill>
                <a:latin typeface="Calibri" panose="020F0502020204030204"/>
                <a:ea typeface="游ゴシック" panose="020B0400000000000000" pitchFamily="50" charset="-128"/>
              </a:rPr>
              <a:t>①情報提供の概要</a:t>
            </a:r>
            <a:endParaRPr kumimoji="0" lang="en-US" altLang="ja-JP" sz="1200" dirty="0">
              <a:solidFill>
                <a:schemeClr val="tx1"/>
              </a:solidFill>
              <a:latin typeface="Calibri" panose="020F0502020204030204"/>
              <a:ea typeface="游ゴシック" panose="020B0400000000000000" pitchFamily="50" charset="-128"/>
            </a:endParaRPr>
          </a:p>
          <a:p>
            <a:pPr defTabSz="457200">
              <a:defRPr/>
            </a:pPr>
            <a:r>
              <a:rPr kumimoji="0" lang="ja-JP" altLang="en-US" sz="1200" b="0" i="0" u="none" strike="noStrike" kern="1200" cap="none" spc="0" normalizeH="0" baseline="0" noProof="0" dirty="0">
                <a:ln>
                  <a:noFill/>
                </a:ln>
                <a:solidFill>
                  <a:srgbClr val="0070C0"/>
                </a:solidFill>
                <a:effectLst/>
                <a:uLnTx/>
                <a:uFillTx/>
                <a:latin typeface="Calibri" panose="020F0502020204030204"/>
                <a:ea typeface="游ゴシック" panose="020B0400000000000000" pitchFamily="50" charset="-128"/>
                <a:cs typeface="+mn-cs"/>
              </a:rPr>
              <a:t>・・・・・・・・・・・・・・・・・・・・・・・・・・・・・・・・・・・・・・・・・・・・・・・・・・・・・・・・・・・・・・・・・・・・・・・・・・・・・・・・・・・・・・・・・・・・・・・・・・・・・・・・・・・・・・・・・・・・・・・・・・・・</a:t>
            </a:r>
            <a:endParaRPr kumimoji="0" lang="en-US" altLang="ja-JP" sz="1200" dirty="0">
              <a:solidFill>
                <a:srgbClr val="000000"/>
              </a:solidFill>
              <a:latin typeface="Calibri" panose="020F0502020204030204"/>
              <a:ea typeface="游ゴシック" panose="020B0400000000000000"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dirty="0">
                <a:solidFill>
                  <a:srgbClr val="000000"/>
                </a:solidFill>
                <a:latin typeface="Calibri" panose="020F0502020204030204"/>
                <a:ea typeface="游ゴシック" panose="020B0400000000000000" pitchFamily="50" charset="-128"/>
              </a:rPr>
              <a:t>②</a:t>
            </a:r>
            <a:r>
              <a:rPr kumimoji="0" lang="ja-JP" altLang="en-US" sz="1200" b="0" i="0" u="none" strike="noStrike" kern="1200" cap="none" spc="0" normalizeH="0" baseline="0" noProof="0" dirty="0">
                <a:ln>
                  <a:noFill/>
                </a:ln>
                <a:solidFill>
                  <a:srgbClr val="000000"/>
                </a:solidFill>
                <a:effectLst/>
                <a:uLnTx/>
                <a:uFillTx/>
                <a:latin typeface="Calibri" panose="020F0502020204030204"/>
                <a:ea typeface="游ゴシック" panose="020B0400000000000000" pitchFamily="50" charset="-128"/>
                <a:cs typeface="+mn-cs"/>
              </a:rPr>
              <a:t>これまでの研究進捗</a:t>
            </a:r>
            <a:endParaRPr kumimoji="0" lang="en-US" altLang="ja-JP" sz="1200" b="0" i="0" u="none" strike="noStrike" kern="1200" cap="none" spc="0" normalizeH="0" baseline="0" noProof="0" dirty="0">
              <a:ln>
                <a:noFill/>
              </a:ln>
              <a:solidFill>
                <a:srgbClr val="000000"/>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srgbClr val="0070C0"/>
                </a:solidFill>
                <a:effectLst/>
                <a:uLnTx/>
                <a:uFillTx/>
                <a:latin typeface="Calibri" panose="020F0502020204030204"/>
                <a:ea typeface="游ゴシック" panose="020B0400000000000000" pitchFamily="50" charset="-128"/>
                <a:cs typeface="+mn-cs"/>
              </a:rPr>
              <a:t>・・・・・・・・・・・・・・・・・・・・・・・・・・・・・・・・・・・・・・・・・・・・・・・・・・・・・・・・・・・・・・・・・・・・・・・・・・・・・・・・・・・・・・・・・・・・・・・・・・・・・・・・・・・・・・・・・・・・・・・・・・・・</a:t>
            </a:r>
            <a:endParaRPr kumimoji="0" lang="en-US" altLang="ja-JP" sz="1200" b="0" i="0" u="none" strike="noStrike" kern="1200" cap="none" spc="0" normalizeH="0" baseline="0" noProof="0" dirty="0">
              <a:ln>
                <a:noFill/>
              </a:ln>
              <a:solidFill>
                <a:srgbClr val="0070C0"/>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srgbClr val="000000"/>
                </a:solidFill>
                <a:effectLst/>
                <a:uLnTx/>
                <a:uFillTx/>
                <a:latin typeface="Calibri" panose="020F0502020204030204"/>
                <a:ea typeface="游ゴシック" panose="020B0400000000000000" pitchFamily="50" charset="-128"/>
                <a:cs typeface="+mn-cs"/>
              </a:rPr>
              <a:t>③国立研究開発法人等による終了時評価報告書</a:t>
            </a:r>
            <a:endParaRPr kumimoji="0" lang="en-US" altLang="ja-JP" sz="1200" b="0" i="0" u="none" strike="noStrike" kern="1200" cap="none" spc="0" normalizeH="0" baseline="0" noProof="0" dirty="0">
              <a:ln>
                <a:noFill/>
              </a:ln>
              <a:solidFill>
                <a:srgbClr val="000000"/>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200" b="0" i="0" u="none" strike="noStrike" kern="1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20XX</a:t>
            </a:r>
            <a:r>
              <a:rPr kumimoji="0" lang="ja-JP" altLang="en-US" sz="1200" b="0" i="0" u="none" strike="noStrike" kern="1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年度　「○○○○○○の研究開発」終了時評価報告書（</a:t>
            </a:r>
            <a:r>
              <a:rPr kumimoji="0" lang="en-US" altLang="ja-JP" sz="1200" b="0" i="0" u="none" strike="noStrike" kern="100" cap="none" spc="0" normalizeH="0" baseline="0" noProof="0" dirty="0" err="1">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〇〇</a:t>
            </a:r>
            <a:endParaRPr kumimoji="0" lang="en-US" altLang="ja-JP" sz="1200" b="0" i="0" u="none" strike="noStrike" kern="1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機構）</a:t>
            </a:r>
            <a:endParaRPr kumimoji="0" lang="en-US" altLang="ja-JP" sz="1200" b="0" i="0" u="none" strike="noStrike" kern="1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a:t>
            </a:r>
            <a:r>
              <a:rPr kumimoji="0" lang="en-US" altLang="ja-JP" sz="1200" b="0" i="0" u="none" strike="noStrike" kern="1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URL:</a:t>
            </a:r>
            <a:r>
              <a:rPr kumimoji="0" lang="ja-JP" altLang="en-US" sz="1200" b="0" i="0" u="none" strike="noStrike" kern="1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a:t>
            </a:r>
          </a:p>
        </p:txBody>
      </p:sp>
      <p:sp>
        <p:nvSpPr>
          <p:cNvPr id="6" name="テキスト ボックス 5">
            <a:extLst>
              <a:ext uri="{FF2B5EF4-FFF2-40B4-BE49-F238E27FC236}">
                <a16:creationId xmlns:a16="http://schemas.microsoft.com/office/drawing/2014/main" id="{1F0F8DDB-C2E6-46E3-C0ED-EF8CB5286766}"/>
              </a:ext>
            </a:extLst>
          </p:cNvPr>
          <p:cNvSpPr txBox="1"/>
          <p:nvPr/>
        </p:nvSpPr>
        <p:spPr>
          <a:xfrm>
            <a:off x="6659439" y="115728"/>
            <a:ext cx="2370261" cy="646331"/>
          </a:xfrm>
          <a:prstGeom prst="rect">
            <a:avLst/>
          </a:prstGeom>
          <a:solidFill>
            <a:schemeClr val="bg1"/>
          </a:solid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rPr>
              <a:t>・提出日　：</a:t>
            </a:r>
            <a:r>
              <a:rPr kumimoji="0" lang="en-US" altLang="ja-JP" sz="1200" b="0" i="0" u="none" strike="noStrike" kern="1200" cap="none" spc="0" normalizeH="0" baseline="0" noProof="0">
                <a:ln>
                  <a:noFill/>
                </a:ln>
                <a:solidFill>
                  <a:srgbClr val="4472C4"/>
                </a:solidFill>
                <a:effectLst/>
                <a:uLnTx/>
                <a:uFillTx/>
                <a:latin typeface="Calibri" panose="020F0502020204030204"/>
                <a:ea typeface="游ゴシック" panose="020B0400000000000000" pitchFamily="50" charset="-128"/>
                <a:cs typeface="+mn-cs"/>
              </a:rPr>
              <a:t>20</a:t>
            </a:r>
            <a:r>
              <a:rPr kumimoji="0" lang="ja-JP" altLang="en-US" sz="1200" b="0" i="0" u="none" strike="noStrike" kern="1200" cap="none" spc="0" normalizeH="0" baseline="0" noProof="0">
                <a:ln>
                  <a:noFill/>
                </a:ln>
                <a:solidFill>
                  <a:srgbClr val="4472C4"/>
                </a:solidFill>
                <a:effectLst/>
                <a:uLnTx/>
                <a:uFillTx/>
                <a:latin typeface="Calibri" panose="020F0502020204030204"/>
                <a:ea typeface="游ゴシック" panose="020B0400000000000000" pitchFamily="50" charset="-128"/>
                <a:cs typeface="+mn-cs"/>
              </a:rPr>
              <a:t> ●●年●月●日　</a:t>
            </a:r>
            <a:r>
              <a:rPr kumimoji="0" lang="ja-JP" altLang="en-US" sz="12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rPr>
              <a: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rPr>
              <a:t>・機関名　：</a:t>
            </a:r>
            <a:r>
              <a:rPr kumimoji="0" lang="ja-JP" altLang="en-US" sz="1200" b="0" i="0" u="none" strike="noStrike" kern="1200" cap="none" spc="0" normalizeH="0" baseline="0" noProof="0">
                <a:ln>
                  <a:noFill/>
                </a:ln>
                <a:solidFill>
                  <a:srgbClr val="4472C4"/>
                </a:solidFill>
                <a:effectLst/>
                <a:uLnTx/>
                <a:uFillTx/>
                <a:latin typeface="Calibri" panose="020F0502020204030204"/>
                <a:ea typeface="游ゴシック" panose="020B0400000000000000" pitchFamily="50" charset="-128"/>
                <a:cs typeface="+mn-cs"/>
              </a:rPr>
              <a:t>株式会社○○</a:t>
            </a:r>
            <a:endParaRPr kumimoji="0" lang="en-US" altLang="ja-JP" sz="1200" b="0" i="0" u="none" strike="noStrike" kern="1200" cap="none" spc="0" normalizeH="0" baseline="0" noProof="0">
              <a:ln>
                <a:noFill/>
              </a:ln>
              <a:solidFill>
                <a:srgbClr val="4472C4"/>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rPr>
              <a:t>・氏名　　：</a:t>
            </a:r>
            <a:r>
              <a:rPr kumimoji="0" lang="ja-JP" altLang="en-US" sz="1200" b="0" i="0" u="none" strike="noStrike" kern="1200" cap="none" spc="0" normalizeH="0" baseline="0" noProof="0">
                <a:ln>
                  <a:noFill/>
                </a:ln>
                <a:solidFill>
                  <a:srgbClr val="4472C4"/>
                </a:solidFill>
                <a:effectLst/>
                <a:uLnTx/>
                <a:uFillTx/>
                <a:latin typeface="Calibri" panose="020F0502020204030204"/>
                <a:ea typeface="游ゴシック" panose="020B0400000000000000" pitchFamily="50" charset="-128"/>
                <a:cs typeface="+mn-cs"/>
              </a:rPr>
              <a:t>○○　○○</a:t>
            </a:r>
            <a:endParaRPr kumimoji="0" lang="en-US" altLang="ja-JP" sz="1200" b="0" i="0" u="none" strike="noStrike" kern="1200" cap="none" spc="0" normalizeH="0" baseline="0" noProof="0">
              <a:ln>
                <a:noFill/>
              </a:ln>
              <a:solidFill>
                <a:srgbClr val="4472C4"/>
              </a:solidFill>
              <a:effectLst/>
              <a:uLnTx/>
              <a:uFillTx/>
              <a:latin typeface="Calibri"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3474338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64C11C98-2784-423E-B2E9-ADFE28B2BEC3}"/>
              </a:ext>
            </a:extLst>
          </p:cNvPr>
          <p:cNvSpPr txBox="1"/>
          <p:nvPr/>
        </p:nvSpPr>
        <p:spPr>
          <a:xfrm>
            <a:off x="249128" y="107866"/>
            <a:ext cx="2251630" cy="276999"/>
          </a:xfrm>
          <a:prstGeom prst="rect">
            <a:avLst/>
          </a:prstGeom>
          <a:noFill/>
          <a:ln>
            <a:solidFill>
              <a:schemeClr val="tx1"/>
            </a:solid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rPr>
              <a:t>情報提供書</a:t>
            </a:r>
            <a:r>
              <a:rPr kumimoji="0" lang="ja-JP" altLang="en-US" sz="1200">
                <a:solidFill>
                  <a:prstClr val="black"/>
                </a:solidFill>
                <a:latin typeface="Calibri" panose="020F0502020204030204"/>
                <a:ea typeface="游ゴシック" panose="020B0400000000000000" pitchFamily="50" charset="-128"/>
              </a:rPr>
              <a:t>①</a:t>
            </a:r>
            <a:endParaRPr kumimoji="0" lang="ja-JP" altLang="en-US" sz="12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20" name="正方形/長方形 19">
            <a:extLst>
              <a:ext uri="{FF2B5EF4-FFF2-40B4-BE49-F238E27FC236}">
                <a16:creationId xmlns:a16="http://schemas.microsoft.com/office/drawing/2014/main" id="{13CA54D5-BB3D-46CE-A448-EA6D38E1C2A7}"/>
              </a:ext>
            </a:extLst>
          </p:cNvPr>
          <p:cNvSpPr/>
          <p:nvPr/>
        </p:nvSpPr>
        <p:spPr>
          <a:xfrm>
            <a:off x="343958" y="1157846"/>
            <a:ext cx="3699443" cy="1492557"/>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00" cap="none" spc="0" normalizeH="0" baseline="0" noProof="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記入例：</a:t>
            </a:r>
            <a:endParaRPr kumimoji="0" lang="en-US" altLang="ja-JP" sz="1200" b="0" i="0" u="none" strike="noStrike" kern="100" cap="none" spc="0" normalizeH="0" baseline="0" noProof="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00" cap="none" spc="0" normalizeH="0" baseline="0" noProof="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○○戦略（令和○年○月○日○○○○会議）</a:t>
            </a:r>
            <a:endParaRPr kumimoji="0" lang="en-US" altLang="ja-JP" sz="1200" b="0" i="0" u="none" strike="noStrike" kern="100" cap="none" spc="0" normalizeH="0" baseline="0" noProof="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00" cap="none" spc="0" normalizeH="0" baseline="0" noProof="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ページ</a:t>
            </a:r>
            <a:r>
              <a:rPr kumimoji="0" lang="en-US" altLang="ja-JP" sz="1200" b="0" i="0" u="none" strike="noStrike" kern="100" cap="none" spc="0" normalizeH="0" baseline="0" noProof="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200" b="0" i="0" u="none" strike="noStrike" kern="100" cap="none" spc="0" normalizeH="0" baseline="0" noProof="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〇〇〇〇〇〇〇〇〇〇〇〇〇</a:t>
            </a:r>
            <a:r>
              <a:rPr kumimoji="0" lang="ja-JP" altLang="en-US" sz="1200" b="0" i="0" u="none" strike="noStrike" kern="100" cap="none" spc="0" normalizeH="0" baseline="0" noProof="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技術開発</a:t>
            </a:r>
            <a:endParaRPr kumimoji="0" lang="en-US" altLang="ja-JP" sz="1200" b="0" i="0" u="none" strike="noStrike" kern="100" cap="none" spc="0" normalizeH="0" baseline="0" noProof="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00" cap="none" spc="0" normalizeH="0" baseline="0" noProof="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「・・・・・・・・・・・・・・・・・・・・・・・・・・・・・・・・・・・に取り組む。」に該当</a:t>
            </a:r>
          </a:p>
        </p:txBody>
      </p:sp>
      <p:pic>
        <p:nvPicPr>
          <p:cNvPr id="5" name="図 4" descr="スクリーンショット 2021-06-19 5.33.11.png"/>
          <p:cNvPicPr>
            <a:picLocks noChangeAspect="1"/>
          </p:cNvPicPr>
          <p:nvPr/>
        </p:nvPicPr>
        <p:blipFill rotWithShape="1">
          <a:blip r:embed="rId3">
            <a:extLst>
              <a:ext uri="{28A0092B-C50C-407E-A947-70E740481C1C}">
                <a14:useLocalDpi xmlns:a14="http://schemas.microsoft.com/office/drawing/2010/main" val="0"/>
              </a:ext>
            </a:extLst>
          </a:blip>
          <a:srcRect/>
          <a:stretch/>
        </p:blipFill>
        <p:spPr>
          <a:xfrm>
            <a:off x="290075" y="2673406"/>
            <a:ext cx="3958263" cy="2333189"/>
          </a:xfrm>
          <a:prstGeom prst="rect">
            <a:avLst/>
          </a:prstGeom>
        </p:spPr>
      </p:pic>
      <p:sp>
        <p:nvSpPr>
          <p:cNvPr id="38" name="正方形/長方形 37">
            <a:extLst>
              <a:ext uri="{FF2B5EF4-FFF2-40B4-BE49-F238E27FC236}">
                <a16:creationId xmlns:a16="http://schemas.microsoft.com/office/drawing/2014/main" id="{8EF7963A-C3A2-4143-A46F-9F87E488A0E9}"/>
              </a:ext>
            </a:extLst>
          </p:cNvPr>
          <p:cNvSpPr/>
          <p:nvPr/>
        </p:nvSpPr>
        <p:spPr>
          <a:xfrm>
            <a:off x="249128" y="1157845"/>
            <a:ext cx="4040158" cy="3980515"/>
          </a:xfrm>
          <a:prstGeom prst="rect">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22" name="テキスト ボックス 21">
            <a:extLst>
              <a:ext uri="{FF2B5EF4-FFF2-40B4-BE49-F238E27FC236}">
                <a16:creationId xmlns:a16="http://schemas.microsoft.com/office/drawing/2014/main" id="{E9904EFA-257E-419F-B818-6C724F9861D0}"/>
              </a:ext>
            </a:extLst>
          </p:cNvPr>
          <p:cNvSpPr txBox="1"/>
          <p:nvPr/>
        </p:nvSpPr>
        <p:spPr>
          <a:xfrm>
            <a:off x="296543" y="977827"/>
            <a:ext cx="2204215" cy="276999"/>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rPr>
              <a:t>技術課題に関係する国の戦略</a:t>
            </a:r>
          </a:p>
        </p:txBody>
      </p:sp>
      <p:sp>
        <p:nvSpPr>
          <p:cNvPr id="7" name="角丸四角形 6"/>
          <p:cNvSpPr/>
          <p:nvPr/>
        </p:nvSpPr>
        <p:spPr>
          <a:xfrm>
            <a:off x="334276" y="3665220"/>
            <a:ext cx="3914062" cy="198120"/>
          </a:xfrm>
          <a:prstGeom prst="roundRect">
            <a:avLst/>
          </a:prstGeom>
          <a:noFill/>
          <a:ln w="3175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46" name="角丸四角形 45"/>
          <p:cNvSpPr/>
          <p:nvPr/>
        </p:nvSpPr>
        <p:spPr>
          <a:xfrm>
            <a:off x="1852093" y="4348339"/>
            <a:ext cx="1043508" cy="584188"/>
          </a:xfrm>
          <a:prstGeom prst="roundRect">
            <a:avLst/>
          </a:prstGeom>
          <a:noFill/>
          <a:ln w="3175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36" name="正方形/長方形 35">
            <a:extLst>
              <a:ext uri="{FF2B5EF4-FFF2-40B4-BE49-F238E27FC236}">
                <a16:creationId xmlns:a16="http://schemas.microsoft.com/office/drawing/2014/main" id="{D5DFA2EB-FA0C-4AFC-BAB2-A48473F76496}"/>
              </a:ext>
            </a:extLst>
          </p:cNvPr>
          <p:cNvSpPr/>
          <p:nvPr/>
        </p:nvSpPr>
        <p:spPr>
          <a:xfrm>
            <a:off x="249128" y="5419385"/>
            <a:ext cx="8677286" cy="1312147"/>
          </a:xfrm>
          <a:prstGeom prst="rect">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7" name="テキスト ボックス 36">
            <a:extLst>
              <a:ext uri="{FF2B5EF4-FFF2-40B4-BE49-F238E27FC236}">
                <a16:creationId xmlns:a16="http://schemas.microsoft.com/office/drawing/2014/main" id="{AB3F33B3-3631-486F-951A-79B7D184366B}"/>
              </a:ext>
            </a:extLst>
          </p:cNvPr>
          <p:cNvSpPr txBox="1"/>
          <p:nvPr/>
        </p:nvSpPr>
        <p:spPr>
          <a:xfrm>
            <a:off x="356494" y="5259925"/>
            <a:ext cx="1942217" cy="276999"/>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rPr>
              <a:t>想定される先導研究体制</a:t>
            </a:r>
          </a:p>
        </p:txBody>
      </p:sp>
      <p:sp>
        <p:nvSpPr>
          <p:cNvPr id="39" name="テキスト ボックス 38">
            <a:extLst>
              <a:ext uri="{FF2B5EF4-FFF2-40B4-BE49-F238E27FC236}">
                <a16:creationId xmlns:a16="http://schemas.microsoft.com/office/drawing/2014/main" id="{D438232B-84C9-4069-AB76-DFB5DEC00B87}"/>
              </a:ext>
            </a:extLst>
          </p:cNvPr>
          <p:cNvSpPr txBox="1"/>
          <p:nvPr/>
        </p:nvSpPr>
        <p:spPr>
          <a:xfrm>
            <a:off x="596522" y="5582306"/>
            <a:ext cx="2527264" cy="1384995"/>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200" b="0" i="0" u="none" strike="noStrike" kern="1200" cap="none" spc="0" normalizeH="0" baseline="0" noProof="0">
                <a:ln>
                  <a:noFill/>
                </a:ln>
                <a:solidFill>
                  <a:srgbClr val="0070C0"/>
                </a:solidFill>
                <a:effectLst/>
                <a:uLnTx/>
                <a:uFillTx/>
                <a:latin typeface="Calibri" panose="020F0502020204030204"/>
                <a:ea typeface="游ゴシック" panose="020B0400000000000000" pitchFamily="50" charset="-128"/>
                <a:cs typeface="+mn-cs"/>
              </a:rPr>
              <a:t>〇〇</a:t>
            </a:r>
            <a:r>
              <a:rPr kumimoji="0" lang="ja-JP" altLang="en-US" sz="1200" b="0" i="0" u="none" strike="noStrike" kern="1200" cap="none" spc="0" normalizeH="0" baseline="0" noProof="0">
                <a:ln>
                  <a:noFill/>
                </a:ln>
                <a:solidFill>
                  <a:srgbClr val="0070C0"/>
                </a:solidFill>
                <a:effectLst/>
                <a:uLnTx/>
                <a:uFillTx/>
                <a:latin typeface="Calibri" panose="020F0502020204030204"/>
                <a:ea typeface="游ゴシック" panose="020B0400000000000000" pitchFamily="50" charset="-128"/>
                <a:cs typeface="+mn-cs"/>
              </a:rPr>
              <a:t>株式会社／</a:t>
            </a:r>
            <a:r>
              <a:rPr kumimoji="0" lang="en-US" altLang="ja-JP" sz="1200" b="0" i="0" u="none" strike="noStrike" kern="1200" cap="none" spc="0" normalizeH="0" baseline="0" noProof="0">
                <a:ln>
                  <a:noFill/>
                </a:ln>
                <a:solidFill>
                  <a:srgbClr val="0070C0"/>
                </a:solidFill>
                <a:effectLst/>
                <a:uLnTx/>
                <a:uFillTx/>
                <a:latin typeface="Calibri" panose="020F0502020204030204"/>
                <a:ea typeface="游ゴシック" panose="020B0400000000000000" pitchFamily="50" charset="-128"/>
                <a:cs typeface="+mn-cs"/>
              </a:rPr>
              <a:t>〇〇</a:t>
            </a:r>
            <a:r>
              <a:rPr kumimoji="0" lang="ja-JP" altLang="en-US" sz="1200" b="0" i="0" u="none" strike="noStrike" kern="1200" cap="none" spc="0" normalizeH="0" baseline="0" noProof="0">
                <a:ln>
                  <a:noFill/>
                </a:ln>
                <a:solidFill>
                  <a:srgbClr val="0070C0"/>
                </a:solidFill>
                <a:effectLst/>
                <a:uLnTx/>
                <a:uFillTx/>
                <a:latin typeface="Calibri" panose="020F0502020204030204"/>
                <a:ea typeface="游ゴシック" panose="020B0400000000000000" pitchFamily="50" charset="-128"/>
                <a:cs typeface="+mn-cs"/>
              </a:rPr>
              <a:t>開発部</a:t>
            </a:r>
            <a:endParaRPr kumimoji="0" lang="en-US" altLang="ja-JP" sz="1200" b="0" i="0" u="none" strike="noStrike" kern="1200" cap="none" spc="0" normalizeH="0" baseline="0" noProof="0">
              <a:ln>
                <a:noFill/>
              </a:ln>
              <a:solidFill>
                <a:srgbClr val="0070C0"/>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a:ln>
                  <a:noFill/>
                </a:ln>
                <a:solidFill>
                  <a:srgbClr val="0070C0"/>
                </a:solidFill>
                <a:effectLst/>
                <a:uLnTx/>
                <a:uFillTx/>
                <a:latin typeface="Calibri" panose="020F0502020204030204"/>
                <a:ea typeface="游ゴシック" panose="020B0400000000000000" pitchFamily="50" charset="-128"/>
                <a:cs typeface="+mn-cs"/>
              </a:rPr>
              <a:t>・〇〇〇〇〇〇〇〇〇〇〇の作製</a:t>
            </a:r>
            <a:endParaRPr kumimoji="0" lang="en-US" altLang="ja-JP" sz="1200" b="0" i="0" u="none" strike="noStrike" kern="1200" cap="none" spc="0" normalizeH="0" baseline="0" noProof="0">
              <a:ln>
                <a:noFill/>
              </a:ln>
              <a:solidFill>
                <a:srgbClr val="0070C0"/>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200" b="0" i="0" u="none" strike="noStrike" kern="1200" cap="none" spc="0" normalizeH="0" baseline="0" noProof="0">
                <a:ln>
                  <a:noFill/>
                </a:ln>
                <a:solidFill>
                  <a:srgbClr val="0070C0"/>
                </a:solidFill>
                <a:effectLst/>
                <a:uLnTx/>
                <a:uFillTx/>
                <a:latin typeface="Calibri" panose="020F0502020204030204"/>
                <a:ea typeface="游ゴシック" panose="020B0400000000000000" pitchFamily="50" charset="-128"/>
                <a:cs typeface="+mn-cs"/>
              </a:rPr>
              <a:t>〇〇</a:t>
            </a:r>
            <a:r>
              <a:rPr kumimoji="0" lang="ja-JP" altLang="en-US" sz="1200" b="0" i="0" u="none" strike="noStrike" kern="1200" cap="none" spc="0" normalizeH="0" baseline="0" noProof="0">
                <a:ln>
                  <a:noFill/>
                </a:ln>
                <a:solidFill>
                  <a:srgbClr val="0070C0"/>
                </a:solidFill>
                <a:effectLst/>
                <a:uLnTx/>
                <a:uFillTx/>
                <a:latin typeface="Calibri" panose="020F0502020204030204"/>
                <a:ea typeface="游ゴシック" panose="020B0400000000000000" pitchFamily="50" charset="-128"/>
                <a:cs typeface="+mn-cs"/>
              </a:rPr>
              <a:t>大学／</a:t>
            </a:r>
            <a:r>
              <a:rPr kumimoji="0" lang="en-US" altLang="ja-JP" sz="1200" b="0" i="0" u="none" strike="noStrike" kern="1200" cap="none" spc="0" normalizeH="0" baseline="0" noProof="0">
                <a:ln>
                  <a:noFill/>
                </a:ln>
                <a:solidFill>
                  <a:srgbClr val="0070C0"/>
                </a:solidFill>
                <a:effectLst/>
                <a:uLnTx/>
                <a:uFillTx/>
                <a:latin typeface="Calibri" panose="020F0502020204030204"/>
                <a:ea typeface="游ゴシック" panose="020B0400000000000000" pitchFamily="50" charset="-128"/>
                <a:cs typeface="+mn-cs"/>
              </a:rPr>
              <a:t>〇〇</a:t>
            </a:r>
            <a:r>
              <a:rPr kumimoji="0" lang="ja-JP" altLang="en-US" sz="1200" b="0" i="0" u="none" strike="noStrike" kern="1200" cap="none" spc="0" normalizeH="0" baseline="0" noProof="0">
                <a:ln>
                  <a:noFill/>
                </a:ln>
                <a:solidFill>
                  <a:srgbClr val="0070C0"/>
                </a:solidFill>
                <a:effectLst/>
                <a:uLnTx/>
                <a:uFillTx/>
                <a:latin typeface="Calibri" panose="020F0502020204030204"/>
                <a:ea typeface="游ゴシック" panose="020B0400000000000000" pitchFamily="50" charset="-128"/>
                <a:cs typeface="+mn-cs"/>
              </a:rPr>
              <a:t>研究室</a:t>
            </a:r>
            <a:endParaRPr kumimoji="0" lang="en-US" altLang="ja-JP" sz="1200" b="0" i="0" u="none" strike="noStrike" kern="1200" cap="none" spc="0" normalizeH="0" baseline="0" noProof="0">
              <a:ln>
                <a:noFill/>
              </a:ln>
              <a:solidFill>
                <a:srgbClr val="0070C0"/>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a:ln>
                  <a:noFill/>
                </a:ln>
                <a:solidFill>
                  <a:srgbClr val="0070C0"/>
                </a:solidFill>
                <a:effectLst/>
                <a:uLnTx/>
                <a:uFillTx/>
                <a:latin typeface="Calibri" panose="020F0502020204030204"/>
                <a:ea typeface="游ゴシック" panose="020B0400000000000000" pitchFamily="50" charset="-128"/>
                <a:cs typeface="+mn-cs"/>
              </a:rPr>
              <a:t>・〇〇〇〇〇〇〇〇〇〇〇の合成</a:t>
            </a:r>
            <a:endParaRPr kumimoji="0" lang="en-US" altLang="ja-JP" sz="1200" b="0" i="0" u="none" strike="noStrike" kern="1200" cap="none" spc="0" normalizeH="0" baseline="0" noProof="0">
              <a:ln>
                <a:noFill/>
              </a:ln>
              <a:solidFill>
                <a:srgbClr val="0070C0"/>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200" b="0" i="0" u="none" strike="noStrike" kern="1200" cap="none" spc="0" normalizeH="0" baseline="0" noProof="0">
                <a:ln>
                  <a:noFill/>
                </a:ln>
                <a:solidFill>
                  <a:srgbClr val="0070C0"/>
                </a:solidFill>
                <a:effectLst/>
                <a:uLnTx/>
                <a:uFillTx/>
                <a:latin typeface="Calibri" panose="020F0502020204030204"/>
                <a:ea typeface="游ゴシック" panose="020B0400000000000000" pitchFamily="50" charset="-128"/>
                <a:cs typeface="+mn-cs"/>
              </a:rPr>
              <a:t>〇〇</a:t>
            </a:r>
            <a:r>
              <a:rPr kumimoji="0" lang="ja-JP" altLang="en-US" sz="1200" b="0" i="0" u="none" strike="noStrike" kern="1200" cap="none" spc="0" normalizeH="0" baseline="0" noProof="0">
                <a:ln>
                  <a:noFill/>
                </a:ln>
                <a:solidFill>
                  <a:srgbClr val="0070C0"/>
                </a:solidFill>
                <a:effectLst/>
                <a:uLnTx/>
                <a:uFillTx/>
                <a:latin typeface="Calibri" panose="020F0502020204030204"/>
                <a:ea typeface="游ゴシック" panose="020B0400000000000000" pitchFamily="50" charset="-128"/>
                <a:cs typeface="+mn-cs"/>
              </a:rPr>
              <a:t>大学／</a:t>
            </a:r>
            <a:r>
              <a:rPr kumimoji="0" lang="en-US" altLang="ja-JP" sz="1200" b="0" i="0" u="none" strike="noStrike" kern="1200" cap="none" spc="0" normalizeH="0" baseline="0" noProof="0">
                <a:ln>
                  <a:noFill/>
                </a:ln>
                <a:solidFill>
                  <a:srgbClr val="0070C0"/>
                </a:solidFill>
                <a:effectLst/>
                <a:uLnTx/>
                <a:uFillTx/>
                <a:latin typeface="Calibri" panose="020F0502020204030204"/>
                <a:ea typeface="游ゴシック" panose="020B0400000000000000" pitchFamily="50" charset="-128"/>
                <a:cs typeface="+mn-cs"/>
              </a:rPr>
              <a:t>〇〇</a:t>
            </a:r>
            <a:r>
              <a:rPr kumimoji="0" lang="ja-JP" altLang="en-US" sz="1200" b="0" i="0" u="none" strike="noStrike" kern="1200" cap="none" spc="0" normalizeH="0" baseline="0" noProof="0">
                <a:ln>
                  <a:noFill/>
                </a:ln>
                <a:solidFill>
                  <a:srgbClr val="0070C0"/>
                </a:solidFill>
                <a:effectLst/>
                <a:uLnTx/>
                <a:uFillTx/>
                <a:latin typeface="Calibri" panose="020F0502020204030204"/>
                <a:ea typeface="游ゴシック" panose="020B0400000000000000" pitchFamily="50" charset="-128"/>
                <a:cs typeface="+mn-cs"/>
              </a:rPr>
              <a:t>研究室</a:t>
            </a:r>
            <a:endParaRPr kumimoji="0" lang="en-US" altLang="ja-JP" sz="1200" b="0" i="0" u="none" strike="noStrike" kern="1200" cap="none" spc="0" normalizeH="0" baseline="0" noProof="0">
              <a:ln>
                <a:noFill/>
              </a:ln>
              <a:solidFill>
                <a:srgbClr val="0070C0"/>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a:ln>
                  <a:noFill/>
                </a:ln>
                <a:solidFill>
                  <a:srgbClr val="0070C0"/>
                </a:solidFill>
                <a:effectLst/>
                <a:uLnTx/>
                <a:uFillTx/>
                <a:latin typeface="Calibri" panose="020F0502020204030204"/>
                <a:ea typeface="游ゴシック" panose="020B0400000000000000" pitchFamily="50" charset="-128"/>
                <a:cs typeface="+mn-cs"/>
              </a:rPr>
              <a:t>・〇〇〇〇〇〇〇〇〇〇〇の分析</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1200" cap="none" spc="0" normalizeH="0" baseline="0" noProof="0">
              <a:ln>
                <a:noFill/>
              </a:ln>
              <a:solidFill>
                <a:srgbClr val="0070C0"/>
              </a:solidFill>
              <a:effectLst/>
              <a:uLnTx/>
              <a:uFillTx/>
              <a:latin typeface="Calibri" panose="020F0502020204030204"/>
              <a:ea typeface="游ゴシック" panose="020B0400000000000000" pitchFamily="50" charset="-128"/>
              <a:cs typeface="+mn-cs"/>
            </a:endParaRPr>
          </a:p>
        </p:txBody>
      </p:sp>
      <p:sp>
        <p:nvSpPr>
          <p:cNvPr id="28" name="正方形/長方形 27">
            <a:extLst>
              <a:ext uri="{FF2B5EF4-FFF2-40B4-BE49-F238E27FC236}">
                <a16:creationId xmlns:a16="http://schemas.microsoft.com/office/drawing/2014/main" id="{AF5E81B6-A51A-AD4C-AD8B-6BFDAFADDE90}"/>
              </a:ext>
            </a:extLst>
          </p:cNvPr>
          <p:cNvSpPr/>
          <p:nvPr/>
        </p:nvSpPr>
        <p:spPr>
          <a:xfrm>
            <a:off x="4457620" y="1157845"/>
            <a:ext cx="4468794" cy="3980517"/>
          </a:xfrm>
          <a:prstGeom prst="rect">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29" name="テキスト ボックス 28">
            <a:extLst>
              <a:ext uri="{FF2B5EF4-FFF2-40B4-BE49-F238E27FC236}">
                <a16:creationId xmlns:a16="http://schemas.microsoft.com/office/drawing/2014/main" id="{203077F3-C7D8-591C-001F-5D025F0F6CAC}"/>
              </a:ext>
            </a:extLst>
          </p:cNvPr>
          <p:cNvSpPr txBox="1"/>
          <p:nvPr/>
        </p:nvSpPr>
        <p:spPr>
          <a:xfrm>
            <a:off x="4336701" y="914450"/>
            <a:ext cx="3840212" cy="276999"/>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rPr>
              <a:t>情報提供</a:t>
            </a:r>
            <a:r>
              <a:rPr kumimoji="0" lang="ja-JP" altLang="en-US" sz="1200">
                <a:solidFill>
                  <a:prstClr val="black"/>
                </a:solidFill>
                <a:latin typeface="Calibri" panose="020F0502020204030204"/>
                <a:ea typeface="游ゴシック" panose="020B0400000000000000" pitchFamily="50" charset="-128"/>
              </a:rPr>
              <a:t>の概要</a:t>
            </a:r>
            <a:r>
              <a:rPr kumimoji="0" lang="ja-JP" altLang="en-US" sz="12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rPr>
              <a:t>と関係する研究開発の実施状況</a:t>
            </a:r>
          </a:p>
        </p:txBody>
      </p:sp>
      <p:sp>
        <p:nvSpPr>
          <p:cNvPr id="30" name="正方形/長方形 29">
            <a:extLst>
              <a:ext uri="{FF2B5EF4-FFF2-40B4-BE49-F238E27FC236}">
                <a16:creationId xmlns:a16="http://schemas.microsoft.com/office/drawing/2014/main" id="{BC5CD1B1-C0ED-0E47-5CFB-65CAD8A8C59F}"/>
              </a:ext>
            </a:extLst>
          </p:cNvPr>
          <p:cNvSpPr/>
          <p:nvPr/>
        </p:nvSpPr>
        <p:spPr>
          <a:xfrm>
            <a:off x="4384116" y="1385667"/>
            <a:ext cx="4759884" cy="3288191"/>
          </a:xfrm>
          <a:prstGeom prst="rect">
            <a:avLst/>
          </a:prstGeom>
          <a:noFill/>
          <a:ln>
            <a:noFill/>
            <a:prstDash val="dash"/>
          </a:ln>
        </p:spPr>
        <p:style>
          <a:lnRef idx="2">
            <a:schemeClr val="dk1"/>
          </a:lnRef>
          <a:fillRef idx="1">
            <a:schemeClr val="lt1"/>
          </a:fillRef>
          <a:effectRef idx="0">
            <a:schemeClr val="dk1"/>
          </a:effectRef>
          <a:fontRef idx="minor">
            <a:schemeClr val="dk1"/>
          </a:fontRef>
        </p:style>
        <p:txBody>
          <a:bodyPr rtlCol="0" anchor="t" anchorCtr="0"/>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a:ln>
                  <a:noFill/>
                </a:ln>
                <a:solidFill>
                  <a:srgbClr val="000000"/>
                </a:solidFill>
                <a:effectLst/>
                <a:uLnTx/>
                <a:uFillTx/>
                <a:latin typeface="Calibri" panose="020F0502020204030204"/>
                <a:ea typeface="游ゴシック" panose="020B0400000000000000" pitchFamily="50" charset="-128"/>
                <a:cs typeface="+mn-cs"/>
              </a:rPr>
              <a:t>①これまでの研究進捗</a:t>
            </a:r>
            <a:endParaRPr kumimoji="0" lang="en-US" altLang="ja-JP" sz="1200" b="0" i="0" u="none" strike="noStrike" kern="1200" cap="none" spc="0" normalizeH="0" baseline="0" noProof="0">
              <a:ln>
                <a:noFill/>
              </a:ln>
              <a:solidFill>
                <a:srgbClr val="000000"/>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a:ln>
                  <a:noFill/>
                </a:ln>
                <a:solidFill>
                  <a:srgbClr val="0070C0"/>
                </a:solidFill>
                <a:effectLst/>
                <a:uLnTx/>
                <a:uFillTx/>
                <a:latin typeface="Calibri" panose="020F0502020204030204"/>
                <a:ea typeface="游ゴシック" panose="020B0400000000000000" pitchFamily="50" charset="-128"/>
                <a:cs typeface="+mn-cs"/>
              </a:rPr>
              <a:t>・・・・・・・・・・・・・・・・・・・・・・・・・・・・・・・・・・・・・・・・・・・・・・・・・・・・・・・・・・・・・・・・・・・・・・・・・・・・・・・・・・・・・・・・・・・・・・・・・・・・・・・・・・・・・・・・・・・・・・・・・・・・</a:t>
            </a:r>
            <a:endParaRPr kumimoji="0" lang="en-US" altLang="ja-JP" sz="1200" b="0" i="0" u="none" strike="noStrike" kern="1200" cap="none" spc="0" normalizeH="0" baseline="0" noProof="0">
              <a:ln>
                <a:noFill/>
              </a:ln>
              <a:solidFill>
                <a:srgbClr val="0070C0"/>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1200" b="0" i="0" u="none" strike="noStrike" kern="1200" cap="none" spc="0" normalizeH="0" baseline="0" noProof="0">
              <a:ln>
                <a:noFill/>
              </a:ln>
              <a:solidFill>
                <a:srgbClr val="0070C0"/>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a:ln>
                  <a:noFill/>
                </a:ln>
                <a:solidFill>
                  <a:srgbClr val="000000"/>
                </a:solidFill>
                <a:effectLst/>
                <a:uLnTx/>
                <a:uFillTx/>
                <a:latin typeface="Calibri" panose="020F0502020204030204"/>
                <a:ea typeface="游ゴシック" panose="020B0400000000000000" pitchFamily="50" charset="-128"/>
                <a:cs typeface="+mn-cs"/>
              </a:rPr>
              <a:t>②代表的な論文や出願特許等</a:t>
            </a:r>
            <a:endParaRPr kumimoji="0" lang="en-US" altLang="ja-JP" sz="1200" b="0" i="0" u="none" strike="noStrike" kern="1200" cap="none" spc="0" normalizeH="0" baseline="0" noProof="0">
              <a:ln>
                <a:noFill/>
              </a:ln>
              <a:solidFill>
                <a:srgbClr val="000000"/>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a:ln>
                  <a:noFill/>
                </a:ln>
                <a:solidFill>
                  <a:srgbClr val="0070C0"/>
                </a:solidFill>
                <a:effectLst/>
                <a:uLnTx/>
                <a:uFillTx/>
                <a:latin typeface="Calibri" panose="020F0502020204030204"/>
                <a:ea typeface="游ゴシック" panose="020B0400000000000000" pitchFamily="50" charset="-128"/>
                <a:cs typeface="+mn-cs"/>
              </a:rPr>
              <a:t>・・・・・・・・・・・・・・・・・・・・・・・・・・・・・・・・・・・・・・・・・・・・・・・・・・・・・・・・・・・・・・・・・・・・・・・・・・・・・・・・・・・・・・・・・・</a:t>
            </a:r>
            <a:endParaRPr kumimoji="0" lang="en-US" altLang="ja-JP" sz="1200" b="0" i="0" u="none" strike="noStrike" kern="1200" cap="none" spc="0" normalizeH="0" baseline="0" noProof="0">
              <a:ln>
                <a:noFill/>
              </a:ln>
              <a:solidFill>
                <a:srgbClr val="000000"/>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a:ln>
                  <a:noFill/>
                </a:ln>
                <a:solidFill>
                  <a:srgbClr val="0070C0"/>
                </a:solidFill>
                <a:effectLst/>
                <a:uLnTx/>
                <a:uFillTx/>
                <a:latin typeface="Calibri" panose="020F0502020204030204"/>
                <a:ea typeface="游ゴシック" panose="020B0400000000000000" pitchFamily="50" charset="-128"/>
                <a:cs typeface="+mn-cs"/>
              </a:rPr>
              <a:t>・・・・・・・・・・・・・・・・・・・・・・・・・・・・・・</a:t>
            </a:r>
            <a:endParaRPr kumimoji="0" lang="en-US" altLang="ja-JP" sz="1200" b="0" i="0" u="none" strike="noStrike" kern="1200" cap="none" spc="0" normalizeH="0" baseline="0" noProof="0">
              <a:ln>
                <a:noFill/>
              </a:ln>
              <a:solidFill>
                <a:srgbClr val="000000"/>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1200" b="0" i="0" u="none" strike="noStrike" kern="1200" cap="none" spc="0" normalizeH="0" baseline="0" noProof="0">
              <a:ln>
                <a:noFill/>
              </a:ln>
              <a:solidFill>
                <a:srgbClr val="000000"/>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1200" b="0" i="0" u="none" strike="noStrike" kern="1200" cap="none" spc="0" normalizeH="0" baseline="0" noProof="0">
              <a:ln>
                <a:noFill/>
              </a:ln>
              <a:solidFill>
                <a:srgbClr val="0070C0"/>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a:ln>
                  <a:noFill/>
                </a:ln>
                <a:solidFill>
                  <a:srgbClr val="000000"/>
                </a:solidFill>
                <a:effectLst/>
                <a:uLnTx/>
                <a:uFillTx/>
                <a:latin typeface="Calibri" panose="020F0502020204030204"/>
                <a:ea typeface="游ゴシック" panose="020B0400000000000000" pitchFamily="50" charset="-128"/>
                <a:cs typeface="+mn-cs"/>
              </a:rPr>
              <a:t>③国立研究開発法人等による終了時評価報告書</a:t>
            </a:r>
            <a:endParaRPr kumimoji="0" lang="en-US" altLang="ja-JP" sz="1200" b="0" i="0" u="none" strike="noStrike" kern="1200" cap="none" spc="0" normalizeH="0" baseline="0" noProof="0">
              <a:ln>
                <a:noFill/>
              </a:ln>
              <a:solidFill>
                <a:srgbClr val="000000"/>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200" b="0" i="0" u="none" strike="noStrike" kern="100" cap="none" spc="0" normalizeH="0" baseline="0" noProof="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20XX</a:t>
            </a:r>
            <a:r>
              <a:rPr kumimoji="0" lang="ja-JP" altLang="en-US" sz="1200" b="0" i="0" u="none" strike="noStrike" kern="100" cap="none" spc="0" normalizeH="0" baseline="0" noProof="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年度　「○○○○○○の研究開発」終了時評価報告書（</a:t>
            </a:r>
            <a:r>
              <a:rPr kumimoji="0" lang="en-US" altLang="ja-JP" sz="1200" b="0" i="0" u="none" strike="noStrike" kern="100" cap="none" spc="0" normalizeH="0" baseline="0" noProof="0" err="1">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〇〇</a:t>
            </a:r>
            <a:endParaRPr kumimoji="0" lang="en-US" altLang="ja-JP" sz="1200" b="0" i="0" u="none" strike="noStrike" kern="100" cap="none" spc="0" normalizeH="0" baseline="0" noProof="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00" cap="none" spc="0" normalizeH="0" baseline="0" noProof="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機構）</a:t>
            </a:r>
            <a:endParaRPr kumimoji="0" lang="en-US" altLang="ja-JP" sz="1200" b="0" i="0" u="none" strike="noStrike" kern="100" cap="none" spc="0" normalizeH="0" baseline="0" noProof="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00" cap="none" spc="0" normalizeH="0" baseline="0" noProof="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a:t>
            </a:r>
            <a:r>
              <a:rPr kumimoji="0" lang="en-US" altLang="ja-JP" sz="1200" b="0" i="0" u="none" strike="noStrike" kern="100" cap="none" spc="0" normalizeH="0" baseline="0" noProof="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URL:</a:t>
            </a:r>
            <a:r>
              <a:rPr kumimoji="0" lang="ja-JP" altLang="en-US" sz="1200" b="0" i="0" u="none" strike="noStrike" kern="100" cap="none" spc="0" normalizeH="0" baseline="0" noProof="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a:t>
            </a:r>
          </a:p>
        </p:txBody>
      </p:sp>
      <p:sp>
        <p:nvSpPr>
          <p:cNvPr id="3" name="スライド番号プレースホルダー 2">
            <a:extLst>
              <a:ext uri="{FF2B5EF4-FFF2-40B4-BE49-F238E27FC236}">
                <a16:creationId xmlns:a16="http://schemas.microsoft.com/office/drawing/2014/main" id="{F2918242-EF53-C9AC-20BD-9619BE8BC8CA}"/>
              </a:ext>
            </a:extLst>
          </p:cNvPr>
          <p:cNvSpPr txBox="1">
            <a:spLocks/>
          </p:cNvSpPr>
          <p:nvPr/>
        </p:nvSpPr>
        <p:spPr>
          <a:xfrm>
            <a:off x="8820694" y="6492876"/>
            <a:ext cx="31115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fld id="{652AE7A0-B274-4AD2-A86F-1F9EDE300C1C}" type="slidenum">
              <a:rPr kumimoji="0" lang="ja-JP" altLang="en-US" sz="2000" b="0" i="1" u="none" strike="noStrike" kern="1200" cap="none" spc="0" normalizeH="0" baseline="0" noProof="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pPr marL="0" marR="0" lvl="0" indent="0" algn="l" defTabSz="457200" rtl="0" eaLnBrk="1" fontAlgn="auto" latinLnBrk="0" hangingPunct="1">
                <a:lnSpc>
                  <a:spcPct val="100000"/>
                </a:lnSpc>
                <a:spcBef>
                  <a:spcPts val="0"/>
                </a:spcBef>
                <a:spcAft>
                  <a:spcPts val="0"/>
                </a:spcAft>
                <a:buClrTx/>
                <a:buSzTx/>
                <a:buFontTx/>
                <a:buNone/>
                <a:tabLst/>
                <a:defRPr/>
              </a:pPr>
              <a:t>3</a:t>
            </a:fld>
            <a:endParaRPr kumimoji="0" lang="ja-JP" altLang="en-US" sz="2000" b="0" i="1" u="none" strike="noStrike" kern="12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24" name="吹き出し: 角を丸めた四角形 29">
            <a:extLst>
              <a:ext uri="{FF2B5EF4-FFF2-40B4-BE49-F238E27FC236}">
                <a16:creationId xmlns:a16="http://schemas.microsoft.com/office/drawing/2014/main" id="{DC9E1803-07DF-4FE2-9ED2-3CB426DC66FE}"/>
              </a:ext>
            </a:extLst>
          </p:cNvPr>
          <p:cNvSpPr/>
          <p:nvPr/>
        </p:nvSpPr>
        <p:spPr>
          <a:xfrm>
            <a:off x="4248338" y="2277620"/>
            <a:ext cx="4605587" cy="1551200"/>
          </a:xfrm>
          <a:prstGeom prst="wedgeRoundRectCallout">
            <a:avLst>
              <a:gd name="adj1" fmla="val -66461"/>
              <a:gd name="adj2" fmla="val -4334"/>
              <a:gd name="adj3" fmla="val 16667"/>
            </a:avLst>
          </a:prstGeom>
        </p:spPr>
        <p:style>
          <a:lnRef idx="1">
            <a:schemeClr val="accent4"/>
          </a:lnRef>
          <a:fillRef idx="2">
            <a:schemeClr val="accent4"/>
          </a:fillRef>
          <a:effectRef idx="1">
            <a:schemeClr val="accent4"/>
          </a:effectRef>
          <a:fontRef idx="minor">
            <a:schemeClr val="dk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ja-JP" sz="1200" b="0" i="0" u="none" strike="noStrike" kern="100" cap="none" spc="0" normalizeH="0" baseline="0" noProof="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関係する国の戦略・ビジョンを記載してください（</a:t>
            </a:r>
            <a:r>
              <a:rPr kumimoji="0" lang="ja-JP" altLang="en-US" sz="1200" b="0" i="0" u="none" strike="noStrike" kern="100" cap="none" spc="0" normalizeH="0" baseline="0" noProof="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可能であれば、</a:t>
            </a:r>
            <a:r>
              <a:rPr kumimoji="0" lang="ja-JP" altLang="ja-JP" sz="1200" b="0" i="0" u="none" strike="noStrike" kern="100" cap="none" spc="0" normalizeH="0" baseline="0" noProof="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該当ページ番号、項目名など含めて記載してください。）</a:t>
            </a:r>
            <a:r>
              <a:rPr kumimoji="0" lang="ja-JP" altLang="en-US" sz="1200" b="0" i="0" u="none" strike="noStrike" kern="100" cap="none" spc="0" normalizeH="0" baseline="0" noProof="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a:t>
            </a:r>
            <a:endParaRPr kumimoji="0" lang="en-US" altLang="ja-JP" sz="1200" b="0" i="0" u="none" strike="noStrike" kern="100" cap="none" spc="0" normalizeH="0" baseline="0" noProof="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a:ln>
                  <a:noFill/>
                </a:ln>
                <a:solidFill>
                  <a:srgbClr val="0070C0"/>
                </a:solidFill>
                <a:effectLst/>
                <a:uLnTx/>
                <a:uFillTx/>
                <a:latin typeface="Calibri" panose="020F0502020204030204"/>
                <a:ea typeface="游ゴシック" panose="020B0400000000000000" pitchFamily="50" charset="-128"/>
                <a:cs typeface="+mn-cs"/>
              </a:rPr>
              <a:t>＊国の戦略・ビジョンについては、情報提供書</a:t>
            </a:r>
            <a:r>
              <a:rPr kumimoji="0" lang="en-US" altLang="ja-JP" sz="1200" b="0" i="0" u="none" strike="noStrike" kern="1200" cap="none" spc="0" normalizeH="0" baseline="0" noProof="0">
                <a:ln>
                  <a:noFill/>
                </a:ln>
                <a:solidFill>
                  <a:srgbClr val="0070C0"/>
                </a:solidFill>
                <a:effectLst/>
                <a:uLnTx/>
                <a:uFillTx/>
                <a:latin typeface="Calibri" panose="020F0502020204030204"/>
                <a:ea typeface="游ゴシック" panose="020B0400000000000000" pitchFamily="50" charset="-128"/>
                <a:cs typeface="+mn-cs"/>
              </a:rPr>
              <a:t>Web</a:t>
            </a:r>
            <a:r>
              <a:rPr kumimoji="0" lang="ja-JP" altLang="en-US" sz="1200" b="0" i="0" u="none" strike="noStrike" kern="1200" cap="none" spc="0" normalizeH="0" baseline="0" noProof="0">
                <a:ln>
                  <a:noFill/>
                </a:ln>
                <a:solidFill>
                  <a:srgbClr val="0070C0"/>
                </a:solidFill>
                <a:effectLst/>
                <a:uLnTx/>
                <a:uFillTx/>
                <a:latin typeface="Calibri" panose="020F0502020204030204"/>
                <a:ea typeface="游ゴシック" panose="020B0400000000000000" pitchFamily="50" charset="-128"/>
                <a:cs typeface="+mn-cs"/>
              </a:rPr>
              <a:t>入力フォーム説明書の「参考」に名称、</a:t>
            </a:r>
            <a:r>
              <a:rPr kumimoji="0" lang="en-US" altLang="ja-JP" sz="1200" b="0" i="0" u="none" strike="noStrike" kern="1200" cap="none" spc="0" normalizeH="0" baseline="0" noProof="0">
                <a:ln>
                  <a:noFill/>
                </a:ln>
                <a:solidFill>
                  <a:srgbClr val="0070C0"/>
                </a:solidFill>
                <a:effectLst/>
                <a:uLnTx/>
                <a:uFillTx/>
                <a:latin typeface="Calibri" panose="020F0502020204030204"/>
                <a:ea typeface="游ゴシック" panose="020B0400000000000000" pitchFamily="50" charset="-128"/>
                <a:cs typeface="+mn-cs"/>
              </a:rPr>
              <a:t>URL</a:t>
            </a:r>
            <a:r>
              <a:rPr kumimoji="0" lang="ja-JP" altLang="en-US" sz="1200" b="0" i="0" u="none" strike="noStrike" kern="1200" cap="none" spc="0" normalizeH="0" baseline="0" noProof="0">
                <a:ln>
                  <a:noFill/>
                </a:ln>
                <a:solidFill>
                  <a:srgbClr val="0070C0"/>
                </a:solidFill>
                <a:effectLst/>
                <a:uLnTx/>
                <a:uFillTx/>
                <a:latin typeface="Calibri" panose="020F0502020204030204"/>
                <a:ea typeface="游ゴシック" panose="020B0400000000000000" pitchFamily="50" charset="-128"/>
                <a:cs typeface="+mn-cs"/>
              </a:rPr>
              <a:t>等を記載しています。</a:t>
            </a:r>
            <a:endParaRPr kumimoji="0" lang="en-US" altLang="ja-JP" sz="1200" b="0" i="0" u="none" strike="noStrike" kern="1200" cap="none" spc="0" normalizeH="0" baseline="0" noProof="0">
              <a:ln>
                <a:noFill/>
              </a:ln>
              <a:solidFill>
                <a:srgbClr val="0070C0"/>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a:ln>
                  <a:noFill/>
                </a:ln>
                <a:solidFill>
                  <a:srgbClr val="0070C0"/>
                </a:solidFill>
                <a:effectLst/>
                <a:uLnTx/>
                <a:uFillTx/>
                <a:latin typeface="Calibri" panose="020F0502020204030204"/>
                <a:ea typeface="游ゴシック" panose="020B0400000000000000" pitchFamily="50" charset="-128"/>
                <a:cs typeface="+mn-cs"/>
              </a:rPr>
              <a:t>該当する国の戦略・ビジョンがない場合は、枠自体を削除してください。</a:t>
            </a:r>
            <a:endParaRPr kumimoji="0" lang="en-US" altLang="ja-JP" sz="1200" b="0" i="0" u="none" strike="noStrike" kern="1200" cap="none" spc="0" normalizeH="0" baseline="0" noProof="0">
              <a:ln>
                <a:noFill/>
              </a:ln>
              <a:solidFill>
                <a:srgbClr val="0070C0"/>
              </a:solidFill>
              <a:effectLst/>
              <a:uLnTx/>
              <a:uFillTx/>
              <a:latin typeface="Calibri" panose="020F0502020204030204"/>
              <a:ea typeface="游ゴシック" panose="020B0400000000000000" pitchFamily="50" charset="-128"/>
              <a:cs typeface="+mn-cs"/>
            </a:endParaRPr>
          </a:p>
        </p:txBody>
      </p:sp>
      <p:sp>
        <p:nvSpPr>
          <p:cNvPr id="53" name="吹き出し: 角を丸めた四角形 25">
            <a:extLst>
              <a:ext uri="{FF2B5EF4-FFF2-40B4-BE49-F238E27FC236}">
                <a16:creationId xmlns:a16="http://schemas.microsoft.com/office/drawing/2014/main" id="{97670930-1CF3-4546-8D98-11A52FB79C96}"/>
              </a:ext>
            </a:extLst>
          </p:cNvPr>
          <p:cNvSpPr/>
          <p:nvPr/>
        </p:nvSpPr>
        <p:spPr>
          <a:xfrm>
            <a:off x="4240034" y="1421619"/>
            <a:ext cx="2411908" cy="424583"/>
          </a:xfrm>
          <a:prstGeom prst="wedgeRoundRectCallout">
            <a:avLst>
              <a:gd name="adj1" fmla="val -70815"/>
              <a:gd name="adj2" fmla="val -18408"/>
              <a:gd name="adj3" fmla="val 16667"/>
            </a:avLst>
          </a:prstGeom>
        </p:spPr>
        <p:style>
          <a:lnRef idx="1">
            <a:schemeClr val="accent4"/>
          </a:lnRef>
          <a:fillRef idx="2">
            <a:schemeClr val="accent4"/>
          </a:fillRef>
          <a:effectRef idx="1">
            <a:schemeClr val="accent4"/>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ja-JP" sz="1200" b="0" i="0" u="none" strike="noStrike" kern="100" cap="none" spc="0" normalizeH="0" baseline="0" noProof="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Web</a:t>
            </a:r>
            <a:r>
              <a:rPr kumimoji="0" lang="ja-JP" altLang="en-US" sz="1200" b="0" i="0" u="none" strike="noStrike" kern="100" cap="none" spc="0" normalizeH="0" baseline="0" noProof="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入力情報項目④</a:t>
            </a:r>
            <a:r>
              <a:rPr kumimoji="0" lang="en-US" altLang="ja-JP" sz="1200" b="0" i="0" u="none" strike="noStrike" kern="100" cap="none" spc="0" normalizeH="0" baseline="0" noProof="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-1</a:t>
            </a:r>
            <a:r>
              <a:rPr kumimoji="0" lang="ja-JP" altLang="en-US" sz="1200" b="0" i="0" u="none" strike="noStrike" kern="100" cap="none" spc="0" normalizeH="0" baseline="0" noProof="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に対応</a:t>
            </a:r>
            <a:endParaRPr kumimoji="0" lang="en-US" altLang="ja-JP" sz="1200" b="0" i="0" u="none" strike="noStrike" kern="100" cap="none" spc="0" normalizeH="0" baseline="0" noProof="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endParaRPr>
          </a:p>
        </p:txBody>
      </p:sp>
      <p:sp>
        <p:nvSpPr>
          <p:cNvPr id="48" name="吹き出し: 角を丸めた四角形 29">
            <a:extLst>
              <a:ext uri="{FF2B5EF4-FFF2-40B4-BE49-F238E27FC236}">
                <a16:creationId xmlns:a16="http://schemas.microsoft.com/office/drawing/2014/main" id="{DC9E1803-07DF-4FE2-9ED2-3CB426DC66FE}"/>
              </a:ext>
            </a:extLst>
          </p:cNvPr>
          <p:cNvSpPr/>
          <p:nvPr/>
        </p:nvSpPr>
        <p:spPr>
          <a:xfrm>
            <a:off x="4240034" y="4131026"/>
            <a:ext cx="3730624" cy="477841"/>
          </a:xfrm>
          <a:prstGeom prst="wedgeRoundRectCallout">
            <a:avLst>
              <a:gd name="adj1" fmla="val -61958"/>
              <a:gd name="adj2" fmla="val -104183"/>
              <a:gd name="adj3" fmla="val 16667"/>
            </a:avLst>
          </a:prstGeom>
        </p:spPr>
        <p:style>
          <a:lnRef idx="1">
            <a:schemeClr val="accent4"/>
          </a:lnRef>
          <a:fillRef idx="2">
            <a:schemeClr val="accent4"/>
          </a:fillRef>
          <a:effectRef idx="1">
            <a:schemeClr val="accent4"/>
          </a:effectRef>
          <a:fontRef idx="minor">
            <a:schemeClr val="dk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a:ln>
                  <a:noFill/>
                </a:ln>
                <a:solidFill>
                  <a:srgbClr val="0070C0"/>
                </a:solidFill>
                <a:effectLst/>
                <a:uLnTx/>
                <a:uFillTx/>
                <a:latin typeface="Calibri" panose="020F0502020204030204"/>
                <a:ea typeface="游ゴシック" panose="020B0400000000000000" pitchFamily="50" charset="-128"/>
                <a:cs typeface="+mn-cs"/>
              </a:rPr>
              <a:t>戦略・ビジョンを貼り付け、枠で囲ってください。</a:t>
            </a:r>
            <a:endParaRPr kumimoji="0" lang="en-US" altLang="ja-JP" sz="1200" b="0" i="0" u="none" strike="noStrike" kern="1200" cap="none" spc="0" normalizeH="0" baseline="0" noProof="0">
              <a:ln>
                <a:noFill/>
              </a:ln>
              <a:solidFill>
                <a:srgbClr val="0070C0"/>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a:ln>
                  <a:noFill/>
                </a:ln>
                <a:solidFill>
                  <a:srgbClr val="0070C0"/>
                </a:solidFill>
                <a:effectLst/>
                <a:uLnTx/>
                <a:uFillTx/>
                <a:latin typeface="Calibri" panose="020F0502020204030204"/>
                <a:ea typeface="游ゴシック" panose="020B0400000000000000" pitchFamily="50" charset="-128"/>
                <a:cs typeface="+mn-cs"/>
              </a:rPr>
              <a:t>（任意）</a:t>
            </a:r>
            <a:endParaRPr kumimoji="0" lang="en-US" altLang="ja-JP" sz="1200" b="0" i="0" u="none" strike="noStrike" kern="1200" cap="none" spc="0" normalizeH="0" baseline="0" noProof="0">
              <a:ln>
                <a:noFill/>
              </a:ln>
              <a:solidFill>
                <a:srgbClr val="0070C0"/>
              </a:solidFill>
              <a:effectLst/>
              <a:uLnTx/>
              <a:uFillTx/>
              <a:latin typeface="Calibri" panose="020F0502020204030204"/>
              <a:ea typeface="游ゴシック" panose="020B0400000000000000" pitchFamily="50" charset="-128"/>
              <a:cs typeface="+mn-cs"/>
            </a:endParaRPr>
          </a:p>
        </p:txBody>
      </p:sp>
      <p:sp>
        <p:nvSpPr>
          <p:cNvPr id="6" name="テキスト ボックス 5">
            <a:extLst>
              <a:ext uri="{FF2B5EF4-FFF2-40B4-BE49-F238E27FC236}">
                <a16:creationId xmlns:a16="http://schemas.microsoft.com/office/drawing/2014/main" id="{1DBFB517-5105-4FB2-A37F-E09C3DA0803D}"/>
              </a:ext>
            </a:extLst>
          </p:cNvPr>
          <p:cNvSpPr txBox="1"/>
          <p:nvPr/>
        </p:nvSpPr>
        <p:spPr>
          <a:xfrm>
            <a:off x="6659439" y="115728"/>
            <a:ext cx="2370261" cy="830997"/>
          </a:xfrm>
          <a:prstGeom prst="rect">
            <a:avLst/>
          </a:prstGeom>
          <a:solidFill>
            <a:schemeClr val="bg1"/>
          </a:solid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rPr>
              <a:t>・提出日　：</a:t>
            </a:r>
            <a:r>
              <a:rPr kumimoji="0" lang="en-US" altLang="ja-JP" sz="1200" b="0" i="0" u="none" strike="noStrike" kern="1200" cap="none" spc="0" normalizeH="0" baseline="0" noProof="0">
                <a:ln>
                  <a:noFill/>
                </a:ln>
                <a:solidFill>
                  <a:srgbClr val="4472C4"/>
                </a:solidFill>
                <a:effectLst/>
                <a:uLnTx/>
                <a:uFillTx/>
                <a:latin typeface="Calibri" panose="020F0502020204030204"/>
                <a:ea typeface="游ゴシック" panose="020B0400000000000000" pitchFamily="50" charset="-128"/>
                <a:cs typeface="+mn-cs"/>
              </a:rPr>
              <a:t>20</a:t>
            </a:r>
            <a:r>
              <a:rPr kumimoji="0" lang="ja-JP" altLang="en-US" sz="1200" b="0" i="0" u="none" strike="noStrike" kern="1200" cap="none" spc="0" normalizeH="0" baseline="0" noProof="0">
                <a:ln>
                  <a:noFill/>
                </a:ln>
                <a:solidFill>
                  <a:srgbClr val="4472C4"/>
                </a:solidFill>
                <a:effectLst/>
                <a:uLnTx/>
                <a:uFillTx/>
                <a:latin typeface="Calibri" panose="020F0502020204030204"/>
                <a:ea typeface="游ゴシック" panose="020B0400000000000000" pitchFamily="50" charset="-128"/>
                <a:cs typeface="+mn-cs"/>
              </a:rPr>
              <a:t> ●●年●月●日　</a:t>
            </a:r>
            <a:r>
              <a:rPr kumimoji="0" lang="ja-JP" altLang="en-US" sz="12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rPr>
              <a: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rPr>
              <a:t>・機関名　：</a:t>
            </a:r>
            <a:r>
              <a:rPr kumimoji="0" lang="ja-JP" altLang="en-US" sz="1200" b="0" i="0" u="none" strike="noStrike" kern="1200" cap="none" spc="0" normalizeH="0" baseline="0" noProof="0">
                <a:ln>
                  <a:noFill/>
                </a:ln>
                <a:solidFill>
                  <a:srgbClr val="4472C4"/>
                </a:solidFill>
                <a:effectLst/>
                <a:uLnTx/>
                <a:uFillTx/>
                <a:latin typeface="Calibri" panose="020F0502020204030204"/>
                <a:ea typeface="游ゴシック" panose="020B0400000000000000" pitchFamily="50" charset="-128"/>
                <a:cs typeface="+mn-cs"/>
              </a:rPr>
              <a:t>株式会社○○</a:t>
            </a:r>
            <a:endParaRPr kumimoji="0" lang="en-US" altLang="ja-JP" sz="1200" b="0" i="0" u="none" strike="noStrike" kern="1200" cap="none" spc="0" normalizeH="0" baseline="0" noProof="0">
              <a:ln>
                <a:noFill/>
              </a:ln>
              <a:solidFill>
                <a:srgbClr val="4472C4"/>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rPr>
              <a:t>・氏名　　：</a:t>
            </a:r>
            <a:r>
              <a:rPr kumimoji="0" lang="ja-JP" altLang="en-US" sz="1200" b="0" i="0" u="none" strike="noStrike" kern="1200" cap="none" spc="0" normalizeH="0" baseline="0" noProof="0">
                <a:ln>
                  <a:noFill/>
                </a:ln>
                <a:solidFill>
                  <a:srgbClr val="4472C4"/>
                </a:solidFill>
                <a:effectLst/>
                <a:uLnTx/>
                <a:uFillTx/>
                <a:latin typeface="Calibri" panose="020F0502020204030204"/>
                <a:ea typeface="游ゴシック" panose="020B0400000000000000" pitchFamily="50" charset="-128"/>
                <a:cs typeface="+mn-cs"/>
              </a:rPr>
              <a:t>○○　○○</a:t>
            </a:r>
            <a:endParaRPr kumimoji="0" lang="en-US" altLang="ja-JP" sz="1200" b="0" i="0" u="none" strike="noStrike" kern="1200" cap="none" spc="0" normalizeH="0" baseline="0" noProof="0">
              <a:ln>
                <a:noFill/>
              </a:ln>
              <a:solidFill>
                <a:srgbClr val="4472C4"/>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1200" cap="none" spc="0" normalizeH="0" baseline="0" noProof="0">
              <a:ln>
                <a:noFill/>
              </a:ln>
              <a:solidFill>
                <a:srgbClr val="4472C4"/>
              </a:solidFill>
              <a:effectLst/>
              <a:uLnTx/>
              <a:uFillTx/>
              <a:latin typeface="Calibri" panose="020F0502020204030204"/>
              <a:ea typeface="游ゴシック" panose="020B0400000000000000" pitchFamily="50" charset="-128"/>
              <a:cs typeface="+mn-cs"/>
            </a:endParaRPr>
          </a:p>
        </p:txBody>
      </p:sp>
      <p:sp>
        <p:nvSpPr>
          <p:cNvPr id="8" name="正方形/長方形 7">
            <a:extLst>
              <a:ext uri="{FF2B5EF4-FFF2-40B4-BE49-F238E27FC236}">
                <a16:creationId xmlns:a16="http://schemas.microsoft.com/office/drawing/2014/main" id="{469E83A8-430A-E09E-5DD0-4A71025FD002}"/>
              </a:ext>
            </a:extLst>
          </p:cNvPr>
          <p:cNvSpPr/>
          <p:nvPr/>
        </p:nvSpPr>
        <p:spPr>
          <a:xfrm>
            <a:off x="249128" y="475303"/>
            <a:ext cx="6410311" cy="425365"/>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00" cap="none" spc="0" normalizeH="0" baseline="0" noProof="0">
                <a:ln>
                  <a:noFill/>
                </a:ln>
                <a:solidFill>
                  <a:schemeClr val="tx1"/>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テーマ名：</a:t>
            </a:r>
            <a:r>
              <a:rPr kumimoji="0" lang="ja-JP" altLang="en-US" sz="1200" b="0" i="0" u="none" strike="noStrike" kern="100" cap="none" spc="0" normalizeH="0" baseline="0" noProof="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〇〇〇〇〇〇〇〇〇〇〇〇〇〇〇の研究開発</a:t>
            </a:r>
            <a:endParaRPr kumimoji="0" lang="en-US" altLang="ja-JP" sz="1200" b="0" i="0" u="none" strike="noStrike" kern="100" cap="none" spc="0" normalizeH="0" baseline="0" noProof="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kern="10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rPr>
              <a:t>達成すべき技術課題：</a:t>
            </a:r>
            <a:r>
              <a:rPr kumimoji="0" lang="en-US" altLang="ja-JP" sz="1200" kern="100">
                <a:solidFill>
                  <a:schemeClr val="accent1"/>
                </a:solidFill>
                <a:latin typeface="游ゴシック" panose="020B0400000000000000" pitchFamily="50" charset="-128"/>
                <a:ea typeface="游ゴシック" panose="020B0400000000000000" pitchFamily="50" charset="-128"/>
                <a:cs typeface="Times New Roman" panose="02020603050405020304" pitchFamily="18" charset="0"/>
              </a:rPr>
              <a:t>40</a:t>
            </a:r>
            <a:r>
              <a:rPr kumimoji="0" lang="ja-JP" altLang="en-US" sz="1200" kern="100">
                <a:solidFill>
                  <a:schemeClr val="accent1"/>
                </a:solidFill>
                <a:latin typeface="游ゴシック" panose="020B0400000000000000" pitchFamily="50" charset="-128"/>
                <a:ea typeface="游ゴシック" panose="020B0400000000000000" pitchFamily="50" charset="-128"/>
                <a:cs typeface="Times New Roman" panose="02020603050405020304" pitchFamily="18" charset="0"/>
              </a:rPr>
              <a:t>字以内</a:t>
            </a:r>
            <a:endParaRPr kumimoji="0" lang="ja-JP" altLang="en-US" sz="1200" b="0" i="0" u="none" strike="noStrike" kern="100" cap="none" spc="0" normalizeH="0" baseline="0" noProof="0">
              <a:ln>
                <a:noFill/>
              </a:ln>
              <a:solidFill>
                <a:schemeClr val="accent1"/>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endParaRPr>
          </a:p>
        </p:txBody>
      </p:sp>
      <p:sp>
        <p:nvSpPr>
          <p:cNvPr id="52" name="吹き出し: 角を丸めた四角形 25">
            <a:extLst>
              <a:ext uri="{FF2B5EF4-FFF2-40B4-BE49-F238E27FC236}">
                <a16:creationId xmlns:a16="http://schemas.microsoft.com/office/drawing/2014/main" id="{97670930-1CF3-4546-8D98-11A52FB79C96}"/>
              </a:ext>
            </a:extLst>
          </p:cNvPr>
          <p:cNvSpPr/>
          <p:nvPr/>
        </p:nvSpPr>
        <p:spPr>
          <a:xfrm>
            <a:off x="4138231" y="516599"/>
            <a:ext cx="3832427" cy="789701"/>
          </a:xfrm>
          <a:prstGeom prst="wedgeRoundRectCallout">
            <a:avLst>
              <a:gd name="adj1" fmla="val -66143"/>
              <a:gd name="adj2" fmla="val -32131"/>
              <a:gd name="adj3" fmla="val 16667"/>
            </a:avLst>
          </a:prstGeom>
        </p:spPr>
        <p:style>
          <a:lnRef idx="1">
            <a:schemeClr val="accent4"/>
          </a:lnRef>
          <a:fillRef idx="2">
            <a:schemeClr val="accent4"/>
          </a:fillRef>
          <a:effectRef idx="1">
            <a:schemeClr val="accent4"/>
          </a:effectRef>
          <a:fontRef idx="minor">
            <a:schemeClr val="dk1"/>
          </a:fontRef>
        </p:style>
        <p:txBody>
          <a:bodyPr rtlCol="0" anchor="ctr"/>
          <a:lstStyle/>
          <a:p>
            <a:pPr marL="0" marR="0" lvl="0" indent="0" defTabSz="457200" rtl="0" eaLnBrk="1" fontAlgn="auto" latinLnBrk="0" hangingPunct="1">
              <a:lnSpc>
                <a:spcPct val="100000"/>
              </a:lnSpc>
              <a:spcBef>
                <a:spcPts val="0"/>
              </a:spcBef>
              <a:spcAft>
                <a:spcPts val="0"/>
              </a:spcAft>
              <a:buClrTx/>
              <a:buSzTx/>
              <a:buFontTx/>
              <a:buNone/>
              <a:tabLst/>
              <a:defRPr/>
            </a:pPr>
            <a:r>
              <a:rPr kumimoji="0" lang="en-US" altLang="ja-JP" sz="1200" b="0" i="0" u="none" strike="noStrike" kern="1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Web</a:t>
            </a:r>
            <a:r>
              <a:rPr kumimoji="0" lang="ja-JP" altLang="en-US" sz="1200" b="0" i="0" u="none" strike="noStrike" kern="1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入力情報項目</a:t>
            </a:r>
            <a:r>
              <a:rPr kumimoji="0" lang="en-US" altLang="ja-JP" sz="1200" b="0" i="0" u="none" strike="noStrike" kern="1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①</a:t>
            </a:r>
            <a:r>
              <a:rPr kumimoji="0" lang="ja-JP" altLang="en-US" sz="1200" b="0" i="0" u="none" strike="noStrike" kern="1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に対応</a:t>
            </a:r>
            <a:endParaRPr kumimoji="0" lang="en-US" altLang="ja-JP" sz="1200" b="0" i="0" u="none" strike="noStrike" kern="1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endParaRPr>
          </a:p>
          <a:p>
            <a:pPr marL="0" marR="0" lvl="0" indent="0" defTabSz="457200" rtl="0" eaLnBrk="1" fontAlgn="auto" latinLnBrk="0" hangingPunct="1">
              <a:lnSpc>
                <a:spcPct val="100000"/>
              </a:lnSpc>
              <a:spcBef>
                <a:spcPts val="0"/>
              </a:spcBef>
              <a:spcAft>
                <a:spcPts val="0"/>
              </a:spcAft>
              <a:buClrTx/>
              <a:buSzTx/>
              <a:buFontTx/>
              <a:buNone/>
              <a:tabLst/>
              <a:defRPr/>
            </a:pPr>
            <a:r>
              <a:rPr kumimoji="0" lang="en-US" altLang="ja-JP" sz="1200" b="0" i="0" u="none" strike="noStrike" kern="1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 Web</a:t>
            </a:r>
            <a:r>
              <a:rPr kumimoji="0" lang="ja-JP" altLang="en-US" sz="1200" b="0" i="0" u="none" strike="noStrike" kern="1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入力情報の記載内容（２０字以内）と完全一致させてください。</a:t>
            </a:r>
            <a:endParaRPr kumimoji="0" lang="en-US" altLang="ja-JP" sz="1200" b="0" i="0" u="none" strike="noStrike" kern="1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endParaRPr>
          </a:p>
          <a:p>
            <a:pPr marL="0" marR="0" lvl="0" indent="0" defTabSz="457200" rtl="0" eaLnBrk="1" fontAlgn="auto" latinLnBrk="0" hangingPunct="1">
              <a:lnSpc>
                <a:spcPct val="100000"/>
              </a:lnSpc>
              <a:spcBef>
                <a:spcPts val="0"/>
              </a:spcBef>
              <a:spcAft>
                <a:spcPts val="0"/>
              </a:spcAft>
              <a:buClrTx/>
              <a:buSzTx/>
              <a:buFontTx/>
              <a:buNone/>
              <a:tabLst/>
              <a:defRPr/>
            </a:pPr>
            <a:r>
              <a:rPr kumimoji="0" lang="ja-JP" altLang="en-US" sz="1200" kern="100" dirty="0">
                <a:solidFill>
                  <a:srgbClr val="0070C0"/>
                </a:solidFill>
                <a:latin typeface="游ゴシック" panose="020B0400000000000000" pitchFamily="50" charset="-128"/>
                <a:ea typeface="游ゴシック" panose="020B0400000000000000" pitchFamily="50" charset="-128"/>
                <a:cs typeface="Times New Roman" panose="02020603050405020304" pitchFamily="18" charset="0"/>
              </a:rPr>
              <a:t>達成すべき技術課題は</a:t>
            </a:r>
            <a:r>
              <a:rPr kumimoji="0" lang="en-US" altLang="ja-JP" sz="1200" kern="100" dirty="0">
                <a:solidFill>
                  <a:srgbClr val="0070C0"/>
                </a:solidFill>
                <a:latin typeface="游ゴシック" panose="020B0400000000000000" pitchFamily="50" charset="-128"/>
                <a:ea typeface="游ゴシック" panose="020B0400000000000000" pitchFamily="50" charset="-128"/>
                <a:cs typeface="Times New Roman" panose="02020603050405020304" pitchFamily="18" charset="0"/>
              </a:rPr>
              <a:t>40</a:t>
            </a:r>
            <a:r>
              <a:rPr kumimoji="0" lang="ja-JP" altLang="en-US" sz="1200" kern="100" dirty="0">
                <a:solidFill>
                  <a:srgbClr val="0070C0"/>
                </a:solidFill>
                <a:latin typeface="游ゴシック" panose="020B0400000000000000" pitchFamily="50" charset="-128"/>
                <a:ea typeface="游ゴシック" panose="020B0400000000000000" pitchFamily="50" charset="-128"/>
                <a:cs typeface="Times New Roman" panose="02020603050405020304" pitchFamily="18" charset="0"/>
              </a:rPr>
              <a:t>字以内に記載してください</a:t>
            </a:r>
            <a:endParaRPr kumimoji="0" lang="en-US" altLang="ja-JP" sz="1200" b="0" i="0" u="none" strike="noStrike" kern="1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endParaRPr>
          </a:p>
        </p:txBody>
      </p:sp>
    </p:spTree>
    <p:extLst>
      <p:ext uri="{BB962C8B-B14F-4D97-AF65-F5344CB8AC3E}">
        <p14:creationId xmlns:p14="http://schemas.microsoft.com/office/powerpoint/2010/main" val="22605005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64C11C98-2784-423E-B2E9-ADFE28B2BEC3}"/>
              </a:ext>
            </a:extLst>
          </p:cNvPr>
          <p:cNvSpPr txBox="1"/>
          <p:nvPr/>
        </p:nvSpPr>
        <p:spPr>
          <a:xfrm>
            <a:off x="249128" y="107866"/>
            <a:ext cx="2251630" cy="276999"/>
          </a:xfrm>
          <a:prstGeom prst="rect">
            <a:avLst/>
          </a:prstGeom>
          <a:noFill/>
          <a:ln>
            <a:solidFill>
              <a:schemeClr val="tx1"/>
            </a:solid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rPr>
              <a:t>情報提供書</a:t>
            </a:r>
            <a:r>
              <a:rPr kumimoji="0" lang="ja-JP" altLang="en-US" sz="1200">
                <a:solidFill>
                  <a:prstClr val="black"/>
                </a:solidFill>
                <a:latin typeface="Calibri" panose="020F0502020204030204"/>
                <a:ea typeface="游ゴシック" panose="020B0400000000000000" pitchFamily="50" charset="-128"/>
              </a:rPr>
              <a:t>①</a:t>
            </a:r>
            <a:endParaRPr kumimoji="0" lang="ja-JP" altLang="en-US" sz="12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2" name="正方形/長方形 1">
            <a:extLst>
              <a:ext uri="{FF2B5EF4-FFF2-40B4-BE49-F238E27FC236}">
                <a16:creationId xmlns:a16="http://schemas.microsoft.com/office/drawing/2014/main" id="{8272CEC8-F777-498C-9F89-7E912ACB90CA}"/>
              </a:ext>
            </a:extLst>
          </p:cNvPr>
          <p:cNvSpPr/>
          <p:nvPr/>
        </p:nvSpPr>
        <p:spPr>
          <a:xfrm>
            <a:off x="249128" y="475303"/>
            <a:ext cx="4980097" cy="370275"/>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00" cap="none" spc="0" normalizeH="0" baseline="0" noProof="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〇〇〇〇〇〇〇〇〇〇〇〇〇〇〇の研究開発</a:t>
            </a:r>
          </a:p>
        </p:txBody>
      </p:sp>
      <p:sp>
        <p:nvSpPr>
          <p:cNvPr id="20" name="正方形/長方形 19">
            <a:extLst>
              <a:ext uri="{FF2B5EF4-FFF2-40B4-BE49-F238E27FC236}">
                <a16:creationId xmlns:a16="http://schemas.microsoft.com/office/drawing/2014/main" id="{13CA54D5-BB3D-46CE-A448-EA6D38E1C2A7}"/>
              </a:ext>
            </a:extLst>
          </p:cNvPr>
          <p:cNvSpPr/>
          <p:nvPr/>
        </p:nvSpPr>
        <p:spPr>
          <a:xfrm>
            <a:off x="343958" y="1157846"/>
            <a:ext cx="3699443" cy="1492557"/>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00" cap="none" spc="0" normalizeH="0" baseline="0" noProof="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記入例：</a:t>
            </a:r>
            <a:endParaRPr kumimoji="0" lang="en-US" altLang="ja-JP" sz="1200" b="0" i="0" u="none" strike="noStrike" kern="100" cap="none" spc="0" normalizeH="0" baseline="0" noProof="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00" cap="none" spc="0" normalizeH="0" baseline="0" noProof="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○○戦略（令和○年○月○日○○○○会議）</a:t>
            </a:r>
            <a:endParaRPr kumimoji="0" lang="en-US" altLang="ja-JP" sz="1200" b="0" i="0" u="none" strike="noStrike" kern="100" cap="none" spc="0" normalizeH="0" baseline="0" noProof="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00" cap="none" spc="0" normalizeH="0" baseline="0" noProof="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ページ</a:t>
            </a:r>
            <a:r>
              <a:rPr kumimoji="0" lang="en-US" altLang="ja-JP" sz="1200" b="0" i="0" u="none" strike="noStrike" kern="100" cap="none" spc="0" normalizeH="0" baseline="0" noProof="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200" b="0" i="0" u="none" strike="noStrike" kern="100" cap="none" spc="0" normalizeH="0" baseline="0" noProof="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〇〇〇〇〇〇〇〇〇〇〇〇〇</a:t>
            </a:r>
            <a:r>
              <a:rPr kumimoji="0" lang="ja-JP" altLang="en-US" sz="1200" b="0" i="0" u="none" strike="noStrike" kern="100" cap="none" spc="0" normalizeH="0" baseline="0" noProof="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技術開発</a:t>
            </a:r>
            <a:endParaRPr kumimoji="0" lang="en-US" altLang="ja-JP" sz="1200" b="0" i="0" u="none" strike="noStrike" kern="100" cap="none" spc="0" normalizeH="0" baseline="0" noProof="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00" cap="none" spc="0" normalizeH="0" baseline="0" noProof="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「・・・・・・・・・・・・・・・・・・・・・・・・・・・・・・・・・・・に取り組む。」に該当</a:t>
            </a:r>
          </a:p>
        </p:txBody>
      </p:sp>
      <p:pic>
        <p:nvPicPr>
          <p:cNvPr id="5" name="図 4" descr="スクリーンショット 2021-06-19 5.33.11.png"/>
          <p:cNvPicPr>
            <a:picLocks noChangeAspect="1"/>
          </p:cNvPicPr>
          <p:nvPr/>
        </p:nvPicPr>
        <p:blipFill rotWithShape="1">
          <a:blip r:embed="rId3">
            <a:extLst>
              <a:ext uri="{28A0092B-C50C-407E-A947-70E740481C1C}">
                <a14:useLocalDpi xmlns:a14="http://schemas.microsoft.com/office/drawing/2010/main" val="0"/>
              </a:ext>
            </a:extLst>
          </a:blip>
          <a:srcRect/>
          <a:stretch/>
        </p:blipFill>
        <p:spPr>
          <a:xfrm>
            <a:off x="290075" y="2673406"/>
            <a:ext cx="3958263" cy="2333189"/>
          </a:xfrm>
          <a:prstGeom prst="rect">
            <a:avLst/>
          </a:prstGeom>
        </p:spPr>
      </p:pic>
      <p:sp>
        <p:nvSpPr>
          <p:cNvPr id="38" name="正方形/長方形 37">
            <a:extLst>
              <a:ext uri="{FF2B5EF4-FFF2-40B4-BE49-F238E27FC236}">
                <a16:creationId xmlns:a16="http://schemas.microsoft.com/office/drawing/2014/main" id="{8EF7963A-C3A2-4143-A46F-9F87E488A0E9}"/>
              </a:ext>
            </a:extLst>
          </p:cNvPr>
          <p:cNvSpPr/>
          <p:nvPr/>
        </p:nvSpPr>
        <p:spPr>
          <a:xfrm>
            <a:off x="249128" y="1157845"/>
            <a:ext cx="4040158" cy="3980515"/>
          </a:xfrm>
          <a:prstGeom prst="rect">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22" name="テキスト ボックス 21">
            <a:extLst>
              <a:ext uri="{FF2B5EF4-FFF2-40B4-BE49-F238E27FC236}">
                <a16:creationId xmlns:a16="http://schemas.microsoft.com/office/drawing/2014/main" id="{E9904EFA-257E-419F-B818-6C724F9861D0}"/>
              </a:ext>
            </a:extLst>
          </p:cNvPr>
          <p:cNvSpPr txBox="1"/>
          <p:nvPr/>
        </p:nvSpPr>
        <p:spPr>
          <a:xfrm>
            <a:off x="296543" y="977827"/>
            <a:ext cx="2204215" cy="276999"/>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rPr>
              <a:t>技術課題に関係する国の戦略</a:t>
            </a:r>
          </a:p>
        </p:txBody>
      </p:sp>
      <p:sp>
        <p:nvSpPr>
          <p:cNvPr id="7" name="角丸四角形 6"/>
          <p:cNvSpPr/>
          <p:nvPr/>
        </p:nvSpPr>
        <p:spPr>
          <a:xfrm>
            <a:off x="334276" y="3665220"/>
            <a:ext cx="3914062" cy="198120"/>
          </a:xfrm>
          <a:prstGeom prst="roundRect">
            <a:avLst/>
          </a:prstGeom>
          <a:noFill/>
          <a:ln w="3175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46" name="角丸四角形 45"/>
          <p:cNvSpPr/>
          <p:nvPr/>
        </p:nvSpPr>
        <p:spPr>
          <a:xfrm>
            <a:off x="1852093" y="4348339"/>
            <a:ext cx="1043508" cy="584188"/>
          </a:xfrm>
          <a:prstGeom prst="roundRect">
            <a:avLst/>
          </a:prstGeom>
          <a:noFill/>
          <a:ln w="3175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36" name="正方形/長方形 35">
            <a:extLst>
              <a:ext uri="{FF2B5EF4-FFF2-40B4-BE49-F238E27FC236}">
                <a16:creationId xmlns:a16="http://schemas.microsoft.com/office/drawing/2014/main" id="{D5DFA2EB-FA0C-4AFC-BAB2-A48473F76496}"/>
              </a:ext>
            </a:extLst>
          </p:cNvPr>
          <p:cNvSpPr/>
          <p:nvPr/>
        </p:nvSpPr>
        <p:spPr>
          <a:xfrm>
            <a:off x="249128" y="5419385"/>
            <a:ext cx="8677286" cy="1312147"/>
          </a:xfrm>
          <a:prstGeom prst="rect">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7" name="テキスト ボックス 36">
            <a:extLst>
              <a:ext uri="{FF2B5EF4-FFF2-40B4-BE49-F238E27FC236}">
                <a16:creationId xmlns:a16="http://schemas.microsoft.com/office/drawing/2014/main" id="{AB3F33B3-3631-486F-951A-79B7D184366B}"/>
              </a:ext>
            </a:extLst>
          </p:cNvPr>
          <p:cNvSpPr txBox="1"/>
          <p:nvPr/>
        </p:nvSpPr>
        <p:spPr>
          <a:xfrm>
            <a:off x="356494" y="5259925"/>
            <a:ext cx="1942217" cy="276999"/>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rPr>
              <a:t>想定される先導研究体制</a:t>
            </a:r>
          </a:p>
        </p:txBody>
      </p:sp>
      <p:sp>
        <p:nvSpPr>
          <p:cNvPr id="39" name="テキスト ボックス 38">
            <a:extLst>
              <a:ext uri="{FF2B5EF4-FFF2-40B4-BE49-F238E27FC236}">
                <a16:creationId xmlns:a16="http://schemas.microsoft.com/office/drawing/2014/main" id="{D438232B-84C9-4069-AB76-DFB5DEC00B87}"/>
              </a:ext>
            </a:extLst>
          </p:cNvPr>
          <p:cNvSpPr txBox="1"/>
          <p:nvPr/>
        </p:nvSpPr>
        <p:spPr>
          <a:xfrm>
            <a:off x="596522" y="5582306"/>
            <a:ext cx="2527264" cy="1384995"/>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200" b="0" i="0" u="none" strike="noStrike" kern="1200" cap="none" spc="0" normalizeH="0" baseline="0" noProof="0">
                <a:ln>
                  <a:noFill/>
                </a:ln>
                <a:solidFill>
                  <a:srgbClr val="0070C0"/>
                </a:solidFill>
                <a:effectLst/>
                <a:uLnTx/>
                <a:uFillTx/>
                <a:latin typeface="Calibri" panose="020F0502020204030204"/>
                <a:ea typeface="游ゴシック" panose="020B0400000000000000" pitchFamily="50" charset="-128"/>
                <a:cs typeface="+mn-cs"/>
              </a:rPr>
              <a:t>〇〇</a:t>
            </a:r>
            <a:r>
              <a:rPr kumimoji="0" lang="ja-JP" altLang="en-US" sz="1200" b="0" i="0" u="none" strike="noStrike" kern="1200" cap="none" spc="0" normalizeH="0" baseline="0" noProof="0">
                <a:ln>
                  <a:noFill/>
                </a:ln>
                <a:solidFill>
                  <a:srgbClr val="0070C0"/>
                </a:solidFill>
                <a:effectLst/>
                <a:uLnTx/>
                <a:uFillTx/>
                <a:latin typeface="Calibri" panose="020F0502020204030204"/>
                <a:ea typeface="游ゴシック" panose="020B0400000000000000" pitchFamily="50" charset="-128"/>
                <a:cs typeface="+mn-cs"/>
              </a:rPr>
              <a:t>株式会社／</a:t>
            </a:r>
            <a:r>
              <a:rPr kumimoji="0" lang="en-US" altLang="ja-JP" sz="1200" b="0" i="0" u="none" strike="noStrike" kern="1200" cap="none" spc="0" normalizeH="0" baseline="0" noProof="0">
                <a:ln>
                  <a:noFill/>
                </a:ln>
                <a:solidFill>
                  <a:srgbClr val="0070C0"/>
                </a:solidFill>
                <a:effectLst/>
                <a:uLnTx/>
                <a:uFillTx/>
                <a:latin typeface="Calibri" panose="020F0502020204030204"/>
                <a:ea typeface="游ゴシック" panose="020B0400000000000000" pitchFamily="50" charset="-128"/>
                <a:cs typeface="+mn-cs"/>
              </a:rPr>
              <a:t>〇〇</a:t>
            </a:r>
            <a:r>
              <a:rPr kumimoji="0" lang="ja-JP" altLang="en-US" sz="1200" b="0" i="0" u="none" strike="noStrike" kern="1200" cap="none" spc="0" normalizeH="0" baseline="0" noProof="0">
                <a:ln>
                  <a:noFill/>
                </a:ln>
                <a:solidFill>
                  <a:srgbClr val="0070C0"/>
                </a:solidFill>
                <a:effectLst/>
                <a:uLnTx/>
                <a:uFillTx/>
                <a:latin typeface="Calibri" panose="020F0502020204030204"/>
                <a:ea typeface="游ゴシック" panose="020B0400000000000000" pitchFamily="50" charset="-128"/>
                <a:cs typeface="+mn-cs"/>
              </a:rPr>
              <a:t>開発部</a:t>
            </a:r>
            <a:endParaRPr kumimoji="0" lang="en-US" altLang="ja-JP" sz="1200" b="0" i="0" u="none" strike="noStrike" kern="1200" cap="none" spc="0" normalizeH="0" baseline="0" noProof="0">
              <a:ln>
                <a:noFill/>
              </a:ln>
              <a:solidFill>
                <a:srgbClr val="0070C0"/>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a:ln>
                  <a:noFill/>
                </a:ln>
                <a:solidFill>
                  <a:srgbClr val="0070C0"/>
                </a:solidFill>
                <a:effectLst/>
                <a:uLnTx/>
                <a:uFillTx/>
                <a:latin typeface="Calibri" panose="020F0502020204030204"/>
                <a:ea typeface="游ゴシック" panose="020B0400000000000000" pitchFamily="50" charset="-128"/>
                <a:cs typeface="+mn-cs"/>
              </a:rPr>
              <a:t>・〇〇〇〇〇〇〇〇〇〇〇の作製</a:t>
            </a:r>
            <a:endParaRPr kumimoji="0" lang="en-US" altLang="ja-JP" sz="1200" b="0" i="0" u="none" strike="noStrike" kern="1200" cap="none" spc="0" normalizeH="0" baseline="0" noProof="0">
              <a:ln>
                <a:noFill/>
              </a:ln>
              <a:solidFill>
                <a:srgbClr val="0070C0"/>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200" b="0" i="0" u="none" strike="noStrike" kern="1200" cap="none" spc="0" normalizeH="0" baseline="0" noProof="0">
                <a:ln>
                  <a:noFill/>
                </a:ln>
                <a:solidFill>
                  <a:srgbClr val="0070C0"/>
                </a:solidFill>
                <a:effectLst/>
                <a:uLnTx/>
                <a:uFillTx/>
                <a:latin typeface="Calibri" panose="020F0502020204030204"/>
                <a:ea typeface="游ゴシック" panose="020B0400000000000000" pitchFamily="50" charset="-128"/>
                <a:cs typeface="+mn-cs"/>
              </a:rPr>
              <a:t>〇〇</a:t>
            </a:r>
            <a:r>
              <a:rPr kumimoji="0" lang="ja-JP" altLang="en-US" sz="1200" b="0" i="0" u="none" strike="noStrike" kern="1200" cap="none" spc="0" normalizeH="0" baseline="0" noProof="0">
                <a:ln>
                  <a:noFill/>
                </a:ln>
                <a:solidFill>
                  <a:srgbClr val="0070C0"/>
                </a:solidFill>
                <a:effectLst/>
                <a:uLnTx/>
                <a:uFillTx/>
                <a:latin typeface="Calibri" panose="020F0502020204030204"/>
                <a:ea typeface="游ゴシック" panose="020B0400000000000000" pitchFamily="50" charset="-128"/>
                <a:cs typeface="+mn-cs"/>
              </a:rPr>
              <a:t>大学／</a:t>
            </a:r>
            <a:r>
              <a:rPr kumimoji="0" lang="en-US" altLang="ja-JP" sz="1200" b="0" i="0" u="none" strike="noStrike" kern="1200" cap="none" spc="0" normalizeH="0" baseline="0" noProof="0">
                <a:ln>
                  <a:noFill/>
                </a:ln>
                <a:solidFill>
                  <a:srgbClr val="0070C0"/>
                </a:solidFill>
                <a:effectLst/>
                <a:uLnTx/>
                <a:uFillTx/>
                <a:latin typeface="Calibri" panose="020F0502020204030204"/>
                <a:ea typeface="游ゴシック" panose="020B0400000000000000" pitchFamily="50" charset="-128"/>
                <a:cs typeface="+mn-cs"/>
              </a:rPr>
              <a:t>〇〇</a:t>
            </a:r>
            <a:r>
              <a:rPr kumimoji="0" lang="ja-JP" altLang="en-US" sz="1200" b="0" i="0" u="none" strike="noStrike" kern="1200" cap="none" spc="0" normalizeH="0" baseline="0" noProof="0">
                <a:ln>
                  <a:noFill/>
                </a:ln>
                <a:solidFill>
                  <a:srgbClr val="0070C0"/>
                </a:solidFill>
                <a:effectLst/>
                <a:uLnTx/>
                <a:uFillTx/>
                <a:latin typeface="Calibri" panose="020F0502020204030204"/>
                <a:ea typeface="游ゴシック" panose="020B0400000000000000" pitchFamily="50" charset="-128"/>
                <a:cs typeface="+mn-cs"/>
              </a:rPr>
              <a:t>研究室</a:t>
            </a:r>
            <a:endParaRPr kumimoji="0" lang="en-US" altLang="ja-JP" sz="1200" b="0" i="0" u="none" strike="noStrike" kern="1200" cap="none" spc="0" normalizeH="0" baseline="0" noProof="0">
              <a:ln>
                <a:noFill/>
              </a:ln>
              <a:solidFill>
                <a:srgbClr val="0070C0"/>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a:ln>
                  <a:noFill/>
                </a:ln>
                <a:solidFill>
                  <a:srgbClr val="0070C0"/>
                </a:solidFill>
                <a:effectLst/>
                <a:uLnTx/>
                <a:uFillTx/>
                <a:latin typeface="Calibri" panose="020F0502020204030204"/>
                <a:ea typeface="游ゴシック" panose="020B0400000000000000" pitchFamily="50" charset="-128"/>
                <a:cs typeface="+mn-cs"/>
              </a:rPr>
              <a:t>・〇〇〇〇〇〇〇〇〇〇〇の合成</a:t>
            </a:r>
            <a:endParaRPr kumimoji="0" lang="en-US" altLang="ja-JP" sz="1200" b="0" i="0" u="none" strike="noStrike" kern="1200" cap="none" spc="0" normalizeH="0" baseline="0" noProof="0">
              <a:ln>
                <a:noFill/>
              </a:ln>
              <a:solidFill>
                <a:srgbClr val="0070C0"/>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200" b="0" i="0" u="none" strike="noStrike" kern="1200" cap="none" spc="0" normalizeH="0" baseline="0" noProof="0">
                <a:ln>
                  <a:noFill/>
                </a:ln>
                <a:solidFill>
                  <a:srgbClr val="0070C0"/>
                </a:solidFill>
                <a:effectLst/>
                <a:uLnTx/>
                <a:uFillTx/>
                <a:latin typeface="Calibri" panose="020F0502020204030204"/>
                <a:ea typeface="游ゴシック" panose="020B0400000000000000" pitchFamily="50" charset="-128"/>
                <a:cs typeface="+mn-cs"/>
              </a:rPr>
              <a:t>〇〇</a:t>
            </a:r>
            <a:r>
              <a:rPr kumimoji="0" lang="ja-JP" altLang="en-US" sz="1200" b="0" i="0" u="none" strike="noStrike" kern="1200" cap="none" spc="0" normalizeH="0" baseline="0" noProof="0">
                <a:ln>
                  <a:noFill/>
                </a:ln>
                <a:solidFill>
                  <a:srgbClr val="0070C0"/>
                </a:solidFill>
                <a:effectLst/>
                <a:uLnTx/>
                <a:uFillTx/>
                <a:latin typeface="Calibri" panose="020F0502020204030204"/>
                <a:ea typeface="游ゴシック" panose="020B0400000000000000" pitchFamily="50" charset="-128"/>
                <a:cs typeface="+mn-cs"/>
              </a:rPr>
              <a:t>大学／</a:t>
            </a:r>
            <a:r>
              <a:rPr kumimoji="0" lang="en-US" altLang="ja-JP" sz="1200" b="0" i="0" u="none" strike="noStrike" kern="1200" cap="none" spc="0" normalizeH="0" baseline="0" noProof="0">
                <a:ln>
                  <a:noFill/>
                </a:ln>
                <a:solidFill>
                  <a:srgbClr val="0070C0"/>
                </a:solidFill>
                <a:effectLst/>
                <a:uLnTx/>
                <a:uFillTx/>
                <a:latin typeface="Calibri" panose="020F0502020204030204"/>
                <a:ea typeface="游ゴシック" panose="020B0400000000000000" pitchFamily="50" charset="-128"/>
                <a:cs typeface="+mn-cs"/>
              </a:rPr>
              <a:t>〇〇</a:t>
            </a:r>
            <a:r>
              <a:rPr kumimoji="0" lang="ja-JP" altLang="en-US" sz="1200" b="0" i="0" u="none" strike="noStrike" kern="1200" cap="none" spc="0" normalizeH="0" baseline="0" noProof="0">
                <a:ln>
                  <a:noFill/>
                </a:ln>
                <a:solidFill>
                  <a:srgbClr val="0070C0"/>
                </a:solidFill>
                <a:effectLst/>
                <a:uLnTx/>
                <a:uFillTx/>
                <a:latin typeface="Calibri" panose="020F0502020204030204"/>
                <a:ea typeface="游ゴシック" panose="020B0400000000000000" pitchFamily="50" charset="-128"/>
                <a:cs typeface="+mn-cs"/>
              </a:rPr>
              <a:t>研究室</a:t>
            </a:r>
            <a:endParaRPr kumimoji="0" lang="en-US" altLang="ja-JP" sz="1200" b="0" i="0" u="none" strike="noStrike" kern="1200" cap="none" spc="0" normalizeH="0" baseline="0" noProof="0">
              <a:ln>
                <a:noFill/>
              </a:ln>
              <a:solidFill>
                <a:srgbClr val="0070C0"/>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a:ln>
                  <a:noFill/>
                </a:ln>
                <a:solidFill>
                  <a:srgbClr val="0070C0"/>
                </a:solidFill>
                <a:effectLst/>
                <a:uLnTx/>
                <a:uFillTx/>
                <a:latin typeface="Calibri" panose="020F0502020204030204"/>
                <a:ea typeface="游ゴシック" panose="020B0400000000000000" pitchFamily="50" charset="-128"/>
                <a:cs typeface="+mn-cs"/>
              </a:rPr>
              <a:t>・〇〇〇〇〇〇〇〇〇〇〇の分析</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1200" cap="none" spc="0" normalizeH="0" baseline="0" noProof="0">
              <a:ln>
                <a:noFill/>
              </a:ln>
              <a:solidFill>
                <a:srgbClr val="0070C0"/>
              </a:solidFill>
              <a:effectLst/>
              <a:uLnTx/>
              <a:uFillTx/>
              <a:latin typeface="Calibri" panose="020F0502020204030204"/>
              <a:ea typeface="游ゴシック" panose="020B0400000000000000" pitchFamily="50" charset="-128"/>
              <a:cs typeface="+mn-cs"/>
            </a:endParaRPr>
          </a:p>
        </p:txBody>
      </p:sp>
      <p:sp>
        <p:nvSpPr>
          <p:cNvPr id="28" name="正方形/長方形 27">
            <a:extLst>
              <a:ext uri="{FF2B5EF4-FFF2-40B4-BE49-F238E27FC236}">
                <a16:creationId xmlns:a16="http://schemas.microsoft.com/office/drawing/2014/main" id="{AF5E81B6-A51A-AD4C-AD8B-6BFDAFADDE90}"/>
              </a:ext>
            </a:extLst>
          </p:cNvPr>
          <p:cNvSpPr/>
          <p:nvPr/>
        </p:nvSpPr>
        <p:spPr>
          <a:xfrm>
            <a:off x="4457620" y="1157845"/>
            <a:ext cx="4468794" cy="3980517"/>
          </a:xfrm>
          <a:prstGeom prst="rect">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29" name="テキスト ボックス 28">
            <a:extLst>
              <a:ext uri="{FF2B5EF4-FFF2-40B4-BE49-F238E27FC236}">
                <a16:creationId xmlns:a16="http://schemas.microsoft.com/office/drawing/2014/main" id="{203077F3-C7D8-591C-001F-5D025F0F6CAC}"/>
              </a:ext>
            </a:extLst>
          </p:cNvPr>
          <p:cNvSpPr txBox="1"/>
          <p:nvPr/>
        </p:nvSpPr>
        <p:spPr>
          <a:xfrm>
            <a:off x="4570199" y="1010406"/>
            <a:ext cx="3840212" cy="276999"/>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rPr>
              <a:t>情報提供</a:t>
            </a:r>
            <a:r>
              <a:rPr kumimoji="0" lang="ja-JP" altLang="en-US" sz="1200">
                <a:solidFill>
                  <a:prstClr val="black"/>
                </a:solidFill>
                <a:latin typeface="Calibri" panose="020F0502020204030204"/>
                <a:ea typeface="游ゴシック" panose="020B0400000000000000" pitchFamily="50" charset="-128"/>
              </a:rPr>
              <a:t>の概要</a:t>
            </a:r>
            <a:r>
              <a:rPr kumimoji="0" lang="ja-JP" altLang="en-US" sz="12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rPr>
              <a:t>と関係する研究開発の実施状況</a:t>
            </a:r>
          </a:p>
        </p:txBody>
      </p:sp>
      <p:sp>
        <p:nvSpPr>
          <p:cNvPr id="30" name="正方形/長方形 29">
            <a:extLst>
              <a:ext uri="{FF2B5EF4-FFF2-40B4-BE49-F238E27FC236}">
                <a16:creationId xmlns:a16="http://schemas.microsoft.com/office/drawing/2014/main" id="{BC5CD1B1-C0ED-0E47-5CFB-65CAD8A8C59F}"/>
              </a:ext>
            </a:extLst>
          </p:cNvPr>
          <p:cNvSpPr/>
          <p:nvPr/>
        </p:nvSpPr>
        <p:spPr>
          <a:xfrm>
            <a:off x="4384116" y="1385667"/>
            <a:ext cx="4759884" cy="3288191"/>
          </a:xfrm>
          <a:prstGeom prst="rect">
            <a:avLst/>
          </a:prstGeom>
          <a:noFill/>
          <a:ln>
            <a:noFill/>
            <a:prstDash val="dash"/>
          </a:ln>
        </p:spPr>
        <p:style>
          <a:lnRef idx="2">
            <a:schemeClr val="dk1"/>
          </a:lnRef>
          <a:fillRef idx="1">
            <a:schemeClr val="lt1"/>
          </a:fillRef>
          <a:effectRef idx="0">
            <a:schemeClr val="dk1"/>
          </a:effectRef>
          <a:fontRef idx="minor">
            <a:schemeClr val="dk1"/>
          </a:fontRef>
        </p:style>
        <p:txBody>
          <a:bodyPr rtlCol="0" anchor="t" anchorCtr="0"/>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a:solidFill>
                  <a:schemeClr val="tx1"/>
                </a:solidFill>
                <a:latin typeface="Calibri" panose="020F0502020204030204"/>
                <a:ea typeface="游ゴシック" panose="020B0400000000000000" pitchFamily="50" charset="-128"/>
              </a:rPr>
              <a:t>①情報提供の概要</a:t>
            </a:r>
            <a:endParaRPr kumimoji="0" lang="en-US" altLang="ja-JP" sz="1200">
              <a:solidFill>
                <a:schemeClr val="tx1"/>
              </a:solidFill>
              <a:latin typeface="Calibri" panose="020F0502020204030204"/>
              <a:ea typeface="游ゴシック" panose="020B0400000000000000" pitchFamily="50" charset="-128"/>
            </a:endParaRPr>
          </a:p>
          <a:p>
            <a:pPr defTabSz="457200">
              <a:defRPr/>
            </a:pPr>
            <a:r>
              <a:rPr kumimoji="0" lang="ja-JP" altLang="en-US" sz="1200" b="0" i="0" u="none" strike="noStrike" kern="1200" cap="none" spc="0" normalizeH="0" baseline="0" noProof="0">
                <a:ln>
                  <a:noFill/>
                </a:ln>
                <a:solidFill>
                  <a:srgbClr val="0070C0"/>
                </a:solidFill>
                <a:effectLst/>
                <a:uLnTx/>
                <a:uFillTx/>
                <a:latin typeface="Calibri" panose="020F0502020204030204"/>
                <a:ea typeface="游ゴシック" panose="020B0400000000000000" pitchFamily="50" charset="-128"/>
                <a:cs typeface="+mn-cs"/>
              </a:rPr>
              <a:t>・・・・・・・・・・・・・・・・・・・・・・・・・・・・・・・・・・・・・・・・・・・・・・・・・・・・・・・・・・・・・・・・・・・・・・・・・・・・・・・・・・・・・・・・・・・・・・・・・・・・・・・・・・・・・・・・・・・・・・・・・・・・</a:t>
            </a:r>
            <a:endParaRPr kumimoji="0" lang="en-US" altLang="ja-JP" sz="1200">
              <a:solidFill>
                <a:srgbClr val="000000"/>
              </a:solidFill>
              <a:latin typeface="Calibri" panose="020F0502020204030204"/>
              <a:ea typeface="游ゴシック" panose="020B0400000000000000"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a:solidFill>
                  <a:srgbClr val="000000"/>
                </a:solidFill>
                <a:latin typeface="Calibri" panose="020F0502020204030204"/>
                <a:ea typeface="游ゴシック" panose="020B0400000000000000" pitchFamily="50" charset="-128"/>
              </a:rPr>
              <a:t>②</a:t>
            </a:r>
            <a:r>
              <a:rPr kumimoji="0" lang="ja-JP" altLang="en-US" sz="1200" b="0" i="0" u="none" strike="noStrike" kern="1200" cap="none" spc="0" normalizeH="0" baseline="0" noProof="0">
                <a:ln>
                  <a:noFill/>
                </a:ln>
                <a:solidFill>
                  <a:srgbClr val="000000"/>
                </a:solidFill>
                <a:effectLst/>
                <a:uLnTx/>
                <a:uFillTx/>
                <a:latin typeface="Calibri" panose="020F0502020204030204"/>
                <a:ea typeface="游ゴシック" panose="020B0400000000000000" pitchFamily="50" charset="-128"/>
                <a:cs typeface="+mn-cs"/>
              </a:rPr>
              <a:t>これまでの研究進捗</a:t>
            </a:r>
            <a:endParaRPr kumimoji="0" lang="en-US" altLang="ja-JP" sz="1200" b="0" i="0" u="none" strike="noStrike" kern="1200" cap="none" spc="0" normalizeH="0" baseline="0" noProof="0">
              <a:ln>
                <a:noFill/>
              </a:ln>
              <a:solidFill>
                <a:srgbClr val="000000"/>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a:ln>
                  <a:noFill/>
                </a:ln>
                <a:solidFill>
                  <a:srgbClr val="0070C0"/>
                </a:solidFill>
                <a:effectLst/>
                <a:uLnTx/>
                <a:uFillTx/>
                <a:latin typeface="Calibri" panose="020F0502020204030204"/>
                <a:ea typeface="游ゴシック" panose="020B0400000000000000" pitchFamily="50" charset="-128"/>
                <a:cs typeface="+mn-cs"/>
              </a:rPr>
              <a:t>・・・・・・・・・・・・・・・・・・・・・・・・・・・・・・・・・・・・・・・・・・・・・・・・・・・・・・・・・・・・・・・・・・・・・・・・・・・・・・・・・・・・・・・・・・・・・・・・・・・・・・・・・・・・・・・・・・・・・・・・・・・・</a:t>
            </a:r>
            <a:endParaRPr kumimoji="0" lang="en-US" altLang="ja-JP" sz="1200" b="0" i="0" u="none" strike="noStrike" kern="1200" cap="none" spc="0" normalizeH="0" baseline="0" noProof="0">
              <a:ln>
                <a:noFill/>
              </a:ln>
              <a:solidFill>
                <a:srgbClr val="0070C0"/>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a:ln>
                  <a:noFill/>
                </a:ln>
                <a:solidFill>
                  <a:srgbClr val="000000"/>
                </a:solidFill>
                <a:effectLst/>
                <a:uLnTx/>
                <a:uFillTx/>
                <a:latin typeface="Calibri" panose="020F0502020204030204"/>
                <a:ea typeface="游ゴシック" panose="020B0400000000000000" pitchFamily="50" charset="-128"/>
                <a:cs typeface="+mn-cs"/>
              </a:rPr>
              <a:t>③国立研究開発法人等による終了時評価報告書</a:t>
            </a:r>
            <a:endParaRPr kumimoji="0" lang="en-US" altLang="ja-JP" sz="1200" b="0" i="0" u="none" strike="noStrike" kern="1200" cap="none" spc="0" normalizeH="0" baseline="0" noProof="0">
              <a:ln>
                <a:noFill/>
              </a:ln>
              <a:solidFill>
                <a:srgbClr val="000000"/>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200" b="0" i="0" u="none" strike="noStrike" kern="100" cap="none" spc="0" normalizeH="0" baseline="0" noProof="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20XX</a:t>
            </a:r>
            <a:r>
              <a:rPr kumimoji="0" lang="ja-JP" altLang="en-US" sz="1200" b="0" i="0" u="none" strike="noStrike" kern="100" cap="none" spc="0" normalizeH="0" baseline="0" noProof="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年度　「○○○○○○の研究開発」終了時評価報告書（</a:t>
            </a:r>
            <a:r>
              <a:rPr kumimoji="0" lang="en-US" altLang="ja-JP" sz="1200" b="0" i="0" u="none" strike="noStrike" kern="100" cap="none" spc="0" normalizeH="0" baseline="0" noProof="0" err="1">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〇〇</a:t>
            </a:r>
            <a:endParaRPr kumimoji="0" lang="en-US" altLang="ja-JP" sz="1200" b="0" i="0" u="none" strike="noStrike" kern="100" cap="none" spc="0" normalizeH="0" baseline="0" noProof="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00" cap="none" spc="0" normalizeH="0" baseline="0" noProof="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機構）</a:t>
            </a:r>
            <a:endParaRPr kumimoji="0" lang="en-US" altLang="ja-JP" sz="1200" b="0" i="0" u="none" strike="noStrike" kern="100" cap="none" spc="0" normalizeH="0" baseline="0" noProof="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00" cap="none" spc="0" normalizeH="0" baseline="0" noProof="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a:t>
            </a:r>
            <a:r>
              <a:rPr kumimoji="0" lang="en-US" altLang="ja-JP" sz="1200" b="0" i="0" u="none" strike="noStrike" kern="100" cap="none" spc="0" normalizeH="0" baseline="0" noProof="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URL:</a:t>
            </a:r>
            <a:r>
              <a:rPr kumimoji="0" lang="ja-JP" altLang="en-US" sz="1200" b="0" i="0" u="none" strike="noStrike" kern="100" cap="none" spc="0" normalizeH="0" baseline="0" noProof="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a:t>
            </a:r>
          </a:p>
        </p:txBody>
      </p:sp>
      <p:sp>
        <p:nvSpPr>
          <p:cNvPr id="44" name="吹き出し: 角を丸めた四角形 45">
            <a:extLst>
              <a:ext uri="{FF2B5EF4-FFF2-40B4-BE49-F238E27FC236}">
                <a16:creationId xmlns:a16="http://schemas.microsoft.com/office/drawing/2014/main" id="{0BCBB1A2-54AD-421E-A4C1-654CA184E8DB}"/>
              </a:ext>
            </a:extLst>
          </p:cNvPr>
          <p:cNvSpPr/>
          <p:nvPr/>
        </p:nvSpPr>
        <p:spPr>
          <a:xfrm>
            <a:off x="80795" y="1088569"/>
            <a:ext cx="3958264" cy="5573688"/>
          </a:xfrm>
          <a:prstGeom prst="wedgeRoundRectCallout">
            <a:avLst>
              <a:gd name="adj1" fmla="val 62513"/>
              <a:gd name="adj2" fmla="val -29642"/>
              <a:gd name="adj3" fmla="val 16667"/>
            </a:avLst>
          </a:prstGeom>
        </p:spPr>
        <p:style>
          <a:lnRef idx="1">
            <a:schemeClr val="accent4"/>
          </a:lnRef>
          <a:fillRef idx="2">
            <a:schemeClr val="accent4"/>
          </a:fillRef>
          <a:effectRef idx="1">
            <a:schemeClr val="accent4"/>
          </a:effectRef>
          <a:fontRef idx="minor">
            <a:schemeClr val="dk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00" cap="none" spc="0" normalizeH="0" baseline="0" noProof="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提案者自らが有する研究開発実績や経験を簡潔に記してください。</a:t>
            </a:r>
            <a:endParaRPr kumimoji="0" lang="en-US" altLang="ja-JP" sz="1200" b="0" i="0" u="none" strike="noStrike" kern="100" cap="none" spc="0" normalizeH="0" baseline="0" noProof="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00" cap="none" spc="0" normalizeH="0" baseline="0" noProof="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「①情報提供の概要」を簡潔に記載してください。</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00" cap="none" spc="0" normalizeH="0" baseline="0" noProof="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a:t>
            </a:r>
            <a:r>
              <a:rPr kumimoji="0" lang="ja-JP" altLang="en-US" sz="1200" kern="100">
                <a:solidFill>
                  <a:srgbClr val="0070C0"/>
                </a:solidFill>
                <a:latin typeface="游ゴシック" panose="020B0400000000000000" pitchFamily="50" charset="-128"/>
                <a:ea typeface="游ゴシック" panose="020B0400000000000000" pitchFamily="50" charset="-128"/>
                <a:cs typeface="Times New Roman" panose="02020603050405020304" pitchFamily="18" charset="0"/>
              </a:rPr>
              <a:t>②</a:t>
            </a:r>
            <a:r>
              <a:rPr kumimoji="0" lang="ja-JP" altLang="en-US" sz="1200" b="0" i="0" u="none" strike="noStrike" kern="100" cap="none" spc="0" normalizeH="0" baseline="0" noProof="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これまでの研究進捗」では、これまでの研究の取組や現時点で達成できている成果等を</a:t>
            </a:r>
            <a:r>
              <a:rPr kumimoji="0" lang="ja-JP" altLang="en-US" sz="1200" kern="100">
                <a:solidFill>
                  <a:srgbClr val="0070C0"/>
                </a:solidFill>
                <a:latin typeface="游ゴシック" panose="020B0400000000000000" pitchFamily="50" charset="-128"/>
                <a:ea typeface="游ゴシック" panose="020B0400000000000000" pitchFamily="50" charset="-128"/>
                <a:cs typeface="Times New Roman" panose="02020603050405020304" pitchFamily="18" charset="0"/>
              </a:rPr>
              <a:t>簡潔</a:t>
            </a:r>
            <a:r>
              <a:rPr kumimoji="0" lang="ja-JP" altLang="en-US" sz="1200" b="0" i="0" u="none" strike="noStrike" kern="100" cap="none" spc="0" normalizeH="0" baseline="0" noProof="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に記載してください。</a:t>
            </a:r>
            <a:endParaRPr kumimoji="0" lang="en-US" altLang="ja-JP" sz="1200" b="0" i="0" u="none" strike="noStrike" kern="100" cap="none" spc="0" normalizeH="0" baseline="0" noProof="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1200" b="0" i="0" u="none" strike="noStrike" kern="100" cap="none" spc="0" normalizeH="0" baseline="0" noProof="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1200" b="0" i="0" u="none" strike="noStrike" kern="100" cap="none" spc="0" normalizeH="0" baseline="0" noProof="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00" cap="none" spc="0" normalizeH="0" baseline="0" noProof="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a:t>
            </a:r>
            <a:r>
              <a:rPr kumimoji="0" lang="en-US" altLang="ja-JP" sz="1200" b="0" i="0" u="none" strike="noStrike" kern="100" cap="none" spc="0" normalizeH="0" baseline="0" noProof="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③</a:t>
            </a:r>
            <a:r>
              <a:rPr kumimoji="0" lang="ja-JP" altLang="en-US" sz="1200" b="0" i="0" u="none" strike="noStrike" kern="100" cap="none" spc="0" normalizeH="0" baseline="0" noProof="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国立研究開発法人等による終了時評価報告書」では、</a:t>
            </a:r>
            <a:r>
              <a:rPr kumimoji="0" lang="en-US" altLang="ja-JP" sz="1200" b="0" i="0" u="none" strike="noStrike" kern="100" cap="none" spc="0" normalizeH="0" baseline="0" noProof="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 Web</a:t>
            </a:r>
            <a:r>
              <a:rPr kumimoji="0" lang="ja-JP" altLang="en-US" sz="1200" b="0" i="0" u="none" strike="noStrike" kern="100" cap="none" spc="0" normalizeH="0" baseline="0" noProof="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入力情報項目⑦に関連し、以下のとおり記載してください。該当がない場合は「なし」と記載してください。</a:t>
            </a:r>
            <a:endParaRPr kumimoji="0" lang="en-US" altLang="ja-JP" sz="1200" b="0" i="0" u="none" strike="noStrike" kern="100" cap="none" spc="0" normalizeH="0" baseline="0" noProof="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endParaRPr>
          </a:p>
          <a:p>
            <a:pPr marL="266700" marR="0" lvl="1" indent="-177800" algn="l" defTabSz="457200" rtl="0" eaLnBrk="1" fontAlgn="auto" latinLnBrk="0" hangingPunct="1">
              <a:lnSpc>
                <a:spcPct val="100000"/>
              </a:lnSpc>
              <a:spcBef>
                <a:spcPts val="0"/>
              </a:spcBef>
              <a:spcAft>
                <a:spcPts val="0"/>
              </a:spcAft>
              <a:buClrTx/>
              <a:buSzTx/>
              <a:buFont typeface="Arial"/>
              <a:buChar char="•"/>
              <a:tabLst/>
              <a:defRPr/>
            </a:pPr>
            <a:r>
              <a:rPr kumimoji="0" lang="ja-JP" altLang="en-US" sz="1200" b="0" i="0" u="none" strike="noStrike" kern="100" cap="none" spc="0" normalizeH="0" baseline="0" noProof="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研究開発が終了し、終了時評価を受けている場合　：当該テーマ名や終了時評価報告書名を記載してください。</a:t>
            </a:r>
          </a:p>
          <a:p>
            <a:pPr marL="266700" marR="0" lvl="1" indent="-177800" algn="l" defTabSz="457200" rtl="0" eaLnBrk="1" fontAlgn="auto" latinLnBrk="0" hangingPunct="1">
              <a:lnSpc>
                <a:spcPct val="100000"/>
              </a:lnSpc>
              <a:spcBef>
                <a:spcPts val="0"/>
              </a:spcBef>
              <a:spcAft>
                <a:spcPts val="0"/>
              </a:spcAft>
              <a:buClrTx/>
              <a:buSzTx/>
              <a:buFont typeface="Arial"/>
              <a:buChar char="•"/>
              <a:tabLst/>
              <a:defRPr/>
            </a:pPr>
            <a:r>
              <a:rPr kumimoji="0" lang="ja-JP" altLang="en-US" sz="1200" b="0" i="0" u="none" strike="noStrike" kern="100" cap="none" spc="0" normalizeH="0" baseline="0" noProof="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研究開発の実施中である場合　：当該テーマ名と実施している機関名を記載してください。</a:t>
            </a:r>
          </a:p>
          <a:p>
            <a:pPr marL="266700" marR="0" lvl="1" indent="-177800" algn="l" defTabSz="457200" rtl="0" eaLnBrk="1" fontAlgn="auto" latinLnBrk="0" hangingPunct="1">
              <a:lnSpc>
                <a:spcPct val="100000"/>
              </a:lnSpc>
              <a:spcBef>
                <a:spcPts val="0"/>
              </a:spcBef>
              <a:spcAft>
                <a:spcPts val="0"/>
              </a:spcAft>
              <a:buClrTx/>
              <a:buSzTx/>
              <a:buFont typeface="Arial"/>
              <a:buChar char="•"/>
              <a:tabLst/>
              <a:defRPr/>
            </a:pPr>
            <a:r>
              <a:rPr kumimoji="0" lang="ja-JP" altLang="en-US" sz="1200" b="0" i="0" u="none" strike="noStrike" kern="100" cap="none" spc="0" normalizeH="0" baseline="0" noProof="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研究開発が終了したものの終了時評価はまだ受けていない場合：当該テーマ名と実施している機関名に加えて、終了時評価未実施の旨を記載してください。</a:t>
            </a:r>
          </a:p>
        </p:txBody>
      </p:sp>
      <p:sp>
        <p:nvSpPr>
          <p:cNvPr id="3" name="スライド番号プレースホルダー 2">
            <a:extLst>
              <a:ext uri="{FF2B5EF4-FFF2-40B4-BE49-F238E27FC236}">
                <a16:creationId xmlns:a16="http://schemas.microsoft.com/office/drawing/2014/main" id="{F2918242-EF53-C9AC-20BD-9619BE8BC8CA}"/>
              </a:ext>
            </a:extLst>
          </p:cNvPr>
          <p:cNvSpPr txBox="1">
            <a:spLocks/>
          </p:cNvSpPr>
          <p:nvPr/>
        </p:nvSpPr>
        <p:spPr>
          <a:xfrm>
            <a:off x="8820694" y="6492876"/>
            <a:ext cx="31115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fld id="{652AE7A0-B274-4AD2-A86F-1F9EDE300C1C}" type="slidenum">
              <a:rPr kumimoji="0" lang="ja-JP" altLang="en-US" sz="2000" b="0" i="1" u="none" strike="noStrike" kern="1200" cap="none" spc="0" normalizeH="0" baseline="0" noProof="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pPr marL="0" marR="0" lvl="0" indent="0" algn="l" defTabSz="457200" rtl="0" eaLnBrk="1" fontAlgn="auto" latinLnBrk="0" hangingPunct="1">
                <a:lnSpc>
                  <a:spcPct val="100000"/>
                </a:lnSpc>
                <a:spcBef>
                  <a:spcPts val="0"/>
                </a:spcBef>
                <a:spcAft>
                  <a:spcPts val="0"/>
                </a:spcAft>
                <a:buClrTx/>
                <a:buSzTx/>
                <a:buFontTx/>
                <a:buNone/>
                <a:tabLst/>
                <a:defRPr/>
              </a:pPr>
              <a:t>4</a:t>
            </a:fld>
            <a:endParaRPr kumimoji="0" lang="ja-JP" altLang="en-US" sz="2000" b="0" i="1" u="none" strike="noStrike" kern="12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8" name="テキスト ボックス 7">
            <a:extLst>
              <a:ext uri="{FF2B5EF4-FFF2-40B4-BE49-F238E27FC236}">
                <a16:creationId xmlns:a16="http://schemas.microsoft.com/office/drawing/2014/main" id="{EEE32473-AF2C-7C57-B3A5-023E3D06ECB0}"/>
              </a:ext>
            </a:extLst>
          </p:cNvPr>
          <p:cNvSpPr txBox="1"/>
          <p:nvPr/>
        </p:nvSpPr>
        <p:spPr>
          <a:xfrm>
            <a:off x="6659439" y="115728"/>
            <a:ext cx="2370261" cy="830997"/>
          </a:xfrm>
          <a:prstGeom prst="rect">
            <a:avLst/>
          </a:prstGeom>
          <a:solidFill>
            <a:schemeClr val="bg1"/>
          </a:solid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rPr>
              <a:t>・提出日　：</a:t>
            </a:r>
            <a:r>
              <a:rPr kumimoji="0" lang="en-US" altLang="ja-JP" sz="1200" b="0" i="0" u="none" strike="noStrike" kern="1200" cap="none" spc="0" normalizeH="0" baseline="0" noProof="0">
                <a:ln>
                  <a:noFill/>
                </a:ln>
                <a:solidFill>
                  <a:srgbClr val="4472C4"/>
                </a:solidFill>
                <a:effectLst/>
                <a:uLnTx/>
                <a:uFillTx/>
                <a:latin typeface="Calibri" panose="020F0502020204030204"/>
                <a:ea typeface="游ゴシック" panose="020B0400000000000000" pitchFamily="50" charset="-128"/>
                <a:cs typeface="+mn-cs"/>
              </a:rPr>
              <a:t>20</a:t>
            </a:r>
            <a:r>
              <a:rPr kumimoji="0" lang="ja-JP" altLang="en-US" sz="1200" b="0" i="0" u="none" strike="noStrike" kern="1200" cap="none" spc="0" normalizeH="0" baseline="0" noProof="0">
                <a:ln>
                  <a:noFill/>
                </a:ln>
                <a:solidFill>
                  <a:srgbClr val="4472C4"/>
                </a:solidFill>
                <a:effectLst/>
                <a:uLnTx/>
                <a:uFillTx/>
                <a:latin typeface="Calibri" panose="020F0502020204030204"/>
                <a:ea typeface="游ゴシック" panose="020B0400000000000000" pitchFamily="50" charset="-128"/>
                <a:cs typeface="+mn-cs"/>
              </a:rPr>
              <a:t> ●●年●月●日　</a:t>
            </a:r>
            <a:r>
              <a:rPr kumimoji="0" lang="ja-JP" altLang="en-US" sz="12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rPr>
              <a: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rPr>
              <a:t>・機関名　：</a:t>
            </a:r>
            <a:r>
              <a:rPr kumimoji="0" lang="ja-JP" altLang="en-US" sz="1200" b="0" i="0" u="none" strike="noStrike" kern="1200" cap="none" spc="0" normalizeH="0" baseline="0" noProof="0">
                <a:ln>
                  <a:noFill/>
                </a:ln>
                <a:solidFill>
                  <a:srgbClr val="4472C4"/>
                </a:solidFill>
                <a:effectLst/>
                <a:uLnTx/>
                <a:uFillTx/>
                <a:latin typeface="Calibri" panose="020F0502020204030204"/>
                <a:ea typeface="游ゴシック" panose="020B0400000000000000" pitchFamily="50" charset="-128"/>
                <a:cs typeface="+mn-cs"/>
              </a:rPr>
              <a:t>株式会社○○</a:t>
            </a:r>
            <a:endParaRPr kumimoji="0" lang="en-US" altLang="ja-JP" sz="1200" b="0" i="0" u="none" strike="noStrike" kern="1200" cap="none" spc="0" normalizeH="0" baseline="0" noProof="0">
              <a:ln>
                <a:noFill/>
              </a:ln>
              <a:solidFill>
                <a:srgbClr val="4472C4"/>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rPr>
              <a:t>・氏名　　：</a:t>
            </a:r>
            <a:r>
              <a:rPr kumimoji="0" lang="ja-JP" altLang="en-US" sz="1200" b="0" i="0" u="none" strike="noStrike" kern="1200" cap="none" spc="0" normalizeH="0" baseline="0" noProof="0">
                <a:ln>
                  <a:noFill/>
                </a:ln>
                <a:solidFill>
                  <a:srgbClr val="4472C4"/>
                </a:solidFill>
                <a:effectLst/>
                <a:uLnTx/>
                <a:uFillTx/>
                <a:latin typeface="Calibri" panose="020F0502020204030204"/>
                <a:ea typeface="游ゴシック" panose="020B0400000000000000" pitchFamily="50" charset="-128"/>
                <a:cs typeface="+mn-cs"/>
              </a:rPr>
              <a:t>○○　○○</a:t>
            </a:r>
            <a:endParaRPr kumimoji="0" lang="en-US" altLang="ja-JP" sz="1200" b="0" i="0" u="none" strike="noStrike" kern="1200" cap="none" spc="0" normalizeH="0" baseline="0" noProof="0">
              <a:ln>
                <a:noFill/>
              </a:ln>
              <a:solidFill>
                <a:srgbClr val="4472C4"/>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1200" cap="none" spc="0" normalizeH="0" baseline="0" noProof="0">
              <a:ln>
                <a:noFill/>
              </a:ln>
              <a:solidFill>
                <a:srgbClr val="4472C4"/>
              </a:solidFill>
              <a:effectLst/>
              <a:uLnTx/>
              <a:uFillTx/>
              <a:latin typeface="Calibri"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6830772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正方形/長方形 23">
            <a:extLst>
              <a:ext uri="{FF2B5EF4-FFF2-40B4-BE49-F238E27FC236}">
                <a16:creationId xmlns:a16="http://schemas.microsoft.com/office/drawing/2014/main" id="{F3BF9A81-74A8-43CC-AC40-50279D99E932}"/>
              </a:ext>
            </a:extLst>
          </p:cNvPr>
          <p:cNvSpPr/>
          <p:nvPr/>
        </p:nvSpPr>
        <p:spPr>
          <a:xfrm>
            <a:off x="152400" y="4864787"/>
            <a:ext cx="8798626" cy="1259947"/>
          </a:xfrm>
          <a:prstGeom prst="rect">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25" name="テキスト ボックス 24">
            <a:extLst>
              <a:ext uri="{FF2B5EF4-FFF2-40B4-BE49-F238E27FC236}">
                <a16:creationId xmlns:a16="http://schemas.microsoft.com/office/drawing/2014/main" id="{1BC44E18-5CC1-42BE-8DE9-FB31AAA15857}"/>
              </a:ext>
            </a:extLst>
          </p:cNvPr>
          <p:cNvSpPr txBox="1"/>
          <p:nvPr/>
        </p:nvSpPr>
        <p:spPr>
          <a:xfrm>
            <a:off x="272284" y="4699276"/>
            <a:ext cx="3613915" cy="276999"/>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rPr>
              <a:t>社会実装のイメージ・インパクトについて</a:t>
            </a:r>
            <a:endParaRPr kumimoji="0" lang="ja-JP" altLang="en-US" sz="1200" b="0" i="0" u="none" strike="sng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8" name="テキスト ボックス 7">
            <a:extLst>
              <a:ext uri="{FF2B5EF4-FFF2-40B4-BE49-F238E27FC236}">
                <a16:creationId xmlns:a16="http://schemas.microsoft.com/office/drawing/2014/main" id="{16A73D67-1071-4A01-9171-E87A2C20B790}"/>
              </a:ext>
            </a:extLst>
          </p:cNvPr>
          <p:cNvSpPr txBox="1"/>
          <p:nvPr/>
        </p:nvSpPr>
        <p:spPr>
          <a:xfrm>
            <a:off x="249128" y="107866"/>
            <a:ext cx="2251630" cy="276999"/>
          </a:xfrm>
          <a:prstGeom prst="rect">
            <a:avLst/>
          </a:prstGeom>
          <a:noFill/>
          <a:ln>
            <a:solidFill>
              <a:schemeClr val="tx1"/>
            </a:solid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rPr>
              <a:t>情報提供書</a:t>
            </a:r>
            <a:r>
              <a:rPr kumimoji="0" lang="ja-JP" altLang="en-US" sz="1200">
                <a:solidFill>
                  <a:prstClr val="black"/>
                </a:solidFill>
                <a:latin typeface="Calibri" panose="020F0502020204030204"/>
                <a:ea typeface="游ゴシック" panose="020B0400000000000000" pitchFamily="50" charset="-128"/>
              </a:rPr>
              <a:t>②</a:t>
            </a:r>
            <a:endParaRPr kumimoji="0" lang="ja-JP" altLang="en-US" sz="12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15" name="正方形/長方形 14">
            <a:extLst>
              <a:ext uri="{FF2B5EF4-FFF2-40B4-BE49-F238E27FC236}">
                <a16:creationId xmlns:a16="http://schemas.microsoft.com/office/drawing/2014/main" id="{EBD64A32-2D27-F6D5-E114-B334673EA3F8}"/>
              </a:ext>
            </a:extLst>
          </p:cNvPr>
          <p:cNvSpPr/>
          <p:nvPr/>
        </p:nvSpPr>
        <p:spPr>
          <a:xfrm>
            <a:off x="152398" y="3216088"/>
            <a:ext cx="8798626" cy="1259947"/>
          </a:xfrm>
          <a:prstGeom prst="rect">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29" name="テキスト ボックス 28">
            <a:extLst>
              <a:ext uri="{FF2B5EF4-FFF2-40B4-BE49-F238E27FC236}">
                <a16:creationId xmlns:a16="http://schemas.microsoft.com/office/drawing/2014/main" id="{1BC44E18-5CC1-42BE-8DE9-FB31AAA15857}"/>
              </a:ext>
            </a:extLst>
          </p:cNvPr>
          <p:cNvSpPr txBox="1"/>
          <p:nvPr/>
        </p:nvSpPr>
        <p:spPr>
          <a:xfrm>
            <a:off x="272285" y="3079283"/>
            <a:ext cx="3136740" cy="276999"/>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rPr>
              <a:t>先導研究の内容等について</a:t>
            </a:r>
            <a:endParaRPr kumimoji="0" lang="ja-JP" altLang="en-US" sz="1200" b="0" i="0" u="none" strike="sng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16" name="正方形/長方形 15">
            <a:extLst>
              <a:ext uri="{FF2B5EF4-FFF2-40B4-BE49-F238E27FC236}">
                <a16:creationId xmlns:a16="http://schemas.microsoft.com/office/drawing/2014/main" id="{008F0433-552C-F486-8A78-FE136E900D76}"/>
              </a:ext>
            </a:extLst>
          </p:cNvPr>
          <p:cNvSpPr/>
          <p:nvPr/>
        </p:nvSpPr>
        <p:spPr>
          <a:xfrm>
            <a:off x="152393" y="1608950"/>
            <a:ext cx="8798626" cy="1259947"/>
          </a:xfrm>
          <a:prstGeom prst="rect">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7" name="テキスト ボックス 16">
            <a:extLst>
              <a:ext uri="{FF2B5EF4-FFF2-40B4-BE49-F238E27FC236}">
                <a16:creationId xmlns:a16="http://schemas.microsoft.com/office/drawing/2014/main" id="{81C73141-FA8E-3E86-8BB9-3C054A2791AD}"/>
              </a:ext>
            </a:extLst>
          </p:cNvPr>
          <p:cNvSpPr txBox="1"/>
          <p:nvPr/>
        </p:nvSpPr>
        <p:spPr>
          <a:xfrm>
            <a:off x="272279" y="1450099"/>
            <a:ext cx="3356375" cy="461665"/>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1200" kern="100">
                <a:solidFill>
                  <a:schemeClr val="tx1"/>
                </a:solidFill>
                <a:latin typeface="游ゴシック" panose="020B0400000000000000" pitchFamily="50" charset="-128"/>
                <a:ea typeface="游ゴシック" panose="020B0400000000000000" pitchFamily="50" charset="-128"/>
                <a:cs typeface="Courier New" panose="02070309020205020404" pitchFamily="49" charset="0"/>
              </a:rPr>
              <a:t>技術シーズの革新性とベンチマークとの比較を含めた技術的ポイント</a:t>
            </a:r>
            <a:endParaRPr kumimoji="0" lang="ja-JP" altLang="en-US" sz="1200" b="0" i="0" u="none" strike="sng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18" name="吹き出し: 角を丸めた四角形 42">
            <a:extLst>
              <a:ext uri="{FF2B5EF4-FFF2-40B4-BE49-F238E27FC236}">
                <a16:creationId xmlns:a16="http://schemas.microsoft.com/office/drawing/2014/main" id="{308D1FAD-8D8D-B750-C1CC-94214528F43D}"/>
              </a:ext>
            </a:extLst>
          </p:cNvPr>
          <p:cNvSpPr/>
          <p:nvPr/>
        </p:nvSpPr>
        <p:spPr>
          <a:xfrm>
            <a:off x="1269967" y="2077275"/>
            <a:ext cx="7550727" cy="770671"/>
          </a:xfrm>
          <a:prstGeom prst="wedgeRoundRectCallout">
            <a:avLst>
              <a:gd name="adj1" fmla="val -34502"/>
              <a:gd name="adj2" fmla="val -93389"/>
              <a:gd name="adj3" fmla="val 16667"/>
            </a:avLst>
          </a:prstGeom>
        </p:spPr>
        <p:style>
          <a:lnRef idx="1">
            <a:schemeClr val="accent4"/>
          </a:lnRef>
          <a:fillRef idx="2">
            <a:schemeClr val="accent4"/>
          </a:fillRef>
          <a:effectRef idx="1">
            <a:schemeClr val="accent4"/>
          </a:effectRef>
          <a:fontRef idx="minor">
            <a:schemeClr val="dk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「技術的な問題点と解決手段」について、各提案において、既にできていることと、先導研究でこれから取り組むことを区別して、解決を目指す技術的ポイントを記載して下さい。</a:t>
            </a:r>
            <a:endParaRPr kumimoji="0" lang="en-US" altLang="ja-JP" sz="1200" b="0" i="0" u="none" strike="noStrike" kern="1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200" b="0" i="0" u="sng" strike="noStrike" kern="1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a:t>
            </a:r>
            <a:r>
              <a:rPr kumimoji="0" lang="ja-JP" altLang="en-US" sz="1200" b="0" i="0" u="sng" strike="noStrike" kern="1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ベンチマークとの比較例は次ページをご覧ください。</a:t>
            </a:r>
            <a:endParaRPr kumimoji="0" lang="en-US" altLang="ja-JP" sz="1200" b="0" i="0" u="sng" strike="noStrike" kern="1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endParaRPr>
          </a:p>
        </p:txBody>
      </p:sp>
      <p:sp>
        <p:nvSpPr>
          <p:cNvPr id="62" name="吹き出し: 角を丸めた四角形 42">
            <a:extLst>
              <a:ext uri="{FF2B5EF4-FFF2-40B4-BE49-F238E27FC236}">
                <a16:creationId xmlns:a16="http://schemas.microsoft.com/office/drawing/2014/main" id="{2F51278D-C3B5-45F5-A416-284FC97D7D66}"/>
              </a:ext>
            </a:extLst>
          </p:cNvPr>
          <p:cNvSpPr/>
          <p:nvPr/>
        </p:nvSpPr>
        <p:spPr>
          <a:xfrm>
            <a:off x="3886199" y="69868"/>
            <a:ext cx="5184706" cy="978108"/>
          </a:xfrm>
          <a:prstGeom prst="wedgeRoundRectCallout">
            <a:avLst>
              <a:gd name="adj1" fmla="val -26143"/>
              <a:gd name="adj2" fmla="val 7152"/>
              <a:gd name="adj3" fmla="val 16667"/>
            </a:avLst>
          </a:prstGeom>
        </p:spPr>
        <p:style>
          <a:lnRef idx="1">
            <a:schemeClr val="accent4"/>
          </a:lnRef>
          <a:fillRef idx="2">
            <a:schemeClr val="accent4"/>
          </a:fillRef>
          <a:effectRef idx="1">
            <a:schemeClr val="accent4"/>
          </a:effectRef>
          <a:fontRef idx="minor">
            <a:schemeClr val="dk1"/>
          </a:fontRef>
        </p:style>
        <p:txBody>
          <a:bodyPr rtlCol="0" anchor="ct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ja-JP" altLang="en-US" sz="1400" b="0" i="0" u="none" strike="noStrike" kern="1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この情報提供書</a:t>
            </a:r>
            <a:r>
              <a:rPr kumimoji="0" lang="ja-JP" altLang="en-US" sz="1400" kern="100" dirty="0">
                <a:solidFill>
                  <a:srgbClr val="0070C0"/>
                </a:solidFill>
                <a:latin typeface="游ゴシック" panose="020B0400000000000000" pitchFamily="50" charset="-128"/>
                <a:ea typeface="游ゴシック" panose="020B0400000000000000" pitchFamily="50" charset="-128"/>
                <a:cs typeface="Times New Roman" panose="02020603050405020304" pitchFamily="18" charset="0"/>
              </a:rPr>
              <a:t>②</a:t>
            </a:r>
            <a:r>
              <a:rPr kumimoji="0" lang="ja-JP" altLang="en-US" sz="1400" b="0" i="0" u="none" strike="noStrike" kern="1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は、可能な限り、図、表を使ってわかりやすく情報提供する研究開発の内容をまとめてください。ノートには</a:t>
            </a:r>
            <a:r>
              <a:rPr kumimoji="0" lang="en-US" altLang="ja-JP" sz="1400" b="0" i="0" u="none" strike="noStrike" kern="1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ppt</a:t>
            </a:r>
            <a:r>
              <a:rPr kumimoji="0" lang="ja-JP" altLang="en-US" sz="1400" b="0" i="0" u="none" strike="noStrike" kern="1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の内容を文章としてまとめてください。</a:t>
            </a:r>
            <a:endParaRPr kumimoji="0" lang="ja-JP" altLang="en-US" sz="1200" b="0" i="0" u="none" strike="noStrike" kern="1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endParaRPr>
          </a:p>
        </p:txBody>
      </p:sp>
      <p:sp>
        <p:nvSpPr>
          <p:cNvPr id="2" name="スライド番号プレースホルダー 2">
            <a:extLst>
              <a:ext uri="{FF2B5EF4-FFF2-40B4-BE49-F238E27FC236}">
                <a16:creationId xmlns:a16="http://schemas.microsoft.com/office/drawing/2014/main" id="{6323CAC0-43B8-1D3D-5CA5-10C1D5224521}"/>
              </a:ext>
            </a:extLst>
          </p:cNvPr>
          <p:cNvSpPr txBox="1">
            <a:spLocks/>
          </p:cNvSpPr>
          <p:nvPr/>
        </p:nvSpPr>
        <p:spPr>
          <a:xfrm>
            <a:off x="8820694" y="6492876"/>
            <a:ext cx="31115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fld id="{652AE7A0-B274-4AD2-A86F-1F9EDE300C1C}" type="slidenum">
              <a:rPr kumimoji="0" lang="ja-JP" altLang="en-US" sz="2000" b="0" i="1" u="none" strike="noStrike" kern="1200" cap="none" spc="0" normalizeH="0" baseline="0" noProof="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pPr marL="0" marR="0" lvl="0" indent="0" algn="l" defTabSz="457200" rtl="0" eaLnBrk="1" fontAlgn="auto" latinLnBrk="0" hangingPunct="1">
                <a:lnSpc>
                  <a:spcPct val="100000"/>
                </a:lnSpc>
                <a:spcBef>
                  <a:spcPts val="0"/>
                </a:spcBef>
                <a:spcAft>
                  <a:spcPts val="0"/>
                </a:spcAft>
                <a:buClrTx/>
                <a:buSzTx/>
                <a:buFontTx/>
                <a:buNone/>
                <a:tabLst/>
                <a:defRPr/>
              </a:pPr>
              <a:t>5</a:t>
            </a:fld>
            <a:endParaRPr kumimoji="0" lang="ja-JP" altLang="en-US" sz="2000" b="0" i="1" u="none" strike="noStrike" kern="12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Tree>
    <p:extLst>
      <p:ext uri="{BB962C8B-B14F-4D97-AF65-F5344CB8AC3E}">
        <p14:creationId xmlns:p14="http://schemas.microsoft.com/office/powerpoint/2010/main" val="38218581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3EF3AC-105E-B6DD-5CF1-C1B26A11DDAA}"/>
            </a:ext>
          </a:extLst>
        </p:cNvPr>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A5DBF214-D49E-1A42-4E81-1D573B4D4DA8}"/>
              </a:ext>
            </a:extLst>
          </p:cNvPr>
          <p:cNvSpPr txBox="1"/>
          <p:nvPr/>
        </p:nvSpPr>
        <p:spPr>
          <a:xfrm>
            <a:off x="249128" y="107866"/>
            <a:ext cx="2251630" cy="276999"/>
          </a:xfrm>
          <a:prstGeom prst="rect">
            <a:avLst/>
          </a:prstGeom>
          <a:noFill/>
          <a:ln>
            <a:solidFill>
              <a:schemeClr val="tx1"/>
            </a:solid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a:ln>
                  <a:noFill/>
                </a:ln>
                <a:effectLst/>
                <a:uLnTx/>
                <a:uFillTx/>
                <a:latin typeface="Calibri" panose="020F0502020204030204"/>
                <a:ea typeface="游ゴシック" panose="020B0400000000000000" pitchFamily="50" charset="-128"/>
                <a:cs typeface="+mn-cs"/>
              </a:rPr>
              <a:t>情報提供書</a:t>
            </a:r>
            <a:r>
              <a:rPr kumimoji="0" lang="ja-JP" altLang="en-US" sz="1200">
                <a:latin typeface="Calibri" panose="020F0502020204030204"/>
                <a:ea typeface="游ゴシック" panose="020B0400000000000000" pitchFamily="50" charset="-128"/>
              </a:rPr>
              <a:t>②</a:t>
            </a:r>
            <a:endParaRPr kumimoji="0" lang="ja-JP" altLang="en-US" sz="1200" b="0" i="0" u="none" strike="noStrike" kern="1200" cap="none" spc="0" normalizeH="0" baseline="0" noProof="0">
              <a:ln>
                <a:noFill/>
              </a:ln>
              <a:effectLst/>
              <a:uLnTx/>
              <a:uFillTx/>
              <a:latin typeface="Calibri" panose="020F0502020204030204"/>
              <a:ea typeface="游ゴシック" panose="020B0400000000000000" pitchFamily="50" charset="-128"/>
              <a:cs typeface="+mn-cs"/>
            </a:endParaRPr>
          </a:p>
        </p:txBody>
      </p:sp>
      <p:sp>
        <p:nvSpPr>
          <p:cNvPr id="20" name="正方形/長方形 19">
            <a:extLst>
              <a:ext uri="{FF2B5EF4-FFF2-40B4-BE49-F238E27FC236}">
                <a16:creationId xmlns:a16="http://schemas.microsoft.com/office/drawing/2014/main" id="{FBEDE2B2-BC1F-7464-9812-2A3ABA66A10A}"/>
              </a:ext>
            </a:extLst>
          </p:cNvPr>
          <p:cNvSpPr/>
          <p:nvPr/>
        </p:nvSpPr>
        <p:spPr>
          <a:xfrm>
            <a:off x="465264" y="1142131"/>
            <a:ext cx="8208835" cy="1492557"/>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ja-JP" sz="1200" b="0" i="0" u="none" strike="noStrike" baseline="0" dirty="0">
                <a:solidFill>
                  <a:srgbClr val="0070C0"/>
                </a:solidFill>
              </a:rPr>
              <a:t>※</a:t>
            </a:r>
            <a:r>
              <a:rPr lang="ja-JP" altLang="en-US" sz="1200" b="0" i="0" u="none" strike="noStrike" baseline="0" dirty="0">
                <a:solidFill>
                  <a:srgbClr val="0070C0"/>
                </a:solidFill>
              </a:rPr>
              <a:t>おさえるポイント</a:t>
            </a:r>
            <a:endParaRPr lang="en-US" altLang="ja-JP" sz="1200" b="0" i="0" u="none" strike="noStrike" baseline="0" dirty="0">
              <a:solidFill>
                <a:srgbClr val="0070C0"/>
              </a:solidFill>
            </a:endParaRPr>
          </a:p>
          <a:p>
            <a:pPr algn="l"/>
            <a:r>
              <a:rPr lang="ja-JP" altLang="en-US" sz="1200" b="0" i="0" u="none" strike="noStrike" baseline="0" dirty="0">
                <a:solidFill>
                  <a:srgbClr val="0070C0"/>
                </a:solidFill>
              </a:rPr>
              <a:t>・</a:t>
            </a:r>
            <a:r>
              <a:rPr lang="en-US" altLang="ja-JP" sz="1200" b="0" i="0" u="none" strike="noStrike" baseline="0" dirty="0">
                <a:solidFill>
                  <a:srgbClr val="0070C0"/>
                </a:solidFill>
              </a:rPr>
              <a:t>2040</a:t>
            </a:r>
            <a:r>
              <a:rPr lang="ja-JP" altLang="en-US" sz="1200" b="0" i="0" u="none" strike="noStrike" baseline="0" dirty="0">
                <a:solidFill>
                  <a:srgbClr val="0070C0"/>
                </a:solidFill>
              </a:rPr>
              <a:t>年以降の実用化・社会実装時の比較として行ってください（ベンチマークだけ現時点または古い情報であることを避ける。）</a:t>
            </a:r>
            <a:endParaRPr lang="en-US" altLang="ja-JP" sz="1200" b="0" i="0" u="none" strike="noStrike" baseline="0" dirty="0">
              <a:solidFill>
                <a:srgbClr val="0070C0"/>
              </a:solidFill>
            </a:endParaRPr>
          </a:p>
          <a:p>
            <a:pPr algn="l"/>
            <a:r>
              <a:rPr lang="ja-JP" altLang="en-US" sz="1200" b="0" i="0" u="none" strike="noStrike" baseline="0" dirty="0">
                <a:solidFill>
                  <a:srgbClr val="0070C0"/>
                </a:solidFill>
              </a:rPr>
              <a:t>・提案技術の利点や長所だけでなく欠点、短所の比較も入れてください。</a:t>
            </a:r>
            <a:endParaRPr lang="en-US" altLang="ja-JP" sz="1200" b="0" i="0" u="none" strike="noStrike" baseline="0" dirty="0">
              <a:solidFill>
                <a:srgbClr val="0070C0"/>
              </a:solidFill>
            </a:endParaRPr>
          </a:p>
          <a:p>
            <a:pPr algn="l"/>
            <a:r>
              <a:rPr lang="ja-JP" altLang="en-US" sz="1200" b="0" i="0" u="none" strike="noStrike" baseline="0" dirty="0">
                <a:solidFill>
                  <a:srgbClr val="0070C0"/>
                </a:solidFill>
              </a:rPr>
              <a:t>・エビデンスに基づいた定量的なデータをなるべく入れてください。出典はノート部分にご記載ください。</a:t>
            </a:r>
          </a:p>
        </p:txBody>
      </p:sp>
      <p:sp>
        <p:nvSpPr>
          <p:cNvPr id="38" name="正方形/長方形 37">
            <a:extLst>
              <a:ext uri="{FF2B5EF4-FFF2-40B4-BE49-F238E27FC236}">
                <a16:creationId xmlns:a16="http://schemas.microsoft.com/office/drawing/2014/main" id="{68352D8D-9212-023E-D7E0-015612DB3AAB}"/>
              </a:ext>
            </a:extLst>
          </p:cNvPr>
          <p:cNvSpPr/>
          <p:nvPr/>
        </p:nvSpPr>
        <p:spPr>
          <a:xfrm>
            <a:off x="208430" y="1165707"/>
            <a:ext cx="8639027" cy="5584427"/>
          </a:xfrm>
          <a:prstGeom prst="rect">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22" name="テキスト ボックス 21">
            <a:extLst>
              <a:ext uri="{FF2B5EF4-FFF2-40B4-BE49-F238E27FC236}">
                <a16:creationId xmlns:a16="http://schemas.microsoft.com/office/drawing/2014/main" id="{67102E7E-2C47-BCF0-937E-42B0D00441F4}"/>
              </a:ext>
            </a:extLst>
          </p:cNvPr>
          <p:cNvSpPr txBox="1"/>
          <p:nvPr/>
        </p:nvSpPr>
        <p:spPr>
          <a:xfrm>
            <a:off x="296543" y="977827"/>
            <a:ext cx="3465832" cy="276999"/>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pPr lvl="0" defTabSz="457200">
              <a:defRPr/>
            </a:pPr>
            <a:r>
              <a:rPr lang="ja-JP" altLang="en-US" sz="1200" kern="100">
                <a:solidFill>
                  <a:schemeClr val="tx1"/>
                </a:solidFill>
                <a:latin typeface="游ゴシック" panose="020B0400000000000000" pitchFamily="50" charset="-128"/>
                <a:cs typeface="Courier New" panose="02070309020205020404" pitchFamily="49" charset="0"/>
              </a:rPr>
              <a:t>ベンチマークとの比較例</a:t>
            </a:r>
            <a:endParaRPr kumimoji="0" lang="ja-JP" altLang="en-US" sz="12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endParaRPr>
          </a:p>
        </p:txBody>
      </p:sp>
      <p:graphicFrame>
        <p:nvGraphicFramePr>
          <p:cNvPr id="2" name="表 1">
            <a:extLst>
              <a:ext uri="{FF2B5EF4-FFF2-40B4-BE49-F238E27FC236}">
                <a16:creationId xmlns:a16="http://schemas.microsoft.com/office/drawing/2014/main" id="{26158ABF-CFC7-6EB9-3E05-25EC3CB941FB}"/>
              </a:ext>
            </a:extLst>
          </p:cNvPr>
          <p:cNvGraphicFramePr>
            <a:graphicFrameLocks noGrp="1"/>
          </p:cNvGraphicFramePr>
          <p:nvPr>
            <p:extLst>
              <p:ext uri="{D42A27DB-BD31-4B8C-83A1-F6EECF244321}">
                <p14:modId xmlns:p14="http://schemas.microsoft.com/office/powerpoint/2010/main" val="1229113171"/>
              </p:ext>
            </p:extLst>
          </p:nvPr>
        </p:nvGraphicFramePr>
        <p:xfrm>
          <a:off x="965752" y="2494547"/>
          <a:ext cx="7212496" cy="3221322"/>
        </p:xfrm>
        <a:graphic>
          <a:graphicData uri="http://schemas.openxmlformats.org/drawingml/2006/table">
            <a:tbl>
              <a:tblPr firstRow="1" bandRow="1">
                <a:tableStyleId>{69CF1AB2-1976-4502-BF36-3FF5EA218861}</a:tableStyleId>
              </a:tblPr>
              <a:tblGrid>
                <a:gridCol w="1803124">
                  <a:extLst>
                    <a:ext uri="{9D8B030D-6E8A-4147-A177-3AD203B41FA5}">
                      <a16:colId xmlns:a16="http://schemas.microsoft.com/office/drawing/2014/main" val="1020654820"/>
                    </a:ext>
                  </a:extLst>
                </a:gridCol>
                <a:gridCol w="1815272">
                  <a:extLst>
                    <a:ext uri="{9D8B030D-6E8A-4147-A177-3AD203B41FA5}">
                      <a16:colId xmlns:a16="http://schemas.microsoft.com/office/drawing/2014/main" val="711390017"/>
                    </a:ext>
                  </a:extLst>
                </a:gridCol>
                <a:gridCol w="1790976">
                  <a:extLst>
                    <a:ext uri="{9D8B030D-6E8A-4147-A177-3AD203B41FA5}">
                      <a16:colId xmlns:a16="http://schemas.microsoft.com/office/drawing/2014/main" val="926299659"/>
                    </a:ext>
                  </a:extLst>
                </a:gridCol>
                <a:gridCol w="1803124">
                  <a:extLst>
                    <a:ext uri="{9D8B030D-6E8A-4147-A177-3AD203B41FA5}">
                      <a16:colId xmlns:a16="http://schemas.microsoft.com/office/drawing/2014/main" val="3384089630"/>
                    </a:ext>
                  </a:extLst>
                </a:gridCol>
              </a:tblGrid>
              <a:tr h="387842">
                <a:tc>
                  <a:txBody>
                    <a:bodyPr/>
                    <a:lstStyle/>
                    <a:p>
                      <a:pPr algn="ctr"/>
                      <a:r>
                        <a:rPr kumimoji="1" lang="ja-JP" altLang="en-US" b="1" dirty="0">
                          <a:solidFill>
                            <a:srgbClr val="0070C0"/>
                          </a:solidFill>
                        </a:rPr>
                        <a:t>タイプ</a:t>
                      </a:r>
                    </a:p>
                  </a:txBody>
                  <a:tcPr>
                    <a:noFill/>
                  </a:tcPr>
                </a:tc>
                <a:tc>
                  <a:txBody>
                    <a:bodyPr/>
                    <a:lstStyle/>
                    <a:p>
                      <a:pPr algn="ctr"/>
                      <a:r>
                        <a:rPr kumimoji="1" lang="ja-JP" altLang="en-US" b="1" dirty="0">
                          <a:solidFill>
                            <a:srgbClr val="0070C0"/>
                          </a:solidFill>
                        </a:rPr>
                        <a:t>○○型</a:t>
                      </a:r>
                    </a:p>
                  </a:txBody>
                  <a:tcPr>
                    <a:noFill/>
                  </a:tcPr>
                </a:tc>
                <a:tc>
                  <a:txBody>
                    <a:bodyPr/>
                    <a:lstStyle/>
                    <a:p>
                      <a:pPr algn="ctr"/>
                      <a:r>
                        <a:rPr kumimoji="1" lang="ja-JP" altLang="en-US" b="1" dirty="0">
                          <a:solidFill>
                            <a:srgbClr val="0070C0"/>
                          </a:solidFill>
                        </a:rPr>
                        <a:t>○○型</a:t>
                      </a:r>
                    </a:p>
                  </a:txBody>
                  <a:tcPr>
                    <a:noFill/>
                  </a:tcPr>
                </a:tc>
                <a:tc>
                  <a:txBody>
                    <a:bodyPr/>
                    <a:lstStyle/>
                    <a:p>
                      <a:pPr algn="ctr"/>
                      <a:r>
                        <a:rPr kumimoji="1" lang="ja-JP" altLang="en-US" b="1" dirty="0">
                          <a:solidFill>
                            <a:srgbClr val="0070C0"/>
                          </a:solidFill>
                        </a:rPr>
                        <a:t>○○型</a:t>
                      </a:r>
                    </a:p>
                  </a:txBody>
                  <a:tcPr>
                    <a:noFill/>
                  </a:tcPr>
                </a:tc>
                <a:extLst>
                  <a:ext uri="{0D108BD9-81ED-4DB2-BD59-A6C34878D82A}">
                    <a16:rowId xmlns:a16="http://schemas.microsoft.com/office/drawing/2014/main" val="847065813"/>
                  </a:ext>
                </a:extLst>
              </a:tr>
              <a:tr h="387842">
                <a:tc>
                  <a:txBody>
                    <a:bodyPr/>
                    <a:lstStyle/>
                    <a:p>
                      <a:pPr algn="ctr"/>
                      <a:r>
                        <a:rPr kumimoji="1" lang="ja-JP" altLang="en-US" dirty="0">
                          <a:solidFill>
                            <a:srgbClr val="0070C0"/>
                          </a:solidFill>
                        </a:rPr>
                        <a:t>手法・原理</a:t>
                      </a:r>
                    </a:p>
                  </a:txBody>
                  <a:tcPr>
                    <a:noFill/>
                  </a:tcPr>
                </a:tc>
                <a:tc>
                  <a:txBody>
                    <a:bodyPr/>
                    <a:lstStyle/>
                    <a:p>
                      <a:pPr algn="ctr"/>
                      <a:endParaRPr kumimoji="1" lang="ja-JP" altLang="en-US">
                        <a:solidFill>
                          <a:srgbClr val="0070C0"/>
                        </a:solidFill>
                      </a:endParaRPr>
                    </a:p>
                  </a:txBody>
                  <a:tcPr>
                    <a:noFill/>
                  </a:tcPr>
                </a:tc>
                <a:tc>
                  <a:txBody>
                    <a:bodyPr/>
                    <a:lstStyle/>
                    <a:p>
                      <a:pPr algn="ctr"/>
                      <a:endParaRPr kumimoji="1" lang="ja-JP" altLang="en-US">
                        <a:solidFill>
                          <a:srgbClr val="0070C0"/>
                        </a:solidFill>
                      </a:endParaRPr>
                    </a:p>
                  </a:txBody>
                  <a:tcPr>
                    <a:noFill/>
                  </a:tcPr>
                </a:tc>
                <a:tc>
                  <a:txBody>
                    <a:bodyPr/>
                    <a:lstStyle/>
                    <a:p>
                      <a:pPr algn="ctr"/>
                      <a:endParaRPr kumimoji="1" lang="ja-JP" altLang="en-US">
                        <a:solidFill>
                          <a:srgbClr val="0070C0"/>
                        </a:solidFill>
                      </a:endParaRPr>
                    </a:p>
                  </a:txBody>
                  <a:tcPr>
                    <a:noFill/>
                  </a:tcPr>
                </a:tc>
                <a:extLst>
                  <a:ext uri="{0D108BD9-81ED-4DB2-BD59-A6C34878D82A}">
                    <a16:rowId xmlns:a16="http://schemas.microsoft.com/office/drawing/2014/main" val="891509838"/>
                  </a:ext>
                </a:extLst>
              </a:tr>
              <a:tr h="525978">
                <a:tc>
                  <a:txBody>
                    <a:bodyPr/>
                    <a:lstStyle/>
                    <a:p>
                      <a:pPr algn="ctr"/>
                      <a:r>
                        <a:rPr kumimoji="1" lang="ja-JP" altLang="en-US" dirty="0">
                          <a:solidFill>
                            <a:srgbClr val="0070C0"/>
                          </a:solidFill>
                        </a:rPr>
                        <a:t>チーム</a:t>
                      </a:r>
                    </a:p>
                  </a:txBody>
                  <a:tcPr>
                    <a:noFill/>
                  </a:tcPr>
                </a:tc>
                <a:tc>
                  <a:txBody>
                    <a:bodyPr/>
                    <a:lstStyle/>
                    <a:p>
                      <a:pPr algn="ctr"/>
                      <a:r>
                        <a:rPr kumimoji="1" lang="ja-JP" altLang="en-US" dirty="0">
                          <a:solidFill>
                            <a:srgbClr val="0070C0"/>
                          </a:solidFill>
                        </a:rPr>
                        <a:t>（日本）○○大学</a:t>
                      </a:r>
                      <a:r>
                        <a:rPr kumimoji="1" lang="en-US" altLang="ja-JP" dirty="0">
                          <a:solidFill>
                            <a:srgbClr val="0070C0"/>
                          </a:solidFill>
                        </a:rPr>
                        <a:t>/</a:t>
                      </a:r>
                      <a:r>
                        <a:rPr kumimoji="1" lang="ja-JP" altLang="en-US" dirty="0">
                          <a:solidFill>
                            <a:srgbClr val="0070C0"/>
                          </a:solidFill>
                        </a:rPr>
                        <a:t>（株）○○</a:t>
                      </a:r>
                    </a:p>
                  </a:txBody>
                  <a:tcPr>
                    <a:noFill/>
                  </a:tcPr>
                </a:tc>
                <a:tc>
                  <a:txBody>
                    <a:bodyPr/>
                    <a:lstStyle/>
                    <a:p>
                      <a:pPr algn="ctr"/>
                      <a:r>
                        <a:rPr kumimoji="1" lang="ja-JP" altLang="en-US">
                          <a:solidFill>
                            <a:srgbClr val="0070C0"/>
                          </a:solidFill>
                        </a:rPr>
                        <a:t>（米国）○○大学</a:t>
                      </a:r>
                      <a:r>
                        <a:rPr kumimoji="1" lang="en-US" altLang="ja-JP">
                          <a:solidFill>
                            <a:srgbClr val="0070C0"/>
                          </a:solidFill>
                        </a:rPr>
                        <a:t>/</a:t>
                      </a:r>
                      <a:r>
                        <a:rPr kumimoji="1" lang="ja-JP" altLang="en-US">
                          <a:solidFill>
                            <a:srgbClr val="0070C0"/>
                          </a:solidFill>
                        </a:rPr>
                        <a:t>○○研究所</a:t>
                      </a:r>
                    </a:p>
                  </a:txBody>
                  <a:tcPr>
                    <a:noFill/>
                  </a:tcPr>
                </a:tc>
                <a:tc>
                  <a:txBody>
                    <a:bodyPr/>
                    <a:lstStyle/>
                    <a:p>
                      <a:pPr algn="ctr"/>
                      <a:r>
                        <a:rPr kumimoji="1" lang="ja-JP" altLang="en-US">
                          <a:solidFill>
                            <a:srgbClr val="0070C0"/>
                          </a:solidFill>
                        </a:rPr>
                        <a:t>（独国）○○研究所</a:t>
                      </a:r>
                    </a:p>
                  </a:txBody>
                  <a:tcPr>
                    <a:noFill/>
                  </a:tcPr>
                </a:tc>
                <a:extLst>
                  <a:ext uri="{0D108BD9-81ED-4DB2-BD59-A6C34878D82A}">
                    <a16:rowId xmlns:a16="http://schemas.microsoft.com/office/drawing/2014/main" val="4109482009"/>
                  </a:ext>
                </a:extLst>
              </a:tr>
              <a:tr h="525978">
                <a:tc>
                  <a:txBody>
                    <a:bodyPr/>
                    <a:lstStyle/>
                    <a:p>
                      <a:pPr algn="ctr"/>
                      <a:r>
                        <a:rPr kumimoji="1" lang="en-US" altLang="ja-JP">
                          <a:solidFill>
                            <a:srgbClr val="0070C0"/>
                          </a:solidFill>
                        </a:rPr>
                        <a:t>Pros</a:t>
                      </a:r>
                      <a:endParaRPr kumimoji="1" lang="ja-JP" altLang="en-US">
                        <a:solidFill>
                          <a:srgbClr val="0070C0"/>
                        </a:solidFill>
                      </a:endParaRPr>
                    </a:p>
                  </a:txBody>
                  <a:tcPr>
                    <a:noFill/>
                  </a:tcPr>
                </a:tc>
                <a:tc>
                  <a:txBody>
                    <a:bodyPr/>
                    <a:lstStyle/>
                    <a:p>
                      <a:pPr algn="ctr"/>
                      <a:r>
                        <a:rPr kumimoji="1" lang="ja-JP" altLang="en-US" dirty="0">
                          <a:solidFill>
                            <a:srgbClr val="0070C0"/>
                          </a:solidFill>
                        </a:rPr>
                        <a:t>・○○が高い</a:t>
                      </a:r>
                      <a:br>
                        <a:rPr kumimoji="1" lang="en-US" altLang="ja-JP" dirty="0">
                          <a:solidFill>
                            <a:srgbClr val="0070C0"/>
                          </a:solidFill>
                        </a:rPr>
                      </a:br>
                      <a:r>
                        <a:rPr kumimoji="1" lang="ja-JP" altLang="en-US" dirty="0">
                          <a:solidFill>
                            <a:srgbClr val="0070C0"/>
                          </a:solidFill>
                        </a:rPr>
                        <a:t>□□メリットがある</a:t>
                      </a:r>
                      <a:endParaRPr kumimoji="1" lang="en-US" altLang="ja-JP" dirty="0">
                        <a:solidFill>
                          <a:srgbClr val="0070C0"/>
                        </a:solidFill>
                      </a:endParaRPr>
                    </a:p>
                  </a:txBody>
                  <a:tcPr>
                    <a:noFill/>
                  </a:tcPr>
                </a:tc>
                <a:tc>
                  <a:txBody>
                    <a:bodyPr/>
                    <a:lstStyle/>
                    <a:p>
                      <a:pPr algn="ctr"/>
                      <a:r>
                        <a:rPr kumimoji="1" lang="ja-JP" altLang="en-US" dirty="0">
                          <a:solidFill>
                            <a:srgbClr val="0070C0"/>
                          </a:solidFill>
                        </a:rPr>
                        <a:t>△△が高い</a:t>
                      </a:r>
                    </a:p>
                  </a:txBody>
                  <a:tcPr>
                    <a:noFill/>
                  </a:tcPr>
                </a:tc>
                <a:tc>
                  <a:txBody>
                    <a:bodyPr/>
                    <a:lstStyle/>
                    <a:p>
                      <a:pPr algn="ctr"/>
                      <a:r>
                        <a:rPr kumimoji="1" lang="ja-JP" altLang="en-US">
                          <a:solidFill>
                            <a:srgbClr val="0070C0"/>
                          </a:solidFill>
                        </a:rPr>
                        <a:t>先行導入事例あり</a:t>
                      </a:r>
                    </a:p>
                  </a:txBody>
                  <a:tcPr>
                    <a:noFill/>
                  </a:tcPr>
                </a:tc>
                <a:extLst>
                  <a:ext uri="{0D108BD9-81ED-4DB2-BD59-A6C34878D82A}">
                    <a16:rowId xmlns:a16="http://schemas.microsoft.com/office/drawing/2014/main" val="1451735848"/>
                  </a:ext>
                </a:extLst>
              </a:tr>
              <a:tr h="387842">
                <a:tc>
                  <a:txBody>
                    <a:bodyPr/>
                    <a:lstStyle/>
                    <a:p>
                      <a:pPr algn="ctr"/>
                      <a:r>
                        <a:rPr kumimoji="1" lang="en-US" altLang="ja-JP">
                          <a:solidFill>
                            <a:srgbClr val="0070C0"/>
                          </a:solidFill>
                        </a:rPr>
                        <a:t>Cons</a:t>
                      </a:r>
                      <a:endParaRPr kumimoji="1" lang="ja-JP" altLang="en-US">
                        <a:solidFill>
                          <a:srgbClr val="0070C0"/>
                        </a:solidFill>
                      </a:endParaRPr>
                    </a:p>
                  </a:txBody>
                  <a:tcPr>
                    <a:noFill/>
                  </a:tcPr>
                </a:tc>
                <a:tc>
                  <a:txBody>
                    <a:bodyPr/>
                    <a:lstStyle/>
                    <a:p>
                      <a:pPr algn="ctr"/>
                      <a:r>
                        <a:rPr kumimoji="1" lang="ja-JP" altLang="en-US" dirty="0">
                          <a:solidFill>
                            <a:srgbClr val="0070C0"/>
                          </a:solidFill>
                        </a:rPr>
                        <a:t>・</a:t>
                      </a:r>
                      <a:r>
                        <a:rPr kumimoji="1" lang="en-US" altLang="ja-JP" dirty="0">
                          <a:solidFill>
                            <a:srgbClr val="0070C0"/>
                          </a:solidFill>
                        </a:rPr>
                        <a:t>××</a:t>
                      </a:r>
                      <a:r>
                        <a:rPr kumimoji="1" lang="ja-JP" altLang="en-US" dirty="0">
                          <a:solidFill>
                            <a:srgbClr val="0070C0"/>
                          </a:solidFill>
                        </a:rPr>
                        <a:t>が必要</a:t>
                      </a:r>
                      <a:br>
                        <a:rPr kumimoji="1" lang="en-US" altLang="ja-JP" dirty="0">
                          <a:solidFill>
                            <a:srgbClr val="0070C0"/>
                          </a:solidFill>
                        </a:rPr>
                      </a:br>
                      <a:r>
                        <a:rPr kumimoji="1" lang="ja-JP" altLang="en-US" dirty="0">
                          <a:solidFill>
                            <a:srgbClr val="0070C0"/>
                          </a:solidFill>
                        </a:rPr>
                        <a:t>・△△試験未実施</a:t>
                      </a:r>
                    </a:p>
                  </a:txBody>
                  <a:tcPr>
                    <a:noFill/>
                  </a:tcPr>
                </a:tc>
                <a:tc>
                  <a:txBody>
                    <a:bodyPr/>
                    <a:lstStyle/>
                    <a:p>
                      <a:pPr algn="ctr"/>
                      <a:r>
                        <a:rPr kumimoji="1" lang="ja-JP" altLang="en-US" dirty="0">
                          <a:solidFill>
                            <a:srgbClr val="0070C0"/>
                          </a:solidFill>
                        </a:rPr>
                        <a:t>○○が低い</a:t>
                      </a:r>
                      <a:br>
                        <a:rPr kumimoji="1" lang="en-US" altLang="ja-JP" dirty="0">
                          <a:solidFill>
                            <a:srgbClr val="0070C0"/>
                          </a:solidFill>
                        </a:rPr>
                      </a:br>
                      <a:endParaRPr kumimoji="1" lang="ja-JP" altLang="en-US" dirty="0">
                        <a:solidFill>
                          <a:srgbClr val="0070C0"/>
                        </a:solidFill>
                      </a:endParaRPr>
                    </a:p>
                  </a:txBody>
                  <a:tcPr>
                    <a:noFill/>
                  </a:tcPr>
                </a:tc>
                <a:tc>
                  <a:txBody>
                    <a:bodyPr/>
                    <a:lstStyle/>
                    <a:p>
                      <a:pPr algn="ctr"/>
                      <a:r>
                        <a:rPr kumimoji="1" lang="ja-JP" altLang="en-US">
                          <a:solidFill>
                            <a:srgbClr val="0070C0"/>
                          </a:solidFill>
                        </a:rPr>
                        <a:t>○○が低い</a:t>
                      </a:r>
                      <a:endParaRPr kumimoji="1" lang="en-US" altLang="ja-JP">
                        <a:solidFill>
                          <a:srgbClr val="0070C0"/>
                        </a:solidFill>
                      </a:endParaRPr>
                    </a:p>
                    <a:p>
                      <a:pPr algn="ctr"/>
                      <a:r>
                        <a:rPr kumimoji="1" lang="ja-JP" altLang="en-US">
                          <a:solidFill>
                            <a:srgbClr val="0070C0"/>
                          </a:solidFill>
                        </a:rPr>
                        <a:t>□□メリットがない</a:t>
                      </a:r>
                    </a:p>
                  </a:txBody>
                  <a:tcPr>
                    <a:noFill/>
                  </a:tcPr>
                </a:tc>
                <a:extLst>
                  <a:ext uri="{0D108BD9-81ED-4DB2-BD59-A6C34878D82A}">
                    <a16:rowId xmlns:a16="http://schemas.microsoft.com/office/drawing/2014/main" val="371422884"/>
                  </a:ext>
                </a:extLst>
              </a:tr>
              <a:tr h="387842">
                <a:tc>
                  <a:txBody>
                    <a:bodyPr/>
                    <a:lstStyle/>
                    <a:p>
                      <a:pPr algn="ctr"/>
                      <a:r>
                        <a:rPr kumimoji="1" lang="en-US" altLang="ja-JP">
                          <a:solidFill>
                            <a:srgbClr val="0070C0"/>
                          </a:solidFill>
                        </a:rPr>
                        <a:t>Key Factor</a:t>
                      </a:r>
                    </a:p>
                    <a:p>
                      <a:pPr algn="ctr"/>
                      <a:r>
                        <a:rPr kumimoji="1" lang="ja-JP" altLang="en-US">
                          <a:solidFill>
                            <a:srgbClr val="0070C0"/>
                          </a:solidFill>
                        </a:rPr>
                        <a:t>理論○○（％）</a:t>
                      </a:r>
                    </a:p>
                  </a:txBody>
                  <a:tcPr>
                    <a:noFill/>
                  </a:tcPr>
                </a:tc>
                <a:tc>
                  <a:txBody>
                    <a:bodyPr/>
                    <a:lstStyle/>
                    <a:p>
                      <a:pPr algn="ctr"/>
                      <a:r>
                        <a:rPr kumimoji="1" lang="ja-JP" altLang="en-US">
                          <a:solidFill>
                            <a:srgbClr val="0070C0"/>
                          </a:solidFill>
                        </a:rPr>
                        <a:t>９５</a:t>
                      </a:r>
                    </a:p>
                  </a:txBody>
                  <a:tcPr>
                    <a:noFill/>
                  </a:tcPr>
                </a:tc>
                <a:tc>
                  <a:txBody>
                    <a:bodyPr/>
                    <a:lstStyle/>
                    <a:p>
                      <a:pPr algn="ctr"/>
                      <a:r>
                        <a:rPr kumimoji="1" lang="ja-JP" altLang="en-US" dirty="0">
                          <a:solidFill>
                            <a:srgbClr val="0070C0"/>
                          </a:solidFill>
                        </a:rPr>
                        <a:t>７０</a:t>
                      </a:r>
                    </a:p>
                  </a:txBody>
                  <a:tcPr>
                    <a:noFill/>
                  </a:tcPr>
                </a:tc>
                <a:tc>
                  <a:txBody>
                    <a:bodyPr/>
                    <a:lstStyle/>
                    <a:p>
                      <a:pPr algn="ctr"/>
                      <a:r>
                        <a:rPr kumimoji="1" lang="ja-JP" altLang="en-US" dirty="0">
                          <a:solidFill>
                            <a:srgbClr val="0070C0"/>
                          </a:solidFill>
                        </a:rPr>
                        <a:t>７０</a:t>
                      </a:r>
                    </a:p>
                  </a:txBody>
                  <a:tcPr>
                    <a:noFill/>
                  </a:tcPr>
                </a:tc>
                <a:extLst>
                  <a:ext uri="{0D108BD9-81ED-4DB2-BD59-A6C34878D82A}">
                    <a16:rowId xmlns:a16="http://schemas.microsoft.com/office/drawing/2014/main" val="1773372657"/>
                  </a:ext>
                </a:extLst>
              </a:tr>
              <a:tr h="387842">
                <a:tc>
                  <a:txBody>
                    <a:bodyPr/>
                    <a:lstStyle/>
                    <a:p>
                      <a:pPr algn="ctr"/>
                      <a:r>
                        <a:rPr kumimoji="1" lang="ja-JP" altLang="en-US">
                          <a:solidFill>
                            <a:srgbClr val="0070C0"/>
                          </a:solidFill>
                        </a:rPr>
                        <a:t>安全性</a:t>
                      </a:r>
                    </a:p>
                  </a:txBody>
                  <a:tcPr>
                    <a:noFill/>
                  </a:tcPr>
                </a:tc>
                <a:tc>
                  <a:txBody>
                    <a:bodyPr/>
                    <a:lstStyle/>
                    <a:p>
                      <a:pPr algn="ctr"/>
                      <a:r>
                        <a:rPr kumimoji="1" lang="ja-JP" altLang="en-US">
                          <a:solidFill>
                            <a:srgbClr val="0070C0"/>
                          </a:solidFill>
                        </a:rPr>
                        <a:t>◎</a:t>
                      </a:r>
                    </a:p>
                  </a:txBody>
                  <a:tcPr>
                    <a:noFill/>
                  </a:tcPr>
                </a:tc>
                <a:tc>
                  <a:txBody>
                    <a:bodyPr/>
                    <a:lstStyle/>
                    <a:p>
                      <a:pPr algn="ctr"/>
                      <a:r>
                        <a:rPr kumimoji="1" lang="en-US" altLang="ja-JP">
                          <a:solidFill>
                            <a:srgbClr val="0070C0"/>
                          </a:solidFill>
                        </a:rPr>
                        <a:t>×</a:t>
                      </a:r>
                      <a:endParaRPr kumimoji="1" lang="ja-JP" altLang="en-US">
                        <a:solidFill>
                          <a:srgbClr val="0070C0"/>
                        </a:solidFill>
                      </a:endParaRPr>
                    </a:p>
                  </a:txBody>
                  <a:tcPr>
                    <a:noFill/>
                  </a:tcPr>
                </a:tc>
                <a:tc>
                  <a:txBody>
                    <a:bodyPr/>
                    <a:lstStyle/>
                    <a:p>
                      <a:pPr algn="ctr"/>
                      <a:r>
                        <a:rPr kumimoji="1" lang="ja-JP" altLang="en-US" dirty="0">
                          <a:solidFill>
                            <a:srgbClr val="0070C0"/>
                          </a:solidFill>
                        </a:rPr>
                        <a:t>〇</a:t>
                      </a:r>
                    </a:p>
                  </a:txBody>
                  <a:tcPr>
                    <a:noFill/>
                  </a:tcPr>
                </a:tc>
                <a:extLst>
                  <a:ext uri="{0D108BD9-81ED-4DB2-BD59-A6C34878D82A}">
                    <a16:rowId xmlns:a16="http://schemas.microsoft.com/office/drawing/2014/main" val="3283270963"/>
                  </a:ext>
                </a:extLst>
              </a:tr>
            </a:tbl>
          </a:graphicData>
        </a:graphic>
      </p:graphicFrame>
    </p:spTree>
    <p:extLst>
      <p:ext uri="{BB962C8B-B14F-4D97-AF65-F5344CB8AC3E}">
        <p14:creationId xmlns:p14="http://schemas.microsoft.com/office/powerpoint/2010/main" val="29473735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1C9CD6-0080-6453-C421-5BF77D236F26}"/>
            </a:ext>
          </a:extLst>
        </p:cNvPr>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F6F70284-DE23-25C8-7D86-D32594E1BAC6}"/>
              </a:ext>
            </a:extLst>
          </p:cNvPr>
          <p:cNvSpPr txBox="1"/>
          <p:nvPr/>
        </p:nvSpPr>
        <p:spPr>
          <a:xfrm>
            <a:off x="249128" y="107866"/>
            <a:ext cx="2251630" cy="276999"/>
          </a:xfrm>
          <a:prstGeom prst="rect">
            <a:avLst/>
          </a:prstGeom>
          <a:noFill/>
          <a:ln>
            <a:solidFill>
              <a:schemeClr val="tx1"/>
            </a:solid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rPr>
              <a:t>情報提供書③</a:t>
            </a:r>
          </a:p>
        </p:txBody>
      </p:sp>
      <p:sp>
        <p:nvSpPr>
          <p:cNvPr id="20" name="正方形/長方形 19">
            <a:extLst>
              <a:ext uri="{FF2B5EF4-FFF2-40B4-BE49-F238E27FC236}">
                <a16:creationId xmlns:a16="http://schemas.microsoft.com/office/drawing/2014/main" id="{E9C690EA-4F54-46AA-0892-6E60C741562F}"/>
              </a:ext>
            </a:extLst>
          </p:cNvPr>
          <p:cNvSpPr/>
          <p:nvPr/>
        </p:nvSpPr>
        <p:spPr>
          <a:xfrm>
            <a:off x="456361" y="1208570"/>
            <a:ext cx="6203078" cy="1492557"/>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00" cap="none" spc="0" normalizeH="0" baseline="0" noProof="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記入例：</a:t>
            </a:r>
            <a:endParaRPr kumimoji="0" lang="en-US" altLang="ja-JP" sz="1200" b="0" i="0" u="none" strike="noStrike" kern="100" cap="none" spc="0" normalizeH="0" baseline="0" noProof="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1200" b="0" i="0" u="none" strike="noStrike" baseline="0">
                <a:solidFill>
                  <a:srgbClr val="0070C0"/>
                </a:solidFill>
              </a:rPr>
              <a:t>研究開発の計画、マイルストーンを</a:t>
            </a:r>
            <a:r>
              <a:rPr lang="ja-JP" altLang="en-US" sz="1200">
                <a:solidFill>
                  <a:srgbClr val="0070C0"/>
                </a:solidFill>
              </a:rPr>
              <a:t>可能な限り定量的なデータとともに</a:t>
            </a:r>
            <a:r>
              <a:rPr lang="ja-JP" altLang="en-US" sz="1200" b="0" i="0" u="none" strike="noStrike" baseline="0">
                <a:solidFill>
                  <a:srgbClr val="0070C0"/>
                </a:solidFill>
              </a:rPr>
              <a:t>示してください</a:t>
            </a:r>
            <a:endParaRPr lang="en-US" altLang="ja-JP" sz="1200" b="0" i="0" u="none" strike="noStrike" baseline="0">
              <a:solidFill>
                <a:srgbClr val="0070C0"/>
              </a:solidFill>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en-US" altLang="ja-JP" sz="1200" b="0" i="0" u="none" strike="noStrike" baseline="0">
                <a:solidFill>
                  <a:srgbClr val="0070C0"/>
                </a:solidFill>
              </a:rPr>
              <a:t>※</a:t>
            </a:r>
            <a:r>
              <a:rPr lang="ja-JP" altLang="en-US" sz="1200" b="0" i="0" u="none" strike="noStrike" baseline="0">
                <a:solidFill>
                  <a:srgbClr val="0070C0"/>
                </a:solidFill>
              </a:rPr>
              <a:t>おさえるポイント</a:t>
            </a:r>
            <a:endParaRPr lang="en-US" altLang="ja-JP" sz="1200" b="0" i="0" u="none" strike="noStrike" baseline="0">
              <a:solidFill>
                <a:srgbClr val="0070C0"/>
              </a:solidFill>
            </a:endParaRPr>
          </a:p>
          <a:p>
            <a:pPr algn="l"/>
            <a:r>
              <a:rPr lang="ja-JP" altLang="en-US" sz="1200" b="0" i="0" u="none" strike="noStrike" baseline="0">
                <a:solidFill>
                  <a:srgbClr val="0070C0"/>
                </a:solidFill>
              </a:rPr>
              <a:t>・</a:t>
            </a:r>
            <a:r>
              <a:rPr lang="en-US" altLang="ja-JP" sz="1200" b="0" i="0" u="none" strike="noStrike" baseline="0">
                <a:solidFill>
                  <a:srgbClr val="0070C0"/>
                </a:solidFill>
              </a:rPr>
              <a:t>2040</a:t>
            </a:r>
            <a:r>
              <a:rPr lang="ja-JP" altLang="en-US" sz="1200" b="0" i="0" u="none" strike="noStrike" baseline="0">
                <a:solidFill>
                  <a:srgbClr val="0070C0"/>
                </a:solidFill>
              </a:rPr>
              <a:t>年以降の実用化・社会実装</a:t>
            </a:r>
            <a:endParaRPr lang="en-US" altLang="ja-JP" sz="1200" b="0" i="0" u="none" strike="noStrike" baseline="0">
              <a:solidFill>
                <a:srgbClr val="0070C0"/>
              </a:solidFill>
            </a:endParaRPr>
          </a:p>
          <a:p>
            <a:pPr algn="l"/>
            <a:r>
              <a:rPr lang="ja-JP" altLang="en-US" sz="1200" b="0" i="0" u="none" strike="noStrike" baseline="0">
                <a:solidFill>
                  <a:srgbClr val="0070C0"/>
                </a:solidFill>
              </a:rPr>
              <a:t>・</a:t>
            </a:r>
            <a:r>
              <a:rPr lang="en-US" altLang="ja-JP" sz="1200" b="0" i="0" u="none" strike="noStrike" baseline="0">
                <a:solidFill>
                  <a:srgbClr val="0070C0"/>
                </a:solidFill>
              </a:rPr>
              <a:t>2050</a:t>
            </a:r>
            <a:r>
              <a:rPr lang="ja-JP" altLang="en-US" sz="1200" b="0" i="0" u="none" strike="noStrike" baseline="0">
                <a:solidFill>
                  <a:srgbClr val="0070C0"/>
                </a:solidFill>
              </a:rPr>
              <a:t>年カーボンニュートラル</a:t>
            </a:r>
            <a:endParaRPr lang="en-US" altLang="ja-JP" sz="1200" b="0" i="0" u="none" strike="noStrike" baseline="0">
              <a:solidFill>
                <a:srgbClr val="0070C0"/>
              </a:solidFill>
            </a:endParaRPr>
          </a:p>
          <a:p>
            <a:pPr algn="l"/>
            <a:r>
              <a:rPr lang="ja-JP" altLang="en-US" sz="1200" b="0" i="0" u="none" strike="noStrike" baseline="0">
                <a:solidFill>
                  <a:srgbClr val="0070C0"/>
                </a:solidFill>
              </a:rPr>
              <a:t>・定量的なデータ研究開発成果の実用化により得られる効果（各段階の想定を記載）</a:t>
            </a:r>
          </a:p>
        </p:txBody>
      </p:sp>
      <p:sp>
        <p:nvSpPr>
          <p:cNvPr id="38" name="正方形/長方形 37">
            <a:extLst>
              <a:ext uri="{FF2B5EF4-FFF2-40B4-BE49-F238E27FC236}">
                <a16:creationId xmlns:a16="http://schemas.microsoft.com/office/drawing/2014/main" id="{7C1DDFEF-189F-AB3F-27B7-5A952484E327}"/>
              </a:ext>
            </a:extLst>
          </p:cNvPr>
          <p:cNvSpPr/>
          <p:nvPr/>
        </p:nvSpPr>
        <p:spPr>
          <a:xfrm>
            <a:off x="208430" y="1165707"/>
            <a:ext cx="7894747" cy="5584427"/>
          </a:xfrm>
          <a:prstGeom prst="rect">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22" name="テキスト ボックス 21">
            <a:extLst>
              <a:ext uri="{FF2B5EF4-FFF2-40B4-BE49-F238E27FC236}">
                <a16:creationId xmlns:a16="http://schemas.microsoft.com/office/drawing/2014/main" id="{1C7B0829-C9DE-8DA9-DD9A-4DBB465359E8}"/>
              </a:ext>
            </a:extLst>
          </p:cNvPr>
          <p:cNvSpPr txBox="1"/>
          <p:nvPr/>
        </p:nvSpPr>
        <p:spPr>
          <a:xfrm>
            <a:off x="296543" y="977827"/>
            <a:ext cx="3465832" cy="276999"/>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rPr>
              <a:t>研究開発のマイルストーン、ロードマップ</a:t>
            </a:r>
          </a:p>
        </p:txBody>
      </p:sp>
      <p:pic>
        <p:nvPicPr>
          <p:cNvPr id="5" name="図 4">
            <a:extLst>
              <a:ext uri="{FF2B5EF4-FFF2-40B4-BE49-F238E27FC236}">
                <a16:creationId xmlns:a16="http://schemas.microsoft.com/office/drawing/2014/main" id="{CA3A4458-2C02-EE0A-DAC9-CA63A74BA75A}"/>
              </a:ext>
            </a:extLst>
          </p:cNvPr>
          <p:cNvPicPr>
            <a:picLocks noChangeAspect="1"/>
          </p:cNvPicPr>
          <p:nvPr/>
        </p:nvPicPr>
        <p:blipFill>
          <a:blip r:embed="rId3"/>
          <a:stretch>
            <a:fillRect/>
          </a:stretch>
        </p:blipFill>
        <p:spPr>
          <a:xfrm>
            <a:off x="1554109" y="2953073"/>
            <a:ext cx="5203388" cy="3250878"/>
          </a:xfrm>
          <a:prstGeom prst="rect">
            <a:avLst/>
          </a:prstGeom>
        </p:spPr>
      </p:pic>
    </p:spTree>
    <p:extLst>
      <p:ext uri="{BB962C8B-B14F-4D97-AF65-F5344CB8AC3E}">
        <p14:creationId xmlns:p14="http://schemas.microsoft.com/office/powerpoint/2010/main" val="20367519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908C82-F8DC-D413-72B7-D2EAF14CDDB5}"/>
            </a:ext>
          </a:extLst>
        </p:cNvPr>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9FD7F848-830B-3A12-ADCD-D44D2BABEE9D}"/>
              </a:ext>
            </a:extLst>
          </p:cNvPr>
          <p:cNvSpPr txBox="1"/>
          <p:nvPr/>
        </p:nvSpPr>
        <p:spPr>
          <a:xfrm>
            <a:off x="249128" y="107866"/>
            <a:ext cx="2251630" cy="276999"/>
          </a:xfrm>
          <a:prstGeom prst="rect">
            <a:avLst/>
          </a:prstGeom>
          <a:noFill/>
          <a:ln>
            <a:solidFill>
              <a:schemeClr val="tx1"/>
            </a:solid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200" b="0" i="0" u="none" kern="1200" cap="none" spc="0" normalizeH="0" baseline="0" noProof="0">
                <a:ln>
                  <a:noFill/>
                </a:ln>
                <a:effectLst/>
                <a:uLnTx/>
                <a:uFillTx/>
                <a:latin typeface="Calibri" panose="020F0502020204030204"/>
                <a:ea typeface="游ゴシック" panose="020B0400000000000000" pitchFamily="50" charset="-128"/>
                <a:cs typeface="+mn-cs"/>
              </a:rPr>
              <a:t>情報提供書④</a:t>
            </a:r>
            <a:endParaRPr kumimoji="0" lang="ja-JP" altLang="en-US" sz="1200" b="0" i="0" u="none" strike="sngStrike" kern="1200" cap="none" spc="0" normalizeH="0" baseline="0" noProof="0">
              <a:ln>
                <a:noFill/>
              </a:ln>
              <a:effectLst/>
              <a:uLnTx/>
              <a:uFillTx/>
              <a:latin typeface="Calibri" panose="020F0502020204030204"/>
              <a:ea typeface="游ゴシック" panose="020B0400000000000000" pitchFamily="50" charset="-128"/>
              <a:cs typeface="+mn-cs"/>
            </a:endParaRPr>
          </a:p>
        </p:txBody>
      </p:sp>
      <p:sp>
        <p:nvSpPr>
          <p:cNvPr id="14" name="正方形/長方形 13">
            <a:extLst>
              <a:ext uri="{FF2B5EF4-FFF2-40B4-BE49-F238E27FC236}">
                <a16:creationId xmlns:a16="http://schemas.microsoft.com/office/drawing/2014/main" id="{F52857F9-E85B-F3ED-C557-98CE4DC2FFC1}"/>
              </a:ext>
            </a:extLst>
          </p:cNvPr>
          <p:cNvSpPr/>
          <p:nvPr/>
        </p:nvSpPr>
        <p:spPr>
          <a:xfrm>
            <a:off x="137379" y="1034273"/>
            <a:ext cx="8798626" cy="3203121"/>
          </a:xfrm>
          <a:prstGeom prst="rect">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0" name="テキスト ボックス 9">
            <a:extLst>
              <a:ext uri="{FF2B5EF4-FFF2-40B4-BE49-F238E27FC236}">
                <a16:creationId xmlns:a16="http://schemas.microsoft.com/office/drawing/2014/main" id="{AD9288EA-9735-0143-DDEF-92DAC77A6C5F}"/>
              </a:ext>
            </a:extLst>
          </p:cNvPr>
          <p:cNvSpPr txBox="1"/>
          <p:nvPr/>
        </p:nvSpPr>
        <p:spPr>
          <a:xfrm>
            <a:off x="249128" y="876043"/>
            <a:ext cx="2800140" cy="276999"/>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ja-JP" sz="1200">
                <a:solidFill>
                  <a:schemeClr val="tx1"/>
                </a:solidFill>
                <a:latin typeface="+mn-ea"/>
              </a:rPr>
              <a:t>5</a:t>
            </a:r>
            <a:r>
              <a:rPr kumimoji="0" lang="ja-JP" altLang="en-US" sz="1200">
                <a:solidFill>
                  <a:schemeClr val="tx1"/>
                </a:solidFill>
                <a:latin typeface="+mn-ea"/>
              </a:rPr>
              <a:t>つの観点による自己評価</a:t>
            </a:r>
            <a:r>
              <a:rPr kumimoji="0" lang="en-US" altLang="ja-JP" sz="1200">
                <a:solidFill>
                  <a:schemeClr val="tx1"/>
                </a:solidFill>
                <a:latin typeface="+mn-ea"/>
              </a:rPr>
              <a:t>(</a:t>
            </a:r>
            <a:r>
              <a:rPr kumimoji="0" lang="ja-JP" altLang="en-US" sz="1200">
                <a:solidFill>
                  <a:schemeClr val="tx1"/>
                </a:solidFill>
                <a:latin typeface="+mn-ea"/>
              </a:rPr>
              <a:t>任意</a:t>
            </a:r>
            <a:r>
              <a:rPr kumimoji="0" lang="en-US" altLang="ja-JP" sz="1200">
                <a:solidFill>
                  <a:schemeClr val="tx1"/>
                </a:solidFill>
                <a:latin typeface="+mn-ea"/>
              </a:rPr>
              <a:t>)</a:t>
            </a:r>
            <a:endParaRPr kumimoji="0" lang="ja-JP" altLang="en-US" sz="1200" i="0" u="none" strike="sngStrike" kern="1200" cap="none" spc="0" normalizeH="0" baseline="0" noProof="0">
              <a:ln>
                <a:noFill/>
              </a:ln>
              <a:solidFill>
                <a:schemeClr val="tx1"/>
              </a:solidFill>
              <a:effectLst/>
              <a:uLnTx/>
              <a:uFillTx/>
              <a:latin typeface="+mn-ea"/>
              <a:cs typeface="+mn-cs"/>
            </a:endParaRPr>
          </a:p>
        </p:txBody>
      </p:sp>
      <p:sp>
        <p:nvSpPr>
          <p:cNvPr id="2" name="スライド番号プレースホルダー 2">
            <a:extLst>
              <a:ext uri="{FF2B5EF4-FFF2-40B4-BE49-F238E27FC236}">
                <a16:creationId xmlns:a16="http://schemas.microsoft.com/office/drawing/2014/main" id="{60E79BDA-A58C-1C79-9D4D-A011EF51995C}"/>
              </a:ext>
            </a:extLst>
          </p:cNvPr>
          <p:cNvSpPr txBox="1">
            <a:spLocks/>
          </p:cNvSpPr>
          <p:nvPr/>
        </p:nvSpPr>
        <p:spPr>
          <a:xfrm>
            <a:off x="8815736" y="6155771"/>
            <a:ext cx="31115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fld id="{652AE7A0-B274-4AD2-A86F-1F9EDE300C1C}" type="slidenum">
              <a:rPr kumimoji="0" lang="ja-JP" altLang="en-US" sz="2000" b="0" i="1" u="none" strike="noStrike" kern="1200" cap="none" spc="0" normalizeH="0" baseline="0" noProof="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pPr marL="0" marR="0" lvl="0" indent="0" algn="l" defTabSz="457200" rtl="0" eaLnBrk="1" fontAlgn="auto" latinLnBrk="0" hangingPunct="1">
                <a:lnSpc>
                  <a:spcPct val="100000"/>
                </a:lnSpc>
                <a:spcBef>
                  <a:spcPts val="0"/>
                </a:spcBef>
                <a:spcAft>
                  <a:spcPts val="0"/>
                </a:spcAft>
                <a:buClrTx/>
                <a:buSzTx/>
                <a:buFontTx/>
                <a:buNone/>
                <a:tabLst/>
                <a:defRPr/>
              </a:pPr>
              <a:t>8</a:t>
            </a:fld>
            <a:endParaRPr kumimoji="0" lang="ja-JP" altLang="en-US" sz="2000" b="0" i="1" u="none" strike="noStrike" kern="12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6" name="吹き出し: 角を丸めた四角形 42">
            <a:extLst>
              <a:ext uri="{FF2B5EF4-FFF2-40B4-BE49-F238E27FC236}">
                <a16:creationId xmlns:a16="http://schemas.microsoft.com/office/drawing/2014/main" id="{72470E36-B84B-F913-A358-6CDC9DC665F5}"/>
              </a:ext>
            </a:extLst>
          </p:cNvPr>
          <p:cNvSpPr/>
          <p:nvPr/>
        </p:nvSpPr>
        <p:spPr>
          <a:xfrm>
            <a:off x="2950464" y="5883307"/>
            <a:ext cx="5243067" cy="637589"/>
          </a:xfrm>
          <a:prstGeom prst="wedgeRoundRectCallout">
            <a:avLst>
              <a:gd name="adj1" fmla="val -36109"/>
              <a:gd name="adj2" fmla="val -81161"/>
              <a:gd name="adj3" fmla="val 16667"/>
            </a:avLst>
          </a:prstGeom>
        </p:spPr>
        <p:style>
          <a:lnRef idx="1">
            <a:schemeClr val="accent4"/>
          </a:lnRef>
          <a:fillRef idx="2">
            <a:schemeClr val="accent4"/>
          </a:fillRef>
          <a:effectRef idx="1">
            <a:schemeClr val="accent4"/>
          </a:effectRef>
          <a:fontRef idx="minor">
            <a:schemeClr val="dk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00" cap="none" spc="0" normalizeH="0" baseline="0" noProof="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その他補足が必要な場合に利用して下さい。（特に補足が必要ない場合は、削除してください。）</a:t>
            </a:r>
            <a:endParaRPr kumimoji="0" lang="en-US" altLang="ja-JP" sz="1200" b="0" i="0" u="none" strike="noStrike" kern="100" cap="none" spc="0" normalizeH="0" baseline="0" noProof="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endParaRPr>
          </a:p>
        </p:txBody>
      </p:sp>
      <p:sp>
        <p:nvSpPr>
          <p:cNvPr id="9" name="正方形/長方形 8">
            <a:extLst>
              <a:ext uri="{FF2B5EF4-FFF2-40B4-BE49-F238E27FC236}">
                <a16:creationId xmlns:a16="http://schemas.microsoft.com/office/drawing/2014/main" id="{E2A811A3-6BBB-32DA-A615-D64CB3C7376D}"/>
              </a:ext>
            </a:extLst>
          </p:cNvPr>
          <p:cNvSpPr/>
          <p:nvPr/>
        </p:nvSpPr>
        <p:spPr>
          <a:xfrm>
            <a:off x="137379" y="4509492"/>
            <a:ext cx="8798626" cy="1259947"/>
          </a:xfrm>
          <a:prstGeom prst="rect">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9" name="テキスト ボックス 18">
            <a:extLst>
              <a:ext uri="{FF2B5EF4-FFF2-40B4-BE49-F238E27FC236}">
                <a16:creationId xmlns:a16="http://schemas.microsoft.com/office/drawing/2014/main" id="{DCA4AE76-731B-ABF9-B4BC-94D0C1CA7060}"/>
              </a:ext>
            </a:extLst>
          </p:cNvPr>
          <p:cNvSpPr txBox="1"/>
          <p:nvPr/>
        </p:nvSpPr>
        <p:spPr>
          <a:xfrm>
            <a:off x="249128" y="4351262"/>
            <a:ext cx="2800140" cy="276999"/>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rPr>
              <a:t>○○○について</a:t>
            </a:r>
          </a:p>
        </p:txBody>
      </p:sp>
      <p:sp>
        <p:nvSpPr>
          <p:cNvPr id="4" name="吹き出し: 角を丸めた四角形 42">
            <a:extLst>
              <a:ext uri="{FF2B5EF4-FFF2-40B4-BE49-F238E27FC236}">
                <a16:creationId xmlns:a16="http://schemas.microsoft.com/office/drawing/2014/main" id="{6B128088-8144-7B55-CF2B-5DC08B9AB771}"/>
              </a:ext>
            </a:extLst>
          </p:cNvPr>
          <p:cNvSpPr/>
          <p:nvPr/>
        </p:nvSpPr>
        <p:spPr>
          <a:xfrm>
            <a:off x="646809" y="1484748"/>
            <a:ext cx="7248494" cy="2480181"/>
          </a:xfrm>
          <a:prstGeom prst="wedgeRoundRectCallout">
            <a:avLst>
              <a:gd name="adj1" fmla="val -31421"/>
              <a:gd name="adj2" fmla="val -62925"/>
              <a:gd name="adj3" fmla="val 16667"/>
            </a:avLst>
          </a:prstGeom>
        </p:spPr>
        <p:style>
          <a:lnRef idx="1">
            <a:schemeClr val="accent4"/>
          </a:lnRef>
          <a:fillRef idx="2">
            <a:schemeClr val="accent4"/>
          </a:fillRef>
          <a:effectRef idx="1">
            <a:schemeClr val="accent4"/>
          </a:effectRef>
          <a:fontRef idx="minor">
            <a:schemeClr val="dk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フロンティア育成事業に関する情報提供の場合は可能であれば記載をお願いします。</a:t>
            </a:r>
            <a:endParaRPr kumimoji="0" lang="en-US" altLang="ja-JP" sz="1200" b="0" i="0" u="none" strike="sngStrike" kern="1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①将来性、②技術・アイディアの革新性、③日本の優位性、④民間のみで取り組む困難性、⑤重要経済安保技術の５つの観点から自己評価を記載してください。</a:t>
            </a:r>
            <a:endParaRPr kumimoji="0" lang="en-US" altLang="ja-JP" sz="1200" b="0" i="0" u="none" strike="noStrike" kern="1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1200" kern="100" dirty="0">
              <a:solidFill>
                <a:srgbClr val="0070C0"/>
              </a:solidFill>
              <a:latin typeface="游ゴシック" panose="020B0400000000000000" pitchFamily="50" charset="-128"/>
              <a:ea typeface="游ゴシック" panose="020B0400000000000000" pitchFamily="50" charset="-128"/>
              <a:cs typeface="Times New Roman" panose="02020603050405020304" pitchFamily="18"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kern="100" dirty="0">
                <a:solidFill>
                  <a:srgbClr val="0070C0"/>
                </a:solidFill>
                <a:latin typeface="游ゴシック" panose="020B0400000000000000" pitchFamily="50" charset="-128"/>
                <a:ea typeface="游ゴシック" panose="020B0400000000000000" pitchFamily="50" charset="-128"/>
                <a:cs typeface="Times New Roman" panose="02020603050405020304" pitchFamily="18" charset="0"/>
              </a:rPr>
              <a:t>■参考：</a:t>
            </a:r>
            <a:endParaRPr kumimoji="0" lang="en-US" altLang="ja-JP" sz="1200" kern="100" dirty="0">
              <a:solidFill>
                <a:srgbClr val="0070C0"/>
              </a:solidFill>
              <a:latin typeface="游ゴシック" panose="020B0400000000000000" pitchFamily="50" charset="-128"/>
              <a:ea typeface="游ゴシック" panose="020B0400000000000000" pitchFamily="50" charset="-128"/>
              <a:cs typeface="Times New Roman" panose="02020603050405020304" pitchFamily="18"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kern="100" dirty="0">
                <a:solidFill>
                  <a:srgbClr val="0070C0"/>
                </a:solidFill>
                <a:latin typeface="游ゴシック" panose="020B0400000000000000" pitchFamily="50" charset="-128"/>
                <a:ea typeface="游ゴシック" panose="020B0400000000000000" pitchFamily="50" charset="-128"/>
                <a:cs typeface="Times New Roman" panose="02020603050405020304" pitchFamily="18" charset="0"/>
              </a:rPr>
              <a:t>・イノベーションアウトルック</a:t>
            </a:r>
            <a:r>
              <a:rPr kumimoji="0" lang="en-US" altLang="ja-JP" sz="1200" kern="100" dirty="0">
                <a:solidFill>
                  <a:srgbClr val="0070C0"/>
                </a:solidFill>
                <a:latin typeface="游ゴシック" panose="020B0400000000000000" pitchFamily="50" charset="-128"/>
                <a:ea typeface="游ゴシック" panose="020B0400000000000000" pitchFamily="50" charset="-128"/>
                <a:cs typeface="Times New Roman" panose="02020603050405020304" pitchFamily="18" charset="0"/>
              </a:rPr>
              <a:t>1-2</a:t>
            </a:r>
            <a:r>
              <a:rPr kumimoji="0" lang="ja-JP" altLang="en-US" sz="1200" kern="100" dirty="0">
                <a:solidFill>
                  <a:srgbClr val="0070C0"/>
                </a:solidFill>
                <a:latin typeface="游ゴシック" panose="020B0400000000000000" pitchFamily="50" charset="-128"/>
                <a:ea typeface="游ゴシック" panose="020B0400000000000000" pitchFamily="50" charset="-128"/>
                <a:cs typeface="Times New Roman" panose="02020603050405020304" pitchFamily="18" charset="0"/>
              </a:rPr>
              <a:t>節</a:t>
            </a:r>
            <a:endParaRPr kumimoji="0" lang="en-US" altLang="ja-JP" sz="1200" kern="100" dirty="0">
              <a:solidFill>
                <a:srgbClr val="0070C0"/>
              </a:solidFill>
              <a:latin typeface="游ゴシック" panose="020B0400000000000000" pitchFamily="50" charset="-128"/>
              <a:ea typeface="游ゴシック" panose="020B0400000000000000" pitchFamily="50" charset="-128"/>
              <a:cs typeface="Times New Roman" panose="02020603050405020304" pitchFamily="18" charset="0"/>
            </a:endParaRPr>
          </a:p>
          <a:p>
            <a:pPr lvl="0" defTabSz="457200">
              <a:defRPr/>
            </a:pPr>
            <a:r>
              <a:rPr kumimoji="0" lang="en-US" altLang="ja-JP" sz="1200" kern="100" dirty="0">
                <a:solidFill>
                  <a:srgbClr val="0070C0"/>
                </a:solidFill>
                <a:latin typeface="游ゴシック" panose="020B0400000000000000" pitchFamily="50" charset="-128"/>
                <a:cs typeface="Times New Roman" panose="02020603050405020304" pitchFamily="18" charset="0"/>
                <a:hlinkClick r:id="rId3"/>
              </a:rPr>
              <a:t>https://www.nedo.go.jp/news/press/AA5_101862.html</a:t>
            </a:r>
            <a:endParaRPr kumimoji="0" lang="en-US" altLang="ja-JP" sz="1200" kern="100" dirty="0">
              <a:solidFill>
                <a:srgbClr val="0070C0"/>
              </a:solidFill>
              <a:highlight>
                <a:srgbClr val="FFFF00"/>
              </a:highlight>
              <a:latin typeface="游ゴシック" panose="020B0400000000000000" pitchFamily="50" charset="-128"/>
              <a:ea typeface="游ゴシック" panose="020B0400000000000000" pitchFamily="50" charset="-128"/>
              <a:cs typeface="Times New Roman" panose="02020603050405020304" pitchFamily="18"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kern="100" dirty="0">
                <a:solidFill>
                  <a:srgbClr val="0070C0"/>
                </a:solidFill>
                <a:latin typeface="游ゴシック" panose="020B0400000000000000" pitchFamily="50" charset="-128"/>
                <a:ea typeface="游ゴシック" panose="020B0400000000000000" pitchFamily="50" charset="-128"/>
                <a:cs typeface="Times New Roman" panose="02020603050405020304" pitchFamily="18" charset="0"/>
              </a:rPr>
              <a:t>・</a:t>
            </a:r>
            <a:r>
              <a:rPr kumimoji="0" lang="en-US" altLang="ja-JP" sz="1200" kern="100" dirty="0">
                <a:solidFill>
                  <a:srgbClr val="0070C0"/>
                </a:solidFill>
                <a:latin typeface="游ゴシック" panose="020B0400000000000000" pitchFamily="50" charset="-128"/>
                <a:ea typeface="游ゴシック" panose="020B0400000000000000" pitchFamily="50" charset="-128"/>
                <a:cs typeface="Times New Roman" panose="02020603050405020304" pitchFamily="18" charset="0"/>
              </a:rPr>
              <a:t>2025</a:t>
            </a:r>
            <a:r>
              <a:rPr kumimoji="0" lang="ja-JP" altLang="en-US" sz="1200" kern="100" dirty="0">
                <a:solidFill>
                  <a:srgbClr val="0070C0"/>
                </a:solidFill>
                <a:latin typeface="游ゴシック" panose="020B0400000000000000" pitchFamily="50" charset="-128"/>
                <a:ea typeface="游ゴシック" panose="020B0400000000000000" pitchFamily="50" charset="-128"/>
                <a:cs typeface="Times New Roman" panose="02020603050405020304" pitchFamily="18" charset="0"/>
              </a:rPr>
              <a:t>年</a:t>
            </a:r>
            <a:r>
              <a:rPr kumimoji="0" lang="en-US" altLang="ja-JP" sz="1200" kern="100" dirty="0">
                <a:solidFill>
                  <a:srgbClr val="0070C0"/>
                </a:solidFill>
                <a:latin typeface="游ゴシック" panose="020B0400000000000000" pitchFamily="50" charset="-128"/>
                <a:ea typeface="游ゴシック" panose="020B0400000000000000" pitchFamily="50" charset="-128"/>
                <a:cs typeface="Times New Roman" panose="02020603050405020304" pitchFamily="18" charset="0"/>
              </a:rPr>
              <a:t>1</a:t>
            </a:r>
            <a:r>
              <a:rPr kumimoji="0" lang="ja-JP" altLang="en-US" sz="1200" kern="100" dirty="0">
                <a:solidFill>
                  <a:srgbClr val="0070C0"/>
                </a:solidFill>
                <a:latin typeface="游ゴシック" panose="020B0400000000000000" pitchFamily="50" charset="-128"/>
                <a:ea typeface="游ゴシック" panose="020B0400000000000000" pitchFamily="50" charset="-128"/>
                <a:cs typeface="Times New Roman" panose="02020603050405020304" pitchFamily="18" charset="0"/>
              </a:rPr>
              <a:t>月経済産業省イノベーション小委員会資料</a:t>
            </a:r>
            <a:endParaRPr kumimoji="0" lang="en-US" altLang="ja-JP" sz="1200" kern="100" dirty="0">
              <a:solidFill>
                <a:srgbClr val="0070C0"/>
              </a:solidFill>
              <a:latin typeface="游ゴシック" panose="020B0400000000000000" pitchFamily="50" charset="-128"/>
              <a:ea typeface="游ゴシック" panose="020B0400000000000000" pitchFamily="50" charset="-128"/>
              <a:cs typeface="Times New Roman" panose="02020603050405020304" pitchFamily="18" charset="0"/>
            </a:endParaRPr>
          </a:p>
          <a:p>
            <a:pPr lvl="0" defTabSz="457200">
              <a:defRPr/>
            </a:pPr>
            <a:r>
              <a:rPr kumimoji="0" lang="en-US" altLang="ja-JP" sz="1200" kern="100" dirty="0">
                <a:solidFill>
                  <a:srgbClr val="0070C0"/>
                </a:solidFill>
                <a:latin typeface="游ゴシック" panose="020B0400000000000000" pitchFamily="50" charset="-128"/>
                <a:cs typeface="Times New Roman" panose="02020603050405020304" pitchFamily="18" charset="0"/>
                <a:hlinkClick r:id="rId4"/>
              </a:rPr>
              <a:t>https://www.meti.go.jp/shingikai/sankoshin/sangyo_gijutsu/innovation/pdf/005_04_00.pdf</a:t>
            </a:r>
            <a:endParaRPr kumimoji="0" lang="en-US" altLang="ja-JP" sz="1200" kern="100" dirty="0">
              <a:solidFill>
                <a:srgbClr val="0070C0"/>
              </a:solidFill>
              <a:latin typeface="游ゴシック" panose="020B0400000000000000" pitchFamily="50" charset="-128"/>
              <a:ea typeface="游ゴシック" panose="020B0400000000000000" pitchFamily="50" charset="-128"/>
              <a:cs typeface="Times New Roman" panose="02020603050405020304" pitchFamily="18" charset="0"/>
            </a:endParaRPr>
          </a:p>
        </p:txBody>
      </p:sp>
      <p:sp>
        <p:nvSpPr>
          <p:cNvPr id="5" name="テキスト ボックス 4">
            <a:extLst>
              <a:ext uri="{FF2B5EF4-FFF2-40B4-BE49-F238E27FC236}">
                <a16:creationId xmlns:a16="http://schemas.microsoft.com/office/drawing/2014/main" id="{88695449-9BE3-03D9-6885-611029A818CF}"/>
              </a:ext>
            </a:extLst>
          </p:cNvPr>
          <p:cNvSpPr txBox="1"/>
          <p:nvPr/>
        </p:nvSpPr>
        <p:spPr>
          <a:xfrm>
            <a:off x="2590405" y="61699"/>
            <a:ext cx="5603126" cy="369332"/>
          </a:xfrm>
          <a:prstGeom prst="rect">
            <a:avLst/>
          </a:prstGeom>
          <a:noFill/>
        </p:spPr>
        <p:txBody>
          <a:bodyPr wrap="square">
            <a:spAutoFit/>
          </a:bodyPr>
          <a:lstStyle/>
          <a:p>
            <a:r>
              <a:rPr kumimoji="0" lang="en-US" altLang="ja-JP" sz="1800" b="0" i="0" u="none" strike="noStrike" kern="1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a:t>
            </a:r>
            <a:r>
              <a:rPr kumimoji="0" lang="ja-JP" altLang="en-US" sz="1800" b="0" i="0" u="none" strike="noStrike" kern="1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フロンティア育成事業に関する情報提供の場合</a:t>
            </a:r>
            <a:r>
              <a:rPr kumimoji="0" lang="en-US" altLang="ja-JP" sz="1800" b="0" i="0" u="none" strike="noStrike" kern="1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a:t>
            </a:r>
            <a:endParaRPr lang="ja-JP" altLang="en-US" dirty="0">
              <a:solidFill>
                <a:srgbClr val="0070C0"/>
              </a:solidFill>
            </a:endParaRPr>
          </a:p>
        </p:txBody>
      </p:sp>
    </p:spTree>
    <p:extLst>
      <p:ext uri="{BB962C8B-B14F-4D97-AF65-F5344CB8AC3E}">
        <p14:creationId xmlns:p14="http://schemas.microsoft.com/office/powerpoint/2010/main" val="3452694286"/>
      </p:ext>
    </p:extLst>
  </p:cSld>
  <p:clrMapOvr>
    <a:masterClrMapping/>
  </p:clrMapOvr>
</p:sld>
</file>

<file path=ppt/theme/theme1.xml><?xml version="1.0" encoding="utf-8"?>
<a:theme xmlns:a="http://schemas.openxmlformats.org/drawingml/2006/main" name="NEDO日本語16：9">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EDO日本語16：9" id="{E7627FC0-82E2-4F40-AE95-EDA8A0518DCA}" vid="{B091D4D8-CA12-428C-A114-EED442D5176E}"/>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Words>2533</Words>
  <PresentationFormat>画面に合わせる (4:3)</PresentationFormat>
  <Paragraphs>195</Paragraphs>
  <Slides>9</Slides>
  <Notes>9</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9</vt:i4>
      </vt:variant>
    </vt:vector>
  </HeadingPairs>
  <TitlesOfParts>
    <vt:vector size="16" baseType="lpstr">
      <vt:lpstr>ＭＳ Ｐゴシック</vt:lpstr>
      <vt:lpstr>メイリオ</vt:lpstr>
      <vt:lpstr>游ゴシック</vt:lpstr>
      <vt:lpstr>Arial</vt:lpstr>
      <vt:lpstr>Calibri</vt:lpstr>
      <vt:lpstr>Wingdings</vt:lpstr>
      <vt:lpstr>NEDO日本語16：9</vt:lpstr>
      <vt:lpstr>情報提供書様式</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