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AD6A04-91EB-AF67-FD5D-07A70DD37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74E2D43-E447-7499-AC2A-1341BEADB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BF880C-BAAC-638C-7592-D310AB0A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B996BC-938C-B9F9-318D-219A989EC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6301A3-E6B4-D95C-780F-2D6C354D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45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F4319E-7C15-BFB1-35A9-219E9B375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5CB363-0B74-55F0-4E3F-A2EFBFCA0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D846B3-766C-6092-6516-186283399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818E96-6670-0A74-55E2-E09A20B9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C0F747-0061-2AA3-BF0E-C4E9B7135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66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D5A0D81-EA69-BA3C-8267-0E0342200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C13C71-0AF9-A86B-217F-87CC89452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1E7F88-BF37-C9AD-B3B1-AEC2C332D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148765-0FA7-EC5D-6CA0-AE1DD61B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9CA5B2-38C1-4680-E09E-879FAB97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3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8565F-B79C-6765-2688-6778E9007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8259E-66B1-0233-6519-97DF6C69F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A275A-929A-27CE-EC99-9105314F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3E2312-4CD1-017D-E3DA-3D15EB6D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CD17A8-DE02-8E61-58B4-7564495A7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98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50C33-C538-C2BE-913B-DE829D428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CFF721-7B60-E861-2DA9-6C615523A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44BE32-B735-E6E4-7208-E6909BB6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A0F449-53B7-B28B-AFF2-AE1C181EC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2D2947-B5D3-B94D-DD67-28370752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7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3CBCD-7314-2E42-1663-A5E1A4234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579622-198E-EB57-2DB6-141DDCDA2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2F3697-71F5-0EB6-103B-D2533BD87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F2E365-E24C-DDED-2EC2-DBFA6765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155542-F511-D84B-3DAE-717992C1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CA2712-239F-C7C1-7E88-4FFB2F55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83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91422B-97DC-59AE-782A-B52CFF4D2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4A384E-77B4-1FCD-B0AD-DFD827844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7EFCC0-DEB7-2392-C9EE-351A0EC1A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5B098F-485A-FC02-B812-8B6B6F6EA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1C96983-2A2D-31E9-8572-7DC104319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5CF531-552B-83D5-5E67-BAF13152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A6EEB2A-7DF7-14AE-795C-F2039A083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894D61-0D42-CB04-35BB-AE0AABED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5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80D02-5427-2F70-4CA3-0B274ACF2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223B53-C5A6-3454-891E-ED694862D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F2799C8-855F-739E-EED4-A2354D47A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ADD157-4378-BE90-B722-1E9BCE50A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49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A1CB9DE-2D4D-9EB1-8BF7-ECB694D9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D7C9B2C-8CD6-E36F-1E3D-7D872B098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A1D6C1-E6DB-D8AC-48EF-0FB58013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45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1C12F5-8964-6F2F-1490-76CB58D4D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CCD257-16C9-E03C-9ABD-E15697E47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46641A-C411-C282-5C77-39F435161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C79FEE-3EA4-D021-9669-392444FAA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1F592-5B23-04CE-7926-B667276D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894A03-55A7-4594-A727-9C68B2BA2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89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F875FB-C2A7-AA94-97D6-33D7C9687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065FBA-AED6-E058-B6A7-38A28F85DC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40646B-1AAC-A023-88B5-EFD8757A8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A625AF-B428-1E57-6129-7757AEEE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0DCE5B-E593-B24B-D66F-5BE21C4D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654841-E365-2A99-E293-02B55384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01023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2AF0562-ED98-DB8C-FD7D-5B9805309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62C650-BAF7-B5D5-C070-8A8720660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1241D1-A37C-C1F8-C700-EC8663606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8A8C46-3E3D-40D8-9E47-19D6498E8746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55A719-F1DC-3F5C-E543-ACD8C0F2D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678D8D-27F2-D4F2-5865-3DB815F092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63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ECB449A-9139-F271-29CD-7184E79CAD11}"/>
              </a:ext>
            </a:extLst>
          </p:cNvPr>
          <p:cNvSpPr txBox="1"/>
          <p:nvPr/>
        </p:nvSpPr>
        <p:spPr>
          <a:xfrm>
            <a:off x="399553" y="3152001"/>
            <a:ext cx="11193448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（＊）「提案概要」について、別添</a:t>
            </a:r>
            <a:r>
              <a:rPr lang="en-US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</a:t>
            </a: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：提案書中の</a:t>
            </a:r>
            <a:r>
              <a:rPr lang="en-US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</a:t>
            </a:r>
            <a:r>
              <a:rPr lang="zh-TW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．事業内容</a:t>
            </a:r>
            <a:r>
              <a:rPr lang="ja-JP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に設定されている（１）から（４）の各項目について、各項目を</a:t>
            </a:r>
            <a:r>
              <a:rPr lang="en-US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</a:t>
            </a:r>
            <a:r>
              <a:rPr lang="ja-JP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枚程度のパワーポイント資料形式で分かりやすく説明した資料を作成し、提出してください。本資料は、採択後に経済産業省・</a:t>
            </a:r>
            <a:r>
              <a:rPr lang="en-US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NEDO</a:t>
            </a: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のウェブサイト等で公表する場合がございます</a:t>
            </a:r>
            <a:r>
              <a:rPr lang="en-US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。</a:t>
            </a:r>
            <a:r>
              <a:rPr lang="ja-JP" altLang="ja-JP" dirty="0">
                <a:effectLst/>
              </a:rPr>
              <a:t> </a:t>
            </a:r>
            <a:endParaRPr lang="en-US" altLang="ja-JP" dirty="0">
              <a:effectLst/>
            </a:endParaRPr>
          </a:p>
          <a:p>
            <a:pPr>
              <a:buNone/>
            </a:pPr>
            <a:endParaRPr lang="en-US" altLang="ja-JP" sz="1100" i="1" dirty="0">
              <a:solidFill>
                <a:srgbClr val="0070C0"/>
              </a:solidFill>
              <a:effectLst/>
            </a:endParaRPr>
          </a:p>
          <a:p>
            <a:pPr>
              <a:buNone/>
            </a:pPr>
            <a:r>
              <a:rPr lang="ja-JP" altLang="en-US" sz="1100" i="1" dirty="0">
                <a:solidFill>
                  <a:srgbClr val="0070C0"/>
                </a:solidFill>
              </a:rPr>
              <a:t>・</a:t>
            </a:r>
            <a:r>
              <a:rPr lang="ja-JP" altLang="en-US" sz="1100" i="1" dirty="0">
                <a:solidFill>
                  <a:srgbClr val="0070C0"/>
                </a:solidFill>
                <a:effectLst/>
              </a:rPr>
              <a:t>本スライドを表紙としてパワーポイント資料を作成し、提案書類提出時に提出してください。</a:t>
            </a:r>
            <a:endParaRPr lang="en-US" altLang="ja-JP" sz="1100" i="1" dirty="0">
              <a:solidFill>
                <a:srgbClr val="0070C0"/>
              </a:solidFill>
              <a:effectLst/>
            </a:endParaRPr>
          </a:p>
          <a:p>
            <a:pPr>
              <a:buNone/>
            </a:pPr>
            <a:r>
              <a:rPr lang="ja-JP" altLang="en-US" sz="1100" i="1" dirty="0">
                <a:solidFill>
                  <a:srgbClr val="0070C0"/>
                </a:solidFill>
                <a:effectLst/>
              </a:rPr>
              <a:t>・本表紙に提案テーマ名、法人名を記入してください。</a:t>
            </a:r>
            <a:endParaRPr lang="ja-JP" altLang="ja-JP" sz="1100" i="1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3966C7-E6CB-DE6C-3227-3DC87725230D}"/>
              </a:ext>
            </a:extLst>
          </p:cNvPr>
          <p:cNvSpPr txBox="1"/>
          <p:nvPr/>
        </p:nvSpPr>
        <p:spPr>
          <a:xfrm>
            <a:off x="399554" y="233181"/>
            <a:ext cx="775848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「ポスト５Ｇ情報通信システム基盤強化研究開発事業</a:t>
            </a:r>
            <a:endParaRPr lang="en-US" altLang="ja-JP" sz="2200" b="1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／データの秘匿性を考慮した効率的な</a:t>
            </a:r>
            <a:r>
              <a:rPr lang="en-US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AI</a:t>
            </a:r>
            <a:r>
              <a:rPr lang="ja-JP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学習手法の開発」</a:t>
            </a:r>
            <a:endParaRPr lang="en-US" altLang="ja-JP" sz="2200" b="1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en-US" sz="2200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提案概要</a:t>
            </a:r>
            <a:endParaRPr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2CBB69C-82A1-0D43-E72D-BEBAFC7B0427}"/>
              </a:ext>
            </a:extLst>
          </p:cNvPr>
          <p:cNvSpPr txBox="1"/>
          <p:nvPr/>
        </p:nvSpPr>
        <p:spPr>
          <a:xfrm>
            <a:off x="399553" y="1538215"/>
            <a:ext cx="11193447" cy="112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ts val="1580"/>
              </a:lnSpc>
              <a:buNone/>
            </a:pPr>
            <a:r>
              <a:rPr lang="ja-JP" altLang="en-US" sz="2000" spc="10" dirty="0">
                <a:solidFill>
                  <a:srgbClr val="000000"/>
                </a:solidFill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</a:t>
            </a:r>
            <a:r>
              <a:rPr lang="ja-JP" altLang="ja-JP" sz="2000" spc="10" dirty="0">
                <a:solidFill>
                  <a:srgbClr val="000000"/>
                </a:solidFill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提案テーマ名</a:t>
            </a:r>
            <a:endParaRPr lang="ja-JP" altLang="ja-JP" sz="2000" spc="1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「</a:t>
            </a:r>
            <a:r>
              <a:rPr lang="ja-JP" altLang="ja-JP" sz="1800" i="1" kern="100" dirty="0">
                <a:solidFill>
                  <a:srgbClr val="0070C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○○○○○○○○○○○○○○○○○○○○○○○○○の研究開発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」</a:t>
            </a:r>
            <a:endParaRPr lang="en-US" altLang="ja-JP" sz="1800" kern="100" dirty="0">
              <a:solidFill>
                <a:srgbClr val="000000"/>
              </a:solidFill>
              <a:effectLst/>
              <a:latin typeface="TmsRmn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en-US" dirty="0"/>
              <a:t>〇</a:t>
            </a:r>
            <a:r>
              <a:rPr lang="zh-TW" altLang="ja-JP" dirty="0"/>
              <a:t>法人名　</a:t>
            </a:r>
            <a:endParaRPr lang="en-US" altLang="zh-TW" dirty="0"/>
          </a:p>
          <a:p>
            <a:r>
              <a:rPr lang="ja-JP" altLang="en-US" i="1" dirty="0"/>
              <a:t>　</a:t>
            </a:r>
            <a:r>
              <a:rPr lang="zh-TW" altLang="ja-JP" i="1" dirty="0">
                <a:solidFill>
                  <a:srgbClr val="0070C0"/>
                </a:solidFill>
              </a:rPr>
              <a:t>○○○株式会社</a:t>
            </a:r>
            <a:endParaRPr lang="ja-JP" altLang="ja-JP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49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Words>163</Words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TmsRmn</vt:lpstr>
      <vt:lpstr>游ゴシック</vt:lpstr>
      <vt:lpstr>游ゴシック Light</vt:lpstr>
      <vt:lpstr>Arial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