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23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AD6A04-91EB-AF67-FD5D-07A70DD377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74E2D43-E447-7499-AC2A-1341BEADB8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BF880C-BAAC-638C-7592-D310AB0A5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B996BC-938C-B9F9-318D-219A989EC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6301A3-E6B4-D95C-780F-2D6C354D8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45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F4319E-7C15-BFB1-35A9-219E9B375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05CB363-0B74-55F0-4E3F-A2EFBFCA0E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D846B3-766C-6092-6516-186283399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818E96-6670-0A74-55E2-E09A20B93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C0F747-0061-2AA3-BF0E-C4E9B7135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667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D5A0D81-EA69-BA3C-8267-0E03422003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C13C71-0AF9-A86B-217F-87CC894527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1E7F88-BF37-C9AD-B3B1-AEC2C332D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148765-0FA7-EC5D-6CA0-AE1DD61B9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9CA5B2-38C1-4680-E09E-879FAB979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239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F8565F-B79C-6765-2688-6778E9007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18259E-66B1-0233-6519-97DF6C69F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0A275A-929A-27CE-EC99-9105314F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3E2312-4CD1-017D-E3DA-3D15EB6DE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CD17A8-DE02-8E61-58B4-7564495A7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982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050C33-C538-C2BE-913B-DE829D428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2CFF721-7B60-E861-2DA9-6C615523A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44BE32-B735-E6E4-7208-E6909BB6D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A0F449-53B7-B28B-AFF2-AE1C181EC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2D2947-B5D3-B94D-DD67-283707527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073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D3CBCD-7314-2E42-1663-A5E1A4234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579622-198E-EB57-2DB6-141DDCDA2F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E2F3697-71F5-0EB6-103B-D2533BD87D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BF2E365-E24C-DDED-2EC2-DBFA67653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155542-F511-D84B-3DAE-717992C1E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CA2712-239F-C7C1-7E88-4FFB2F553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839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91422B-97DC-59AE-782A-B52CFF4D2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4A384E-77B4-1FCD-B0AD-DFD827844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E7EFCC0-DEB7-2392-C9EE-351A0EC1A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B5B098F-485A-FC02-B812-8B6B6F6EAB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1C96983-2A2D-31E9-8572-7DC1043194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25CF531-552B-83D5-5E67-BAF131520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A6EEB2A-7DF7-14AE-795C-F2039A083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7894D61-0D42-CB04-35BB-AE0AABED7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51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380D02-5427-2F70-4CA3-0B274ACF2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E223B53-C5A6-3454-891E-ED694862D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F2799C8-855F-739E-EED4-A2354D47A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9ADD157-4378-BE90-B722-1E9BCE50A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49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A1CB9DE-2D4D-9EB1-8BF7-ECB694D98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D7C9B2C-8CD6-E36F-1E3D-7D872B098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BA1D6C1-E6DB-D8AC-48EF-0FB58013B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456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1C12F5-8964-6F2F-1490-76CB58D4D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CCD257-16C9-E03C-9ABD-E15697E47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546641A-C411-C282-5C77-39F435161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C79FEE-3EA4-D021-9669-392444FAA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51F592-5B23-04CE-7926-B667276D4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894A03-55A7-4594-A727-9C68B2BA2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894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F875FB-C2A7-AA94-97D6-33D7C9687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3065FBA-AED6-E058-B6A7-38A28F85DC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040646B-1AAC-A023-88B5-EFD8757A8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BA625AF-B428-1E57-6129-7757AEEEA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8C46-3E3D-40D8-9E47-19D6498E874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40DCE5B-E593-B24B-D66F-5BE21C4DE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654841-E365-2A99-E293-02B553849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01023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2AF0562-ED98-DB8C-FD7D-5B9805309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562C650-BAF7-B5D5-C070-8A87206605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1241D1-A37C-C1F8-C700-EC8663606A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8A8C46-3E3D-40D8-9E47-19D6498E874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55A719-F1DC-3F5C-E543-ACD8C0F2D1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678D8D-27F2-D4F2-5865-3DB815F092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565F78-9159-4C91-B15F-888461E70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639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ECB449A-9139-F271-29CD-7184E79CAD11}"/>
              </a:ext>
            </a:extLst>
          </p:cNvPr>
          <p:cNvSpPr txBox="1"/>
          <p:nvPr/>
        </p:nvSpPr>
        <p:spPr>
          <a:xfrm>
            <a:off x="399553" y="3152001"/>
            <a:ext cx="11193448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ja-JP" sz="12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（＊）「提案概要」について、別添</a:t>
            </a:r>
            <a:r>
              <a:rPr lang="en-US" altLang="ja-JP" sz="12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</a:t>
            </a:r>
            <a:r>
              <a:rPr lang="ja-JP" altLang="ja-JP" sz="12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：提案書中の</a:t>
            </a:r>
            <a:r>
              <a:rPr lang="en-US" altLang="ja-JP" sz="105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</a:t>
            </a:r>
            <a:r>
              <a:rPr lang="zh-TW" altLang="ja-JP" sz="105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．事業内容</a:t>
            </a:r>
            <a:r>
              <a:rPr lang="ja-JP" altLang="ja-JP" sz="105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に設定されている（</a:t>
            </a:r>
            <a:r>
              <a:rPr lang="ja-JP" altLang="en-US" sz="105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１</a:t>
            </a:r>
            <a:r>
              <a:rPr lang="ja-JP" altLang="ja-JP" sz="105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）から（</a:t>
            </a:r>
            <a:r>
              <a:rPr lang="ja-JP" altLang="en-US" sz="105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５</a:t>
            </a:r>
            <a:r>
              <a:rPr lang="ja-JP" altLang="ja-JP" sz="105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）の各項目について、各項目を</a:t>
            </a:r>
            <a:r>
              <a:rPr lang="en-US" altLang="ja-JP" sz="105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</a:t>
            </a:r>
            <a:r>
              <a:rPr lang="ja-JP" altLang="ja-JP" sz="105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枚程度のパワーポイント資料形式で分かりやすく説明した資料を作成し、提出してください。本資料は、採択後に経済産業省・</a:t>
            </a:r>
            <a:r>
              <a:rPr lang="en-US" altLang="ja-JP" sz="12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NEDO</a:t>
            </a:r>
            <a:r>
              <a:rPr lang="ja-JP" altLang="ja-JP" sz="12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のウェブサイト等で公表する場合がございます</a:t>
            </a:r>
            <a:r>
              <a:rPr lang="en-US" altLang="ja-JP" sz="12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r>
              <a:rPr lang="ja-JP" altLang="ja-JP" sz="12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。</a:t>
            </a:r>
            <a:r>
              <a:rPr lang="ja-JP" altLang="ja-JP" dirty="0">
                <a:effectLst/>
              </a:rPr>
              <a:t> </a:t>
            </a:r>
            <a:endParaRPr lang="en-US" altLang="ja-JP" dirty="0">
              <a:effectLst/>
            </a:endParaRPr>
          </a:p>
          <a:p>
            <a:pPr>
              <a:buNone/>
            </a:pPr>
            <a:endParaRPr lang="en-US" altLang="ja-JP" sz="1100" i="1" dirty="0">
              <a:solidFill>
                <a:srgbClr val="0070C0"/>
              </a:solidFill>
              <a:effectLst/>
            </a:endParaRPr>
          </a:p>
          <a:p>
            <a:pPr>
              <a:buNone/>
            </a:pPr>
            <a:r>
              <a:rPr lang="ja-JP" altLang="en-US" sz="1100" i="1" dirty="0">
                <a:solidFill>
                  <a:srgbClr val="0070C0"/>
                </a:solidFill>
              </a:rPr>
              <a:t>・</a:t>
            </a:r>
            <a:r>
              <a:rPr lang="ja-JP" altLang="en-US" sz="1100" i="1" dirty="0">
                <a:solidFill>
                  <a:srgbClr val="0070C0"/>
                </a:solidFill>
                <a:effectLst/>
              </a:rPr>
              <a:t>本スライドを表紙としてパワーポイント資料を作成し、提案書類提出時に提出してください。</a:t>
            </a:r>
            <a:endParaRPr lang="en-US" altLang="ja-JP" sz="1100" i="1" dirty="0">
              <a:solidFill>
                <a:srgbClr val="0070C0"/>
              </a:solidFill>
              <a:effectLst/>
            </a:endParaRPr>
          </a:p>
          <a:p>
            <a:pPr>
              <a:buNone/>
            </a:pPr>
            <a:r>
              <a:rPr lang="ja-JP" altLang="en-US" sz="1100" i="1" dirty="0">
                <a:solidFill>
                  <a:srgbClr val="0070C0"/>
                </a:solidFill>
                <a:effectLst/>
              </a:rPr>
              <a:t>・本表紙に提案テーマ名、法人名を記入してください。</a:t>
            </a:r>
            <a:endParaRPr lang="ja-JP" altLang="ja-JP" sz="1100" i="1" dirty="0">
              <a:solidFill>
                <a:srgbClr val="0070C0"/>
              </a:solidFill>
              <a:effectLst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A3966C7-E6CB-DE6C-3227-3DC87725230D}"/>
              </a:ext>
            </a:extLst>
          </p:cNvPr>
          <p:cNvSpPr txBox="1"/>
          <p:nvPr/>
        </p:nvSpPr>
        <p:spPr>
          <a:xfrm>
            <a:off x="399554" y="233181"/>
            <a:ext cx="7758484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2200" b="1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「ポスト５Ｇ情報通信システム基盤強化研究開発事業</a:t>
            </a:r>
            <a:endParaRPr lang="en-US" altLang="ja-JP" sz="2200" b="1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r>
              <a:rPr lang="ja-JP" altLang="ja-JP" sz="2200" b="1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／データの秘匿性を考慮した効率的な</a:t>
            </a:r>
            <a:r>
              <a:rPr lang="en-US" altLang="ja-JP" sz="2200" b="1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AI</a:t>
            </a:r>
            <a:r>
              <a:rPr lang="ja-JP" altLang="ja-JP" sz="2200" b="1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学習手法の開発」</a:t>
            </a:r>
            <a:endParaRPr lang="en-US" altLang="ja-JP" sz="2200" b="1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r>
              <a:rPr lang="ja-JP" altLang="en-US" sz="2200" b="1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提案概要</a:t>
            </a:r>
            <a:endParaRPr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2CBB69C-82A1-0D43-E72D-BEBAFC7B0427}"/>
              </a:ext>
            </a:extLst>
          </p:cNvPr>
          <p:cNvSpPr txBox="1"/>
          <p:nvPr/>
        </p:nvSpPr>
        <p:spPr>
          <a:xfrm>
            <a:off x="399553" y="1538215"/>
            <a:ext cx="11193447" cy="11285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ts val="1580"/>
              </a:lnSpc>
              <a:buNone/>
            </a:pPr>
            <a:r>
              <a:rPr lang="ja-JP" altLang="en-US" sz="2000" spc="10" dirty="0">
                <a:solidFill>
                  <a:srgbClr val="000000"/>
                </a:solidFill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〇</a:t>
            </a:r>
            <a:r>
              <a:rPr lang="ja-JP" altLang="ja-JP" sz="2000" spc="10" dirty="0">
                <a:solidFill>
                  <a:srgbClr val="000000"/>
                </a:solidFill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提案テーマ名</a:t>
            </a:r>
            <a:endParaRPr lang="ja-JP" altLang="ja-JP" sz="2000" spc="1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ja-JP" altLang="en-US" sz="1800" kern="100" dirty="0">
                <a:solidFill>
                  <a:srgbClr val="000000"/>
                </a:solidFill>
                <a:effectLst/>
                <a:latin typeface="TmsRmn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TmsRmn"/>
                <a:ea typeface="ＭＳ 明朝" panose="02020609040205080304" pitchFamily="17" charset="-128"/>
                <a:cs typeface="Times New Roman" panose="02020603050405020304" pitchFamily="18" charset="0"/>
              </a:rPr>
              <a:t>「</a:t>
            </a:r>
            <a:r>
              <a:rPr lang="ja-JP" altLang="ja-JP" sz="1800" i="1" kern="100" dirty="0">
                <a:solidFill>
                  <a:srgbClr val="0070C0"/>
                </a:solidFill>
                <a:effectLst/>
                <a:latin typeface="TmsRmn"/>
                <a:ea typeface="ＭＳ 明朝" panose="02020609040205080304" pitchFamily="17" charset="-128"/>
                <a:cs typeface="Times New Roman" panose="02020603050405020304" pitchFamily="18" charset="0"/>
              </a:rPr>
              <a:t>○○○○○○○○○○○○○○○○○○○○○○○○○の研究開発</a:t>
            </a:r>
            <a:r>
              <a:rPr lang="ja-JP" altLang="ja-JP" sz="1800" kern="100" dirty="0">
                <a:solidFill>
                  <a:srgbClr val="000000"/>
                </a:solidFill>
                <a:effectLst/>
                <a:latin typeface="TmsRmn"/>
                <a:ea typeface="ＭＳ 明朝" panose="02020609040205080304" pitchFamily="17" charset="-128"/>
                <a:cs typeface="Times New Roman" panose="02020603050405020304" pitchFamily="18" charset="0"/>
              </a:rPr>
              <a:t>」</a:t>
            </a:r>
            <a:endParaRPr lang="en-US" altLang="ja-JP" sz="1800" kern="100" dirty="0">
              <a:solidFill>
                <a:srgbClr val="000000"/>
              </a:solidFill>
              <a:effectLst/>
              <a:latin typeface="TmsRmn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r>
              <a:rPr lang="ja-JP" altLang="en-US" dirty="0"/>
              <a:t>〇</a:t>
            </a:r>
            <a:r>
              <a:rPr lang="zh-TW" altLang="ja-JP" dirty="0"/>
              <a:t>法人名　</a:t>
            </a:r>
            <a:endParaRPr lang="en-US" altLang="zh-TW" dirty="0"/>
          </a:p>
          <a:p>
            <a:r>
              <a:rPr lang="ja-JP" altLang="en-US" i="1" dirty="0"/>
              <a:t>　</a:t>
            </a:r>
            <a:r>
              <a:rPr lang="zh-TW" altLang="ja-JP" i="1" dirty="0">
                <a:solidFill>
                  <a:srgbClr val="0070C0"/>
                </a:solidFill>
              </a:rPr>
              <a:t>○○○株式会社</a:t>
            </a:r>
            <a:endParaRPr lang="ja-JP" altLang="ja-JP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498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Words>163</Words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明朝</vt:lpstr>
      <vt:lpstr>TmsRmn</vt:lpstr>
      <vt:lpstr>游ゴシック</vt:lpstr>
      <vt:lpstr>游ゴシック Light</vt:lpstr>
      <vt:lpstr>Arial</vt:lpstr>
      <vt:lpstr>Century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