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4217" r:id="rId1"/>
    <p:sldMasterId id="2147484249" r:id="rId2"/>
  </p:sldMasterIdLst>
  <p:notesMasterIdLst>
    <p:notesMasterId r:id="rId22"/>
  </p:notesMasterIdLst>
  <p:handoutMasterIdLst>
    <p:handoutMasterId r:id="rId23"/>
  </p:handoutMasterIdLst>
  <p:sldIdLst>
    <p:sldId id="3303" r:id="rId3"/>
    <p:sldId id="3304" r:id="rId4"/>
    <p:sldId id="3305" r:id="rId5"/>
    <p:sldId id="3306" r:id="rId6"/>
    <p:sldId id="3307" r:id="rId7"/>
    <p:sldId id="3308" r:id="rId8"/>
    <p:sldId id="3309" r:id="rId9"/>
    <p:sldId id="3329" r:id="rId10"/>
    <p:sldId id="3328" r:id="rId11"/>
    <p:sldId id="3311" r:id="rId12"/>
    <p:sldId id="3312" r:id="rId13"/>
    <p:sldId id="3313" r:id="rId14"/>
    <p:sldId id="3314" r:id="rId15"/>
    <p:sldId id="3315" r:id="rId16"/>
    <p:sldId id="3316" r:id="rId17"/>
    <p:sldId id="3317" r:id="rId18"/>
    <p:sldId id="3318" r:id="rId19"/>
    <p:sldId id="3319" r:id="rId20"/>
    <p:sldId id="3320" r:id="rId21"/>
  </p:sldIdLst>
  <p:sldSz cx="9906000" cy="6858000" type="A4"/>
  <p:notesSz cx="6735763" cy="9866313"/>
  <p:defaultTextStyle>
    <a:defPPr>
      <a:defRPr lang="ja-JP"/>
    </a:defPPr>
    <a:lvl1pPr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p:defaultTextStyle>
  <p:extLst>
    <p:ext uri="{EFAFB233-063F-42B5-8137-9DF3F51BA10A}">
      <p15:sldGuideLst xmlns:p15="http://schemas.microsoft.com/office/powerpoint/2012/main">
        <p15:guide id="1" orient="horz" pos="527" userDrawn="1">
          <p15:clr>
            <a:srgbClr val="A4A3A4"/>
          </p15:clr>
        </p15:guide>
        <p15:guide id="2">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FFFF"/>
    <a:srgbClr val="0000FF"/>
    <a:srgbClr val="FF0000"/>
    <a:srgbClr val="FF00FF"/>
    <a:srgbClr val="006600"/>
    <a:srgbClr val="F8F8F8"/>
    <a:srgbClr val="000000"/>
    <a:srgbClr val="CCFFC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31" autoAdjust="0"/>
    <p:restoredTop sz="95882" autoAdjust="0"/>
  </p:normalViewPr>
  <p:slideViewPr>
    <p:cSldViewPr snapToGrid="0">
      <p:cViewPr varScale="1">
        <p:scale>
          <a:sx n="58" d="100"/>
          <a:sy n="58" d="100"/>
        </p:scale>
        <p:origin x="1168" y="48"/>
      </p:cViewPr>
      <p:guideLst>
        <p:guide orient="horz" pos="527"/>
        <p:guide/>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 d="1"/>
        <a:sy n="1" d="1"/>
      </p:scale>
      <p:origin x="0" y="-16356"/>
    </p:cViewPr>
  </p:sorterViewPr>
  <p:notesViewPr>
    <p:cSldViewPr snapToGrid="0">
      <p:cViewPr varScale="1">
        <p:scale>
          <a:sx n="75" d="100"/>
          <a:sy n="75" d="100"/>
        </p:scale>
        <p:origin x="-2232" y="-102"/>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099" name="Rectangle 3"/>
          <p:cNvSpPr>
            <a:spLocks noGrp="1" noChangeArrowheads="1"/>
          </p:cNvSpPr>
          <p:nvPr>
            <p:ph type="dt" sz="quarter" idx="1"/>
          </p:nvPr>
        </p:nvSpPr>
        <p:spPr bwMode="auto">
          <a:xfrm>
            <a:off x="3815571" y="0"/>
            <a:ext cx="2920192"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Arial" charset="0"/>
                <a:ea typeface="ＭＳ Ｐゴシック" pitchFamily="50" charset="-128"/>
              </a:defRPr>
            </a:lvl1pPr>
          </a:lstStyle>
          <a:p>
            <a:pPr>
              <a:defRPr/>
            </a:pPr>
            <a:endParaRPr lang="en-US" altLang="ja-JP"/>
          </a:p>
        </p:txBody>
      </p:sp>
      <p:sp>
        <p:nvSpPr>
          <p:cNvPr id="4100" name="Rectangle 4"/>
          <p:cNvSpPr>
            <a:spLocks noGrp="1" noChangeArrowheads="1"/>
          </p:cNvSpPr>
          <p:nvPr>
            <p:ph type="ftr" sz="quarter" idx="2"/>
          </p:nvPr>
        </p:nvSpPr>
        <p:spPr bwMode="auto">
          <a:xfrm>
            <a:off x="4" y="9374652"/>
            <a:ext cx="2920193"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101" name="Rectangle 5"/>
          <p:cNvSpPr>
            <a:spLocks noGrp="1" noChangeArrowheads="1"/>
          </p:cNvSpPr>
          <p:nvPr>
            <p:ph type="sldNum" sz="quarter" idx="3"/>
          </p:nvPr>
        </p:nvSpPr>
        <p:spPr bwMode="auto">
          <a:xfrm>
            <a:off x="3815571" y="9374652"/>
            <a:ext cx="2920192"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Arial" charset="0"/>
                <a:ea typeface="ＭＳ Ｐゴシック" pitchFamily="50" charset="-128"/>
              </a:defRPr>
            </a:lvl1pPr>
          </a:lstStyle>
          <a:p>
            <a:pPr>
              <a:defRPr/>
            </a:pPr>
            <a:fld id="{0763CA64-326F-4EF5-86C7-961A4B1E43A1}" type="slidenum">
              <a:rPr lang="en-US" altLang="ja-JP"/>
              <a:pPr>
                <a:defRPr/>
              </a:pPr>
              <a:t>‹#›</a:t>
            </a:fld>
            <a:endParaRPr lang="en-US" altLang="ja-JP"/>
          </a:p>
        </p:txBody>
      </p:sp>
    </p:spTree>
    <p:extLst>
      <p:ext uri="{BB962C8B-B14F-4D97-AF65-F5344CB8AC3E}">
        <p14:creationId xmlns:p14="http://schemas.microsoft.com/office/powerpoint/2010/main" val="19271086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59" name="Rectangle 3"/>
          <p:cNvSpPr>
            <a:spLocks noGrp="1" noChangeArrowheads="1"/>
          </p:cNvSpPr>
          <p:nvPr>
            <p:ph type="dt" idx="1"/>
          </p:nvPr>
        </p:nvSpPr>
        <p:spPr bwMode="auto">
          <a:xfrm>
            <a:off x="381400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endParaRPr lang="en-US" altLang="ja-JP"/>
          </a:p>
        </p:txBody>
      </p:sp>
      <p:sp>
        <p:nvSpPr>
          <p:cNvPr id="41988" name="Rectangle 4"/>
          <p:cNvSpPr>
            <a:spLocks noGrp="1" noRot="1" noChangeAspect="1" noChangeArrowheads="1" noTextEdit="1"/>
          </p:cNvSpPr>
          <p:nvPr>
            <p:ph type="sldImg" idx="2"/>
          </p:nvPr>
        </p:nvSpPr>
        <p:spPr bwMode="auto">
          <a:xfrm>
            <a:off x="698500" y="741363"/>
            <a:ext cx="5338763" cy="3697287"/>
          </a:xfrm>
          <a:prstGeom prst="rect">
            <a:avLst/>
          </a:prstGeom>
          <a:noFill/>
          <a:ln w="9525">
            <a:solidFill>
              <a:srgbClr val="000000"/>
            </a:solidFill>
            <a:miter lim="800000"/>
            <a:headEnd/>
            <a:tailEnd/>
          </a:ln>
        </p:spPr>
      </p:sp>
      <p:sp>
        <p:nvSpPr>
          <p:cNvPr id="96261" name="Rectangle 5"/>
          <p:cNvSpPr>
            <a:spLocks noGrp="1" noChangeArrowheads="1"/>
          </p:cNvSpPr>
          <p:nvPr>
            <p:ph type="body" sz="quarter" idx="3"/>
          </p:nvPr>
        </p:nvSpPr>
        <p:spPr bwMode="auto">
          <a:xfrm>
            <a:off x="675465" y="4684967"/>
            <a:ext cx="5384840" cy="4440707"/>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6262" name="Rectangle 6"/>
          <p:cNvSpPr>
            <a:spLocks noGrp="1" noChangeArrowheads="1"/>
          </p:cNvSpPr>
          <p:nvPr>
            <p:ph type="ftr" sz="quarter" idx="4"/>
          </p:nvPr>
        </p:nvSpPr>
        <p:spPr bwMode="auto">
          <a:xfrm>
            <a:off x="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63" name="Rectangle 7"/>
          <p:cNvSpPr>
            <a:spLocks noGrp="1" noChangeArrowheads="1"/>
          </p:cNvSpPr>
          <p:nvPr>
            <p:ph type="sldNum" sz="quarter" idx="5"/>
          </p:nvPr>
        </p:nvSpPr>
        <p:spPr bwMode="auto">
          <a:xfrm>
            <a:off x="381400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fld id="{E19FE20C-B4F4-4FED-A715-1996283D0E0C}" type="slidenum">
              <a:rPr lang="en-US" altLang="ja-JP"/>
              <a:pPr>
                <a:defRPr/>
              </a:pPr>
              <a:t>‹#›</a:t>
            </a:fld>
            <a:endParaRPr lang="en-US" altLang="ja-JP"/>
          </a:p>
        </p:txBody>
      </p:sp>
    </p:spTree>
    <p:extLst>
      <p:ext uri="{BB962C8B-B14F-4D97-AF65-F5344CB8AC3E}">
        <p14:creationId xmlns:p14="http://schemas.microsoft.com/office/powerpoint/2010/main" val="29027826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1pPr>
    <a:lvl2pPr marL="4572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2pPr>
    <a:lvl3pPr marL="9144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3pPr>
    <a:lvl4pPr marL="13716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4pPr>
    <a:lvl5pPr marL="18288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077595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906566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1130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404870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pPr>
              <a:defRPr/>
            </a:pPr>
            <a:fld id="{E19FE20C-B4F4-4FED-A715-1996283D0E0C}" type="slidenum">
              <a:rPr lang="en-US" altLang="ja-JP" smtClean="0"/>
              <a:pPr>
                <a:defRPr/>
              </a:pPr>
              <a:t>18</a:t>
            </a:fld>
            <a:endParaRPr lang="en-US" altLang="ja-JP"/>
          </a:p>
        </p:txBody>
      </p:sp>
    </p:spTree>
    <p:extLst>
      <p:ext uri="{BB962C8B-B14F-4D97-AF65-F5344CB8AC3E}">
        <p14:creationId xmlns:p14="http://schemas.microsoft.com/office/powerpoint/2010/main" val="2598817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392555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838692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715136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0543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273465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36094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925668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264531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00" y="274638"/>
            <a:ext cx="65341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71296"/>
            <a:ext cx="8420100" cy="588284"/>
          </a:xfrm>
        </p:spPr>
        <p:txBody>
          <a:bodyPr/>
          <a:lstStyle>
            <a:lvl1pPr algn="ctr">
              <a:defRPr/>
            </a:lvl1pPr>
          </a:lstStyle>
          <a:p>
            <a:r>
              <a:rPr kumimoji="1" lang="ja-JP" altLang="en-US"/>
              <a:t>マスター タイトルの書式設定</a:t>
            </a:r>
          </a:p>
        </p:txBody>
      </p:sp>
      <p:sp>
        <p:nvSpPr>
          <p:cNvPr id="3" name="サブタイトル 2"/>
          <p:cNvSpPr>
            <a:spLocks noGrp="1"/>
          </p:cNvSpPr>
          <p:nvPr>
            <p:ph type="subTitle" idx="1"/>
          </p:nvPr>
        </p:nvSpPr>
        <p:spPr>
          <a:xfrm>
            <a:off x="79601" y="8164"/>
            <a:ext cx="6854600" cy="408214"/>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a:xfrm>
            <a:off x="25649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C510F357-3EF3-40AC-AE1B-F956C3103ED5}" type="datetime1">
              <a:rPr lang="ja-JP" altLang="en-US" smtClean="0"/>
              <a:t>2026/2/24</a:t>
            </a:fld>
            <a:endParaRPr lang="ja-JP" altLang="en-US"/>
          </a:p>
        </p:txBody>
      </p:sp>
      <p:sp>
        <p:nvSpPr>
          <p:cNvPr id="5" name="フッター プレースホルダー 4"/>
          <p:cNvSpPr>
            <a:spLocks noGrp="1"/>
          </p:cNvSpPr>
          <p:nvPr>
            <p:ph type="ftr" sz="quarter" idx="11"/>
          </p:nvPr>
        </p:nvSpPr>
        <p:spPr>
          <a:xfrm>
            <a:off x="3384550" y="6537322"/>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12"/>
          </p:nvPr>
        </p:nvSpPr>
        <p:spPr>
          <a:xfrm>
            <a:off x="747077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1371196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94583" y="75748"/>
            <a:ext cx="9419544" cy="479424"/>
          </a:xfrm>
        </p:spPr>
        <p:txBody>
          <a:bodyPr/>
          <a:lstStyle>
            <a:lvl1pPr algn="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a:xfrm>
            <a:off x="176894" y="6520994"/>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E6F2341E-530F-42AE-8C7B-E46658E3C2CE}" type="datetime1">
              <a:rPr lang="ja-JP" altLang="en-US" smtClean="0"/>
              <a:t>2026/2/24</a:t>
            </a:fld>
            <a:endParaRPr lang="ja-JP" altLang="en-US" dirty="0"/>
          </a:p>
        </p:txBody>
      </p:sp>
      <p:sp>
        <p:nvSpPr>
          <p:cNvPr id="4" name="フッター プレースホルダー 3"/>
          <p:cNvSpPr>
            <a:spLocks noGrp="1"/>
          </p:cNvSpPr>
          <p:nvPr>
            <p:ph type="ftr" sz="quarter" idx="11"/>
          </p:nvPr>
        </p:nvSpPr>
        <p:spPr>
          <a:xfrm>
            <a:off x="3384550" y="6520994"/>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5" name="スライド番号プレースホルダー 4"/>
          <p:cNvSpPr>
            <a:spLocks noGrp="1"/>
          </p:cNvSpPr>
          <p:nvPr>
            <p:ph type="sldNum" sz="quarter" idx="12"/>
          </p:nvPr>
        </p:nvSpPr>
        <p:spPr>
          <a:xfrm>
            <a:off x="9101137" y="6505607"/>
            <a:ext cx="698722" cy="246221"/>
          </a:xfrm>
        </p:spPr>
        <p:txBody>
          <a:bodyPr wrap="square" lIns="0" tIns="0" rIns="0" bIns="0">
            <a:spAutoFit/>
          </a:bodyPr>
          <a:lstStyle>
            <a:lvl1pPr>
              <a:defRPr sz="16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
        <p:nvSpPr>
          <p:cNvPr id="7" name="正方形/長方形 6"/>
          <p:cNvSpPr/>
          <p:nvPr userDrawn="1"/>
        </p:nvSpPr>
        <p:spPr>
          <a:xfrm>
            <a:off x="0" y="644980"/>
            <a:ext cx="9906000" cy="898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17848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03427" y="70530"/>
            <a:ext cx="7812073" cy="562074"/>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p:spPr>
        <p:txBody>
          <a:bodyPr>
            <a:normAutofit/>
          </a:bodyPr>
          <a:lstStyle>
            <a:lvl1pPr algn="l">
              <a:defRPr sz="2800">
                <a:solidFill>
                  <a:srgbClr val="00B050"/>
                </a:solidFill>
              </a:defRPr>
            </a:lvl1p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lvl1pPr>
              <a:defRPr sz="2800"/>
            </a:lvl1pPr>
            <a:lvl2pPr>
              <a:defRPr sz="2400"/>
            </a:lvl2pPr>
            <a:lvl3pPr>
              <a:defRPr sz="2200"/>
            </a:lvl3pPr>
            <a:lvl4pPr>
              <a:defRPr sz="2000"/>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6B2ED32-F4B7-4EC3-AF1F-2FF58E7C1A3E}" type="datetime1">
              <a:rPr kumimoji="1" lang="ja-JP" altLang="en-US" smtClean="0"/>
              <a:t>2026/2/24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801060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D78DD46-2275-443B-A1A3-52C9931A3EF4}" type="datetime1">
              <a:rPr kumimoji="1" lang="ja-JP" altLang="en-US" smtClean="0"/>
              <a:t>2026/2/24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3943713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AE7A1B-F2C6-4E4B-9B78-9F7102EB7EFF}" type="datetime1">
              <a:rPr kumimoji="1" lang="ja-JP" altLang="en-US" smtClean="0"/>
              <a:t>2026/2/24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620048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457104"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3A6736-2538-481C-BAA9-ABAD0093B85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38805" y="67583"/>
            <a:ext cx="8915400" cy="479424"/>
          </a:xfrm>
          <a:prstGeom prst="rect">
            <a:avLst/>
          </a:prstGeom>
        </p:spPr>
        <p:txBody>
          <a:bodyPr vert="horz" wrap="square"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0" tIns="0" rIns="0" bIns="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123826" y="6586306"/>
            <a:ext cx="2311400" cy="215444"/>
          </a:xfrm>
          <a:prstGeom prst="rect">
            <a:avLst/>
          </a:prstGeom>
        </p:spPr>
        <p:txBody>
          <a:bodyPr vert="horz" lIns="0" tIns="0" rIns="0" bIns="0" rtlCol="0" anchor="ctr">
            <a:spAutoFit/>
          </a:bodyPr>
          <a:lstStyle>
            <a:lvl1pPr algn="l">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5E2BD2B6-B1BB-4890-86DB-B90356C2DE55}" type="datetime1">
              <a:rPr lang="ja-JP" altLang="en-US" smtClean="0"/>
              <a:t>2026/2/24</a:t>
            </a:fld>
            <a:endParaRPr lang="ja-JP" altLang="en-US"/>
          </a:p>
        </p:txBody>
      </p:sp>
      <p:sp>
        <p:nvSpPr>
          <p:cNvPr id="5" name="フッター プレースホルダー 4"/>
          <p:cNvSpPr>
            <a:spLocks noGrp="1"/>
          </p:cNvSpPr>
          <p:nvPr>
            <p:ph type="ftr" sz="quarter" idx="3"/>
          </p:nvPr>
        </p:nvSpPr>
        <p:spPr>
          <a:xfrm>
            <a:off x="3384550" y="6586306"/>
            <a:ext cx="3136900" cy="215444"/>
          </a:xfrm>
          <a:prstGeom prst="rect">
            <a:avLst/>
          </a:prstGeom>
        </p:spPr>
        <p:txBody>
          <a:bodyPr vert="horz" lIns="0" tIns="0" rIns="0" bIns="0" rtlCol="0" anchor="ctr">
            <a:spAutoFit/>
          </a:bodyPr>
          <a:lstStyle>
            <a:lvl1pPr algn="ct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4"/>
          </p:nvPr>
        </p:nvSpPr>
        <p:spPr>
          <a:xfrm>
            <a:off x="7470774" y="6586306"/>
            <a:ext cx="2311400" cy="215444"/>
          </a:xfrm>
          <a:prstGeom prst="rect">
            <a:avLst/>
          </a:prstGeom>
        </p:spPr>
        <p:txBody>
          <a:bodyPr vert="horz" lIns="0" tIns="0" rIns="0" bIns="0" rtlCol="0" anchor="ctr">
            <a:spAutoFit/>
          </a:bodyPr>
          <a:lstStyle>
            <a:lvl1pPr algn="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2641421871"/>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Lst>
  <p:hf hdr="0" ftr="0" dt="0"/>
  <p:txStyles>
    <p:titleStyle>
      <a:lvl1pPr algn="l"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hyperlink" Target="https://www.env.go.jp/earth/ondanka/lca/index.html"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732694" y="3341388"/>
            <a:ext cx="8440615" cy="11780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fontAlgn="auto">
              <a:lnSpc>
                <a:spcPts val="5077"/>
              </a:lnSpc>
              <a:spcBef>
                <a:spcPts val="0"/>
              </a:spcBef>
              <a:spcAft>
                <a:spcPts val="0"/>
              </a:spcAft>
              <a:defRPr/>
            </a:pPr>
            <a:endParaRPr lang="ja-JP" altLang="en-US" sz="3692" b="1" i="0" dirty="0">
              <a:solidFill>
                <a:prstClr val="black"/>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800518" y="3546867"/>
            <a:ext cx="8266259" cy="815694"/>
          </a:xfrm>
        </p:spPr>
        <p:txBody>
          <a:bodyPr>
            <a:noAutofit/>
          </a:bodyPr>
          <a:lstStyle/>
          <a:p>
            <a:r>
              <a:rPr lang="ja-JP" altLang="en-US" sz="2215" dirty="0">
                <a:solidFill>
                  <a:srgbClr val="002060"/>
                </a:solidFill>
                <a:latin typeface="Meiryo UI" panose="020B0604030504040204" pitchFamily="50" charset="-128"/>
                <a:ea typeface="Meiryo UI" panose="020B0604030504040204" pitchFamily="50" charset="-128"/>
              </a:rPr>
              <a:t>テーマ名</a:t>
            </a:r>
            <a:r>
              <a:rPr lang="ja-JP" altLang="ja-JP" sz="2215" dirty="0">
                <a:solidFill>
                  <a:srgbClr val="002060"/>
                </a:solidFill>
                <a:latin typeface="Meiryo UI" panose="020B0604030504040204" pitchFamily="50" charset="-128"/>
                <a:ea typeface="Meiryo UI" panose="020B0604030504040204" pitchFamily="50" charset="-128"/>
              </a:rPr>
              <a:t>「</a:t>
            </a:r>
            <a:r>
              <a:rPr lang="ja-JP" altLang="en-US" sz="2215" dirty="0">
                <a:solidFill>
                  <a:srgbClr val="002060"/>
                </a:solidFill>
                <a:latin typeface="Meiryo UI" panose="020B0604030504040204" pitchFamily="50" charset="-128"/>
                <a:ea typeface="Meiryo UI" panose="020B0604030504040204" pitchFamily="50" charset="-128"/>
              </a:rPr>
              <a:t>○○○○○の</a:t>
            </a:r>
            <a:r>
              <a:rPr lang="ja-JP" altLang="ja-JP" sz="2215" dirty="0">
                <a:solidFill>
                  <a:srgbClr val="002060"/>
                </a:solidFill>
                <a:latin typeface="Meiryo UI" panose="020B0604030504040204" pitchFamily="50" charset="-128"/>
                <a:ea typeface="Meiryo UI" panose="020B0604030504040204" pitchFamily="50" charset="-128"/>
              </a:rPr>
              <a:t>実証事業」</a:t>
            </a:r>
            <a:endParaRPr lang="zh-TW" altLang="en-US" sz="2215" b="1" dirty="0">
              <a:solidFill>
                <a:srgbClr val="002060"/>
              </a:solidFill>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620451" y="361450"/>
            <a:ext cx="8334663" cy="772840"/>
          </a:xfrm>
        </p:spPr>
        <p:txBody>
          <a:bodyPr wrap="square">
            <a:spAutoFit/>
          </a:bodyPr>
          <a:lstStyle/>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木質バイオマス燃料等の安定的・効率的な供給・利用システム構築支援事業／</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highlight>
                  <a:srgbClr val="FFFF00"/>
                </a:highlight>
                <a:latin typeface="Meiryo UI" panose="020B0604030504040204" pitchFamily="50" charset="-128"/>
                <a:ea typeface="Meiryo UI" panose="020B0604030504040204" pitchFamily="50" charset="-128"/>
              </a:rPr>
              <a:t>新たな燃料ポテンシャル（早生樹等）を開拓・利用可能とする“エネルギーの森”実証事業」</a:t>
            </a:r>
            <a:endParaRPr lang="en-US" altLang="ja-JP" sz="1477" b="1" kern="0" dirty="0">
              <a:solidFill>
                <a:schemeClr val="accent1">
                  <a:lumMod val="75000"/>
                </a:schemeClr>
              </a:solidFill>
              <a:highlight>
                <a:srgbClr val="FFFF00"/>
              </a:highlight>
              <a:latin typeface="Meiryo UI" panose="020B0604030504040204" pitchFamily="50" charset="-128"/>
              <a:ea typeface="Meiryo UI" panose="020B0604030504040204" pitchFamily="50" charset="-128"/>
            </a:endParaRPr>
          </a:p>
          <a:p>
            <a:r>
              <a:rPr lang="ja-JP" altLang="en-US" sz="1477" b="1" dirty="0">
                <a:solidFill>
                  <a:schemeClr val="accent1">
                    <a:lumMod val="75000"/>
                  </a:schemeClr>
                </a:solidFill>
                <a:highlight>
                  <a:srgbClr val="00FF00"/>
                </a:highlight>
                <a:latin typeface="Meiryo UI" panose="020B0604030504040204" pitchFamily="50" charset="-128"/>
                <a:ea typeface="Meiryo UI" panose="020B0604030504040204" pitchFamily="50" charset="-128"/>
              </a:rPr>
              <a:t>木質バイオマス燃料（チップ、ペレット）の安定的・効率的な製造・輸送等システムの構築に向けた実証事業」</a:t>
            </a:r>
          </a:p>
        </p:txBody>
      </p:sp>
      <p:sp>
        <p:nvSpPr>
          <p:cNvPr id="5" name="サブタイトル 2"/>
          <p:cNvSpPr txBox="1">
            <a:spLocks/>
          </p:cNvSpPr>
          <p:nvPr/>
        </p:nvSpPr>
        <p:spPr>
          <a:xfrm>
            <a:off x="3394882" y="5675624"/>
            <a:ext cx="3121047"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Bef>
                <a:spcPts val="1108"/>
              </a:spcBef>
              <a:spcAft>
                <a:spcPts val="0"/>
              </a:spcAft>
              <a:buNone/>
              <a:defRPr/>
            </a:pP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○○○○○○（法人名）</a:t>
            </a:r>
          </a:p>
        </p:txBody>
      </p:sp>
      <p:sp>
        <p:nvSpPr>
          <p:cNvPr id="6" name="サブタイトル 2"/>
          <p:cNvSpPr txBox="1">
            <a:spLocks/>
          </p:cNvSpPr>
          <p:nvPr/>
        </p:nvSpPr>
        <p:spPr>
          <a:xfrm>
            <a:off x="3390073" y="5021386"/>
            <a:ext cx="3125856"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Aft>
                <a:spcPts val="0"/>
              </a:spcAft>
              <a:buNone/>
              <a:defRPr/>
            </a:pP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2026</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年○月○○日</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endPar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3" name="角丸四角形 12"/>
          <p:cNvSpPr/>
          <p:nvPr/>
        </p:nvSpPr>
        <p:spPr>
          <a:xfrm>
            <a:off x="559145" y="1347423"/>
            <a:ext cx="7172225" cy="1730389"/>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発表資料作成の注意点</a:t>
            </a:r>
            <a:r>
              <a:rPr lang="en-US" altLang="ja-JP" sz="1662" b="1" i="0" dirty="0">
                <a:solidFill>
                  <a:srgbClr val="C00000"/>
                </a:solidFill>
                <a:latin typeface="Meiryo UI" panose="020B0604030504040204" pitchFamily="50" charset="-128"/>
                <a:ea typeface="Meiryo UI" panose="020B0604030504040204" pitchFamily="50" charset="-128"/>
              </a:rPr>
              <a:t>】</a:t>
            </a: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全体で</a:t>
            </a:r>
            <a:r>
              <a:rPr lang="en-US" altLang="ja-JP" sz="1662" b="1" i="0" dirty="0">
                <a:solidFill>
                  <a:srgbClr val="C00000"/>
                </a:solidFill>
                <a:latin typeface="Meiryo UI" panose="020B0604030504040204" pitchFamily="50" charset="-128"/>
                <a:ea typeface="Meiryo UI" panose="020B0604030504040204" pitchFamily="50" charset="-128"/>
              </a:rPr>
              <a:t>20</a:t>
            </a:r>
            <a:r>
              <a:rPr lang="ja-JP" altLang="en-US" sz="1662" b="1" i="0" dirty="0">
                <a:solidFill>
                  <a:srgbClr val="C00000"/>
                </a:solidFill>
                <a:latin typeface="Meiryo UI" panose="020B0604030504040204" pitchFamily="50" charset="-128"/>
                <a:ea typeface="Meiryo UI" panose="020B0604030504040204" pitchFamily="50" charset="-128"/>
              </a:rPr>
              <a:t>枚程度</a:t>
            </a:r>
            <a:endParaRPr lang="en-US" altLang="ja-JP" sz="1662" b="1" i="0" dirty="0">
              <a:solidFill>
                <a:srgbClr val="C00000"/>
              </a:solidFill>
              <a:latin typeface="Meiryo UI" panose="020B0604030504040204" pitchFamily="50" charset="-128"/>
              <a:ea typeface="Meiryo UI" panose="020B0604030504040204" pitchFamily="50" charset="-128"/>
            </a:endParaRP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18pt</a:t>
            </a:r>
            <a:r>
              <a:rPr lang="ja-JP" altLang="en-US" sz="1662" b="1" i="0" dirty="0">
                <a:solidFill>
                  <a:srgbClr val="C00000"/>
                </a:solidFill>
                <a:latin typeface="Meiryo UI" panose="020B0604030504040204" pitchFamily="50" charset="-128"/>
                <a:ea typeface="Meiryo UI" panose="020B0604030504040204" pitchFamily="50" charset="-128"/>
              </a:rPr>
              <a:t>以上（個別で指定があるスライドを除く）</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(3)</a:t>
            </a:r>
            <a:r>
              <a:rPr lang="ja-JP" altLang="en-US" sz="1662" b="1" i="0" dirty="0">
                <a:solidFill>
                  <a:srgbClr val="C00000"/>
                </a:solidFill>
                <a:latin typeface="Meiryo UI" panose="020B0604030504040204" pitchFamily="50" charset="-128"/>
                <a:ea typeface="Meiryo UI" panose="020B0604030504040204" pitchFamily="50" charset="-128"/>
              </a:rPr>
              <a:t>白黒印刷で調整するため、背景は白基調の色</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(4)</a:t>
            </a:r>
            <a:r>
              <a:rPr lang="ja-JP" altLang="en-US" sz="1662" b="1" i="0" dirty="0">
                <a:solidFill>
                  <a:srgbClr val="C00000"/>
                </a:solidFill>
                <a:latin typeface="Meiryo UI" panose="020B0604030504040204" pitchFamily="50" charset="-128"/>
                <a:ea typeface="Meiryo UI" panose="020B0604030504040204" pitchFamily="50" charset="-128"/>
              </a:rPr>
              <a:t>バイオマスの量</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重量・体積</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について記載する際は、単位を</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絶乾</a:t>
            </a:r>
            <a:r>
              <a:rPr lang="en-US" altLang="ja-JP" sz="1662" b="1" i="0" dirty="0">
                <a:solidFill>
                  <a:srgbClr val="C00000"/>
                </a:solidFill>
                <a:latin typeface="Meiryo UI" panose="020B0604030504040204" pitchFamily="50" charset="-128"/>
                <a:ea typeface="Meiryo UI" panose="020B0604030504040204" pitchFamily="50" charset="-128"/>
              </a:rPr>
              <a:t>t”</a:t>
            </a:r>
            <a:r>
              <a:rPr lang="ja-JP" altLang="en-US" sz="1662" b="1" i="0" dirty="0">
                <a:solidFill>
                  <a:srgbClr val="C00000"/>
                </a:solidFill>
                <a:latin typeface="Meiryo UI" panose="020B0604030504040204" pitchFamily="50" charset="-128"/>
                <a:ea typeface="Meiryo UI" panose="020B0604030504040204" pitchFamily="50" charset="-128"/>
              </a:rPr>
              <a:t>に統一</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(5)</a:t>
            </a:r>
            <a:r>
              <a:rPr lang="ja-JP" altLang="en-US" sz="1662" b="1" i="0" dirty="0">
                <a:solidFill>
                  <a:srgbClr val="C00000"/>
                </a:solidFill>
                <a:latin typeface="Meiryo UI" panose="020B0604030504040204" pitchFamily="50" charset="-128"/>
                <a:ea typeface="Meiryo UI" panose="020B0604030504040204" pitchFamily="50" charset="-128"/>
              </a:rPr>
              <a:t>作成時には説明書きを削除</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07BDCC0B-031A-5E2F-28E7-901A4F720C88}"/>
              </a:ext>
            </a:extLst>
          </p:cNvPr>
          <p:cNvSpPr txBox="1"/>
          <p:nvPr/>
        </p:nvSpPr>
        <p:spPr>
          <a:xfrm>
            <a:off x="3707415" y="1102357"/>
            <a:ext cx="3211270" cy="461665"/>
          </a:xfrm>
          <a:prstGeom prst="rect">
            <a:avLst/>
          </a:prstGeom>
          <a:solidFill>
            <a:srgbClr val="000000">
              <a:lumMod val="20000"/>
              <a:lumOff val="80000"/>
              <a:alpha val="74000"/>
            </a:srgbClr>
          </a:solidFill>
          <a:ln w="38100" cap="flat" cmpd="sng" algn="ctr">
            <a:solidFill>
              <a:srgbClr val="3399FF"/>
            </a:solidFill>
            <a:prstDash val="solid"/>
          </a:ln>
          <a:effectLst>
            <a:outerShdw blurRad="40000" dist="20000" dir="5400000" rotWithShape="0">
              <a:srgbClr val="000000">
                <a:alpha val="38000"/>
              </a:srgbClr>
            </a:outerShdw>
          </a:effectLst>
        </p:spPr>
        <p:txBody>
          <a:bodyPr wrap="square" rtlCol="0">
            <a:spAutoFit/>
          </a:bodyPr>
          <a:lstStyle/>
          <a:p>
            <a:pPr marL="87313" marR="0" lvl="0" indent="-87313" algn="l"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t>提案される実証事業名をご記載ください。</a:t>
            </a:r>
            <a:br>
              <a:rPr kumimoji="0" lang="en-US" altLang="ja-JP"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br>
            <a:r>
              <a:rPr kumimoji="0" lang="ja-JP" altLang="en-US" sz="1200" b="0" i="0" u="none" strike="noStrike" kern="0" cap="none" spc="0" normalizeH="0" baseline="0" noProof="0">
                <a:ln>
                  <a:noFill/>
                </a:ln>
                <a:solidFill>
                  <a:srgbClr val="0000FF"/>
                </a:solidFill>
                <a:effectLst/>
                <a:uLnTx/>
                <a:uFillTx/>
                <a:latin typeface="ＭＳ Ｐゴシック"/>
                <a:ea typeface="ＭＳ Ｐゴシック" panose="020B0600070205080204" pitchFamily="50" charset="-128"/>
                <a:cs typeface="+mn-cs"/>
              </a:rPr>
              <a:t>確認後</a:t>
            </a:r>
            <a:r>
              <a:rPr kumimoji="0" lang="ja-JP" altLang="en-US"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t>、背景色は消してください。</a:t>
            </a:r>
            <a:endParaRPr kumimoji="0" lang="en-US" altLang="ja-JP"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endParaRPr>
          </a:p>
        </p:txBody>
      </p:sp>
      <p:sp>
        <p:nvSpPr>
          <p:cNvPr id="9" name="テキスト ボックス 8">
            <a:extLst>
              <a:ext uri="{FF2B5EF4-FFF2-40B4-BE49-F238E27FC236}">
                <a16:creationId xmlns:a16="http://schemas.microsoft.com/office/drawing/2014/main" id="{3813702A-EE2B-E796-D8DB-508497313F55}"/>
              </a:ext>
            </a:extLst>
          </p:cNvPr>
          <p:cNvSpPr txBox="1"/>
          <p:nvPr/>
        </p:nvSpPr>
        <p:spPr>
          <a:xfrm>
            <a:off x="3884123" y="6173384"/>
            <a:ext cx="4447045" cy="646331"/>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提案される企業名を記載してください</a:t>
            </a:r>
            <a:endParaRPr lang="en-US" altLang="ja-JP" sz="1200" dirty="0">
              <a:solidFill>
                <a:srgbClr val="0000FF"/>
              </a:solidFill>
              <a:latin typeface="Calibri" panose="020F0502020204030204"/>
              <a:ea typeface="ＭＳ Ｐゴシック" panose="020B0600070205080204" pitchFamily="50" charset="-128"/>
            </a:endParaRPr>
          </a:p>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共同提案の場合、代表機関を一番上に記述し、共同提案者を下に併記してください（委託先、共同研究先は記載不要です）</a:t>
            </a:r>
          </a:p>
        </p:txBody>
      </p:sp>
      <p:sp>
        <p:nvSpPr>
          <p:cNvPr id="10" name="スライド番号プレースホルダ 17">
            <a:extLst>
              <a:ext uri="{FF2B5EF4-FFF2-40B4-BE49-F238E27FC236}">
                <a16:creationId xmlns:a16="http://schemas.microsoft.com/office/drawing/2014/main" id="{B921C57C-10B7-F455-68D8-BBE78FD7FCB0}"/>
              </a:ext>
            </a:extLst>
          </p:cNvPr>
          <p:cNvSpPr txBox="1">
            <a:spLocks/>
          </p:cNvSpPr>
          <p:nvPr/>
        </p:nvSpPr>
        <p:spPr>
          <a:xfrm>
            <a:off x="9283032" y="6570545"/>
            <a:ext cx="57785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D72BD321-CED7-4E35-88F4-350872C5CE23}" type="slidenum">
              <a:rPr lang="en-US" altLang="ja-JP" i="0" smtClean="0">
                <a:solidFill>
                  <a:schemeClr val="tx1"/>
                </a:solidFill>
                <a:latin typeface="Meiryo UI" panose="020B0604030504040204" pitchFamily="50" charset="-128"/>
                <a:ea typeface="Meiryo UI" panose="020B0604030504040204" pitchFamily="50" charset="-128"/>
              </a:rPr>
              <a:pPr algn="r">
                <a:defRPr/>
              </a:pPr>
              <a:t>0</a:t>
            </a:fld>
            <a:endParaRPr lang="en-US" altLang="ja-JP" i="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46335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３．研究開発体制等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194583" y="823870"/>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464017" y="1290023"/>
            <a:ext cx="7950507" cy="27699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dirty="0">
                <a:solidFill>
                  <a:srgbClr val="002060"/>
                </a:solidFill>
                <a:latin typeface="Meiryo UI" panose="020B0604030504040204" pitchFamily="50" charset="-128"/>
                <a:ea typeface="Meiryo UI" panose="020B0604030504040204" pitchFamily="50" charset="-128"/>
              </a:rPr>
              <a:t>研究体制</a:t>
            </a:r>
            <a:r>
              <a:rPr lang="ja-JP" altLang="en-US" b="1" dirty="0">
                <a:solidFill>
                  <a:srgbClr val="002060"/>
                </a:solidFill>
                <a:latin typeface="Meiryo UI" panose="020B0604030504040204" pitchFamily="50" charset="-128"/>
                <a:ea typeface="Meiryo UI" panose="020B0604030504040204" pitchFamily="50" charset="-128"/>
              </a:rPr>
              <a:t>図を記載してください。</a:t>
            </a:r>
            <a:r>
              <a:rPr lang="en-US" altLang="ja-JP" b="1" dirty="0">
                <a:solidFill>
                  <a:srgbClr val="002060"/>
                </a:solidFill>
                <a:latin typeface="Meiryo UI" panose="020B0604030504040204" pitchFamily="50" charset="-128"/>
                <a:ea typeface="Meiryo UI" panose="020B0604030504040204" pitchFamily="50" charset="-128"/>
              </a:rPr>
              <a:t>※</a:t>
            </a:r>
            <a:endParaRPr lang="ja-JP" altLang="ja-JP" b="1" dirty="0">
              <a:solidFill>
                <a:srgbClr val="002060"/>
              </a:solidFill>
              <a:latin typeface="Meiryo UI" panose="020B0604030504040204" pitchFamily="50" charset="-128"/>
              <a:ea typeface="Meiryo UI" panose="020B0604030504040204" pitchFamily="50" charset="-128"/>
            </a:endParaRPr>
          </a:p>
        </p:txBody>
      </p:sp>
      <p:sp>
        <p:nvSpPr>
          <p:cNvPr id="13" name="Text Box 914"/>
          <p:cNvSpPr txBox="1">
            <a:spLocks noChangeArrowheads="1"/>
          </p:cNvSpPr>
          <p:nvPr/>
        </p:nvSpPr>
        <p:spPr bwMode="auto">
          <a:xfrm>
            <a:off x="604246" y="2272612"/>
            <a:ext cx="3147158" cy="1622583"/>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主な実施（担当）項目：</a:t>
            </a:r>
            <a:endPar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・設備建設・設置</a:t>
            </a: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・①○○の研究</a:t>
            </a:r>
            <a:endParaRPr lang="en-US" altLang="ja-JP" i="0" dirty="0">
              <a:solidFill>
                <a:prstClr val="black"/>
              </a:solidFill>
              <a:latin typeface="Meiryo UI" panose="020B0604030504040204" pitchFamily="50" charset="-128"/>
              <a:ea typeface="Meiryo UI" panose="020B0604030504040204" pitchFamily="50" charset="-128"/>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・②○○の試験　</a:t>
            </a:r>
            <a:endParaRPr lang="en-US" altLang="ja-JP" i="0" dirty="0">
              <a:solidFill>
                <a:prstClr val="black"/>
              </a:solidFill>
              <a:latin typeface="Meiryo UI" panose="020B0604030504040204" pitchFamily="50" charset="-128"/>
              <a:ea typeface="Meiryo UI" panose="020B0604030504040204" pitchFamily="50" charset="-128"/>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・③○○の設計</a:t>
            </a:r>
            <a:endParaRPr lang="en-US" altLang="ja-JP" i="0" dirty="0">
              <a:solidFill>
                <a:prstClr val="black"/>
              </a:solidFill>
              <a:latin typeface="Meiryo UI" panose="020B0604030504040204" pitchFamily="50" charset="-128"/>
              <a:ea typeface="Meiryo UI" panose="020B0604030504040204" pitchFamily="50" charset="-128"/>
            </a:endParaRPr>
          </a:p>
        </p:txBody>
      </p:sp>
      <p:sp>
        <p:nvSpPr>
          <p:cNvPr id="14" name="AutoShape 907"/>
          <p:cNvSpPr>
            <a:spLocks/>
          </p:cNvSpPr>
          <p:nvPr/>
        </p:nvSpPr>
        <p:spPr bwMode="auto">
          <a:xfrm>
            <a:off x="3751403" y="2406655"/>
            <a:ext cx="1157269" cy="1550275"/>
          </a:xfrm>
          <a:prstGeom prst="leftBrace">
            <a:avLst>
              <a:gd name="adj1" fmla="val 0"/>
              <a:gd name="adj2" fmla="val 48983"/>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pPr algn="l" defTabSz="844083" fontAlgn="auto">
              <a:spcBef>
                <a:spcPts val="0"/>
              </a:spcBef>
              <a:spcAft>
                <a:spcPts val="0"/>
              </a:spcAft>
              <a:defRPr/>
            </a:pPr>
            <a:endParaRPr lang="ja-JP" altLang="en-US" i="0">
              <a:solidFill>
                <a:srgbClr val="002060"/>
              </a:solidFill>
              <a:latin typeface="Meiryo UI" panose="020B0604030504040204" pitchFamily="50" charset="-128"/>
              <a:ea typeface="Meiryo UI" panose="020B0604030504040204" pitchFamily="50" charset="-128"/>
            </a:endParaRPr>
          </a:p>
        </p:txBody>
      </p:sp>
      <p:sp>
        <p:nvSpPr>
          <p:cNvPr id="15" name="Text Box 908"/>
          <p:cNvSpPr txBox="1">
            <a:spLocks noChangeArrowheads="1"/>
          </p:cNvSpPr>
          <p:nvPr/>
        </p:nvSpPr>
        <p:spPr bwMode="auto">
          <a:xfrm>
            <a:off x="5111415" y="2934071"/>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6" name="Text Box 909"/>
          <p:cNvSpPr txBox="1">
            <a:spLocks noChangeArrowheads="1"/>
          </p:cNvSpPr>
          <p:nvPr/>
        </p:nvSpPr>
        <p:spPr bwMode="auto">
          <a:xfrm>
            <a:off x="5111415" y="4419417"/>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9" name="Text Box 912"/>
          <p:cNvSpPr txBox="1">
            <a:spLocks noChangeArrowheads="1"/>
          </p:cNvSpPr>
          <p:nvPr/>
        </p:nvSpPr>
        <p:spPr bwMode="auto">
          <a:xfrm>
            <a:off x="4908673" y="1773097"/>
            <a:ext cx="2921269" cy="1096045"/>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b="1" i="0" dirty="0">
                <a:solidFill>
                  <a:prstClr val="black"/>
                </a:solidFill>
                <a:latin typeface="Meiryo UI" panose="020B0604030504040204" pitchFamily="50" charset="-128"/>
                <a:ea typeface="Meiryo UI" panose="020B0604030504040204" pitchFamily="50" charset="-128"/>
              </a:rPr>
              <a:t>　</a:t>
            </a:r>
            <a:r>
              <a:rPr lang="ja-JP" altLang="en-US" i="0" dirty="0">
                <a:solidFill>
                  <a:prstClr val="black"/>
                </a:solidFill>
                <a:latin typeface="Meiryo UI" panose="020B0604030504040204" pitchFamily="50" charset="-128"/>
                <a:ea typeface="Meiryo UI" panose="020B0604030504040204" pitchFamily="50" charset="-128"/>
              </a:rPr>
              <a:t>主な実施（担当）項目：</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・○○の分析・データ解析</a:t>
            </a:r>
          </a:p>
          <a:p>
            <a:pPr defTabSz="844083" fontAlgn="auto">
              <a:spcBef>
                <a:spcPts val="0"/>
              </a:spcBef>
              <a:spcAft>
                <a:spcPts val="0"/>
              </a:spcAft>
              <a:defRPr/>
            </a:pPr>
            <a:endPar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0" name="Text Box 913"/>
          <p:cNvSpPr txBox="1">
            <a:spLocks noChangeArrowheads="1"/>
          </p:cNvSpPr>
          <p:nvPr/>
        </p:nvSpPr>
        <p:spPr bwMode="auto">
          <a:xfrm>
            <a:off x="4908673" y="3705247"/>
            <a:ext cx="3136490" cy="1055151"/>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indent="123095"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国立大学法人□□□大学</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　主な実施（担当）項目：・○○の分析・データ解析</a:t>
            </a:r>
          </a:p>
        </p:txBody>
      </p:sp>
      <p:sp>
        <p:nvSpPr>
          <p:cNvPr id="24" name="テキスト ボックス 28"/>
          <p:cNvSpPr txBox="1"/>
          <p:nvPr/>
        </p:nvSpPr>
        <p:spPr>
          <a:xfrm>
            <a:off x="4801281" y="1365406"/>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26" name="正方形/長方形 25"/>
          <p:cNvSpPr/>
          <p:nvPr/>
        </p:nvSpPr>
        <p:spPr>
          <a:xfrm>
            <a:off x="501959" y="2107503"/>
            <a:ext cx="3321175" cy="1918525"/>
          </a:xfrm>
          <a:prstGeom prst="rect">
            <a:avLst/>
          </a:prstGeom>
          <a:noFill/>
          <a:ln w="2540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fontAlgn="auto">
              <a:spcBef>
                <a:spcPts val="0"/>
              </a:spcBef>
              <a:spcAft>
                <a:spcPts val="0"/>
              </a:spcAft>
              <a:defRPr/>
            </a:pPr>
            <a:endParaRPr lang="ja-JP" altLang="en-US" i="0">
              <a:solidFill>
                <a:prstClr val="white"/>
              </a:solidFill>
              <a:latin typeface="Meiryo UI" panose="020B0604030504040204" pitchFamily="50" charset="-128"/>
              <a:ea typeface="Meiryo UI" panose="020B0604030504040204" pitchFamily="50" charset="-128"/>
            </a:endParaRPr>
          </a:p>
        </p:txBody>
      </p:sp>
      <p:sp>
        <p:nvSpPr>
          <p:cNvPr id="28" name="正方形/長方形 27"/>
          <p:cNvSpPr/>
          <p:nvPr/>
        </p:nvSpPr>
        <p:spPr>
          <a:xfrm>
            <a:off x="6161313" y="1387678"/>
            <a:ext cx="1883850"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必要に応じて記載</a:t>
            </a:r>
          </a:p>
        </p:txBody>
      </p:sp>
      <p:sp>
        <p:nvSpPr>
          <p:cNvPr id="3" name="正方形/長方形 2"/>
          <p:cNvSpPr/>
          <p:nvPr/>
        </p:nvSpPr>
        <p:spPr>
          <a:xfrm>
            <a:off x="697028" y="5525603"/>
            <a:ext cx="8537524" cy="923330"/>
          </a:xfrm>
          <a:prstGeom prst="rect">
            <a:avLst/>
          </a:prstGeom>
        </p:spPr>
        <p:txBody>
          <a:bodyPr wrap="square">
            <a:spAutoFit/>
          </a:bodyPr>
          <a:lstStyle/>
          <a:p>
            <a:pPr algn="l" defTabSz="844083" fontAlgn="auto">
              <a:spcBef>
                <a:spcPts val="0"/>
              </a:spcBef>
              <a:spcAft>
                <a:spcPts val="0"/>
              </a:spcAft>
              <a:defRPr/>
            </a:pPr>
            <a:r>
              <a:rPr lang="en-US" altLang="ja-JP" b="1" dirty="0">
                <a:solidFill>
                  <a:srgbClr val="002060"/>
                </a:solidFill>
                <a:latin typeface="Meiryo UI"/>
                <a:ea typeface="Meiryo UI"/>
              </a:rPr>
              <a:t>※</a:t>
            </a:r>
            <a:r>
              <a:rPr lang="ja-JP" altLang="en-US" b="1" dirty="0">
                <a:solidFill>
                  <a:srgbClr val="002060"/>
                </a:solidFill>
                <a:latin typeface="Meiryo UI"/>
                <a:ea typeface="Meiryo UI"/>
              </a:rPr>
              <a:t>　共同提案の場合は技術力を有する企業等による役割分担の明確な開発体制が望ましいです。</a:t>
            </a:r>
            <a:endParaRPr lang="en-US" altLang="ja-JP" b="1" dirty="0">
              <a:solidFill>
                <a:srgbClr val="002060"/>
              </a:solidFill>
              <a:latin typeface="Meiryo UI"/>
              <a:ea typeface="Meiryo UI"/>
            </a:endParaRPr>
          </a:p>
          <a:p>
            <a:pPr algn="l" defTabSz="844083" fontAlgn="auto">
              <a:spcBef>
                <a:spcPts val="0"/>
              </a:spcBef>
              <a:spcAft>
                <a:spcPts val="0"/>
              </a:spcAft>
              <a:defRPr/>
            </a:pPr>
            <a:r>
              <a:rPr lang="en-US" altLang="ja-JP" b="1" i="0" dirty="0">
                <a:solidFill>
                  <a:srgbClr val="002060"/>
                </a:solidFill>
                <a:latin typeface="Meiryo UI"/>
                <a:ea typeface="Meiryo UI"/>
              </a:rPr>
              <a:t>※</a:t>
            </a:r>
            <a:r>
              <a:rPr lang="ja-JP" altLang="en-US" b="1" i="0" dirty="0">
                <a:solidFill>
                  <a:srgbClr val="002060"/>
                </a:solidFill>
                <a:latin typeface="Meiryo UI"/>
                <a:ea typeface="Meiryo UI"/>
              </a:rPr>
              <a:t>　</a:t>
            </a:r>
            <a:r>
              <a:rPr lang="ja-JP" altLang="en-US" b="1" i="0" dirty="0">
                <a:solidFill>
                  <a:srgbClr val="C00000"/>
                </a:solidFill>
                <a:latin typeface="Meiryo UI"/>
                <a:ea typeface="Meiryo UI"/>
              </a:rPr>
              <a:t>再委託は認めておりません</a:t>
            </a:r>
            <a:r>
              <a:rPr lang="ja-JP" altLang="en-US" b="1" i="0" dirty="0">
                <a:solidFill>
                  <a:srgbClr val="002060"/>
                </a:solidFill>
                <a:latin typeface="Meiryo UI"/>
                <a:ea typeface="Meiryo UI"/>
              </a:rPr>
              <a:t>。</a:t>
            </a:r>
            <a:endParaRPr lang="ja-JP" altLang="ja-JP" dirty="0">
              <a:solidFill>
                <a:srgbClr val="002060"/>
              </a:solidFill>
              <a:latin typeface="Meiryo UI"/>
              <a:ea typeface="Meiryo UI"/>
            </a:endParaRPr>
          </a:p>
        </p:txBody>
      </p:sp>
      <p:sp>
        <p:nvSpPr>
          <p:cNvPr id="33" name="Text Box 914">
            <a:extLst>
              <a:ext uri="{FF2B5EF4-FFF2-40B4-BE49-F238E27FC236}">
                <a16:creationId xmlns:a16="http://schemas.microsoft.com/office/drawing/2014/main" id="{16F3845F-5136-4AE5-92FB-56B63C1087A9}"/>
              </a:ext>
            </a:extLst>
          </p:cNvPr>
          <p:cNvSpPr txBox="1">
            <a:spLocks noChangeArrowheads="1"/>
          </p:cNvSpPr>
          <p:nvPr/>
        </p:nvSpPr>
        <p:spPr bwMode="auto">
          <a:xfrm>
            <a:off x="2083073" y="4570631"/>
            <a:ext cx="2086904" cy="824280"/>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外部協議委員会　等</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・自治体</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・大学　等</a:t>
            </a:r>
            <a:endParaRPr lang="en-US" altLang="ja-JP" i="0" dirty="0">
              <a:solidFill>
                <a:prstClr val="black"/>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ED13886-1731-4C7E-A075-0F202C198701}"/>
              </a:ext>
            </a:extLst>
          </p:cNvPr>
          <p:cNvCxnSpPr>
            <a:cxnSpLocks/>
          </p:cNvCxnSpPr>
          <p:nvPr/>
        </p:nvCxnSpPr>
        <p:spPr>
          <a:xfrm>
            <a:off x="2850685" y="3879018"/>
            <a:ext cx="0" cy="690231"/>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21" name="スライド番号プレースホルダ 8">
            <a:extLst>
              <a:ext uri="{FF2B5EF4-FFF2-40B4-BE49-F238E27FC236}">
                <a16:creationId xmlns:a16="http://schemas.microsoft.com/office/drawing/2014/main" id="{2A58E37C-A70E-411A-B1E8-A72205437E28}"/>
              </a:ext>
            </a:extLst>
          </p:cNvPr>
          <p:cNvSpPr txBox="1">
            <a:spLocks/>
          </p:cNvSpPr>
          <p:nvPr/>
        </p:nvSpPr>
        <p:spPr>
          <a:xfrm>
            <a:off x="9347427" y="6650860"/>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9</a:t>
            </a:fld>
            <a:endParaRPr lang="en-US" altLang="ja-JP" i="0" dirty="0">
              <a:solidFill>
                <a:srgbClr val="000000"/>
              </a:solidFill>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5CE9F673-4160-4BD9-BB33-4E631AEA7377}"/>
              </a:ext>
            </a:extLst>
          </p:cNvPr>
          <p:cNvCxnSpPr/>
          <p:nvPr/>
        </p:nvCxnSpPr>
        <p:spPr>
          <a:xfrm>
            <a:off x="7829942" y="2406655"/>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2F24A46-1776-405B-9E7F-467111BDF20A}"/>
              </a:ext>
            </a:extLst>
          </p:cNvPr>
          <p:cNvCxnSpPr/>
          <p:nvPr/>
        </p:nvCxnSpPr>
        <p:spPr>
          <a:xfrm>
            <a:off x="7829942" y="3879018"/>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1FFCF4C-2B47-47FB-87EB-E7F151428F7F}"/>
              </a:ext>
            </a:extLst>
          </p:cNvPr>
          <p:cNvCxnSpPr/>
          <p:nvPr/>
        </p:nvCxnSpPr>
        <p:spPr>
          <a:xfrm flipH="1">
            <a:off x="8535099" y="2169064"/>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直線コネクタ 26">
            <a:extLst>
              <a:ext uri="{FF2B5EF4-FFF2-40B4-BE49-F238E27FC236}">
                <a16:creationId xmlns:a16="http://schemas.microsoft.com/office/drawing/2014/main" id="{201E8B85-7066-49D1-9A79-5FA963CAA81D}"/>
              </a:ext>
            </a:extLst>
          </p:cNvPr>
          <p:cNvCxnSpPr>
            <a:cxnSpLocks/>
          </p:cNvCxnSpPr>
          <p:nvPr/>
        </p:nvCxnSpPr>
        <p:spPr>
          <a:xfrm>
            <a:off x="8535099" y="2165366"/>
            <a:ext cx="411718" cy="435722"/>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直線コネクタ 30">
            <a:extLst>
              <a:ext uri="{FF2B5EF4-FFF2-40B4-BE49-F238E27FC236}">
                <a16:creationId xmlns:a16="http://schemas.microsoft.com/office/drawing/2014/main" id="{CA9681A3-0338-4D4B-BF97-05677D73357E}"/>
              </a:ext>
            </a:extLst>
          </p:cNvPr>
          <p:cNvCxnSpPr/>
          <p:nvPr/>
        </p:nvCxnSpPr>
        <p:spPr>
          <a:xfrm flipH="1">
            <a:off x="8496878" y="3655110"/>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直線コネクタ 31">
            <a:extLst>
              <a:ext uri="{FF2B5EF4-FFF2-40B4-BE49-F238E27FC236}">
                <a16:creationId xmlns:a16="http://schemas.microsoft.com/office/drawing/2014/main" id="{64D734F1-50B9-4CE4-BC11-C9E816DFF1F6}"/>
              </a:ext>
            </a:extLst>
          </p:cNvPr>
          <p:cNvCxnSpPr>
            <a:cxnSpLocks/>
          </p:cNvCxnSpPr>
          <p:nvPr/>
        </p:nvCxnSpPr>
        <p:spPr>
          <a:xfrm>
            <a:off x="8496878" y="3651412"/>
            <a:ext cx="411718" cy="435722"/>
          </a:xfrm>
          <a:prstGeom prst="line">
            <a:avLst/>
          </a:prstGeom>
        </p:spPr>
        <p:style>
          <a:lnRef idx="3">
            <a:schemeClr val="accent2"/>
          </a:lnRef>
          <a:fillRef idx="0">
            <a:schemeClr val="accent2"/>
          </a:fillRef>
          <a:effectRef idx="2">
            <a:schemeClr val="accent2"/>
          </a:effectRef>
          <a:fontRef idx="minor">
            <a:schemeClr val="tx1"/>
          </a:fontRef>
        </p:style>
      </p:cxnSp>
      <p:sp>
        <p:nvSpPr>
          <p:cNvPr id="34" name="正方形/長方形 33">
            <a:extLst>
              <a:ext uri="{FF2B5EF4-FFF2-40B4-BE49-F238E27FC236}">
                <a16:creationId xmlns:a16="http://schemas.microsoft.com/office/drawing/2014/main" id="{4E8CDCE4-3D98-46D1-81FC-E5F3F1010A6F}"/>
              </a:ext>
            </a:extLst>
          </p:cNvPr>
          <p:cNvSpPr/>
          <p:nvPr/>
        </p:nvSpPr>
        <p:spPr>
          <a:xfrm>
            <a:off x="8302375" y="1859513"/>
            <a:ext cx="877164"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再委託</a:t>
            </a:r>
          </a:p>
        </p:txBody>
      </p:sp>
      <p:sp>
        <p:nvSpPr>
          <p:cNvPr id="35" name="正方形/長方形 34">
            <a:extLst>
              <a:ext uri="{FF2B5EF4-FFF2-40B4-BE49-F238E27FC236}">
                <a16:creationId xmlns:a16="http://schemas.microsoft.com/office/drawing/2014/main" id="{F37B354E-32C9-46EE-B378-DC10CF016027}"/>
              </a:ext>
            </a:extLst>
          </p:cNvPr>
          <p:cNvSpPr/>
          <p:nvPr/>
        </p:nvSpPr>
        <p:spPr>
          <a:xfrm>
            <a:off x="8302375" y="3359960"/>
            <a:ext cx="877164"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再委託</a:t>
            </a:r>
          </a:p>
        </p:txBody>
      </p:sp>
      <p:sp>
        <p:nvSpPr>
          <p:cNvPr id="37" name="テキスト ボックス 28">
            <a:extLst>
              <a:ext uri="{FF2B5EF4-FFF2-40B4-BE49-F238E27FC236}">
                <a16:creationId xmlns:a16="http://schemas.microsoft.com/office/drawing/2014/main" id="{E55348A8-DDF4-4DD1-858C-6549611FA5AB}"/>
              </a:ext>
            </a:extLst>
          </p:cNvPr>
          <p:cNvSpPr txBox="1"/>
          <p:nvPr/>
        </p:nvSpPr>
        <p:spPr>
          <a:xfrm>
            <a:off x="4801281" y="3250954"/>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38" name="正方形/長方形 37">
            <a:extLst>
              <a:ext uri="{FF2B5EF4-FFF2-40B4-BE49-F238E27FC236}">
                <a16:creationId xmlns:a16="http://schemas.microsoft.com/office/drawing/2014/main" id="{F79B6934-36DE-483D-82B1-BAAFD3E32EEC}"/>
              </a:ext>
            </a:extLst>
          </p:cNvPr>
          <p:cNvSpPr/>
          <p:nvPr/>
        </p:nvSpPr>
        <p:spPr>
          <a:xfrm>
            <a:off x="6280453" y="3265015"/>
            <a:ext cx="1883850"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必要に応じて記載</a:t>
            </a:r>
          </a:p>
        </p:txBody>
      </p:sp>
      <p:sp>
        <p:nvSpPr>
          <p:cNvPr id="39" name="テキスト ボックス 37">
            <a:extLst>
              <a:ext uri="{FF2B5EF4-FFF2-40B4-BE49-F238E27FC236}">
                <a16:creationId xmlns:a16="http://schemas.microsoft.com/office/drawing/2014/main" id="{EF0E1DB8-F785-4106-8F21-7DB97DDF405C}"/>
              </a:ext>
            </a:extLst>
          </p:cNvPr>
          <p:cNvSpPr txBox="1"/>
          <p:nvPr/>
        </p:nvSpPr>
        <p:spPr>
          <a:xfrm>
            <a:off x="368085" y="1644503"/>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補助対象</a:t>
            </a:r>
            <a:r>
              <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4" name="Text Box 908">
            <a:extLst>
              <a:ext uri="{FF2B5EF4-FFF2-40B4-BE49-F238E27FC236}">
                <a16:creationId xmlns:a16="http://schemas.microsoft.com/office/drawing/2014/main" id="{A4F0B773-0838-C5C2-1328-3F872E99AE02}"/>
              </a:ext>
            </a:extLst>
          </p:cNvPr>
          <p:cNvSpPr txBox="1">
            <a:spLocks noChangeArrowheads="1"/>
          </p:cNvSpPr>
          <p:nvPr/>
        </p:nvSpPr>
        <p:spPr bwMode="auto">
          <a:xfrm>
            <a:off x="5297512" y="4864629"/>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Tree>
    <p:extLst>
      <p:ext uri="{BB962C8B-B14F-4D97-AF65-F5344CB8AC3E}">
        <p14:creationId xmlns:p14="http://schemas.microsoft.com/office/powerpoint/2010/main" val="490203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４．補助事業に要する費用の内訳等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76214" y="945803"/>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760404" y="1384743"/>
            <a:ext cx="7950507" cy="36933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補助</a:t>
            </a:r>
            <a:r>
              <a:rPr lang="ja-JP" altLang="ja-JP" sz="1200" b="1" dirty="0">
                <a:solidFill>
                  <a:srgbClr val="002060"/>
                </a:solidFill>
                <a:latin typeface="Meiryo UI" panose="020B0604030504040204" pitchFamily="50" charset="-128"/>
                <a:ea typeface="Meiryo UI" panose="020B0604030504040204" pitchFamily="50" charset="-128"/>
              </a:rPr>
              <a:t>先総括表を記載してください。</a:t>
            </a:r>
            <a:r>
              <a:rPr lang="ja-JP" altLang="en-US" sz="1200" b="1" dirty="0">
                <a:solidFill>
                  <a:srgbClr val="002060"/>
                </a:solidFill>
                <a:latin typeface="Meiryo UI" panose="020B0604030504040204" pitchFamily="50" charset="-128"/>
                <a:ea typeface="Meiryo UI" panose="020B0604030504040204" pitchFamily="50" charset="-128"/>
              </a:rPr>
              <a:t>共同提案を行う場合には補助対象となる事業者</a:t>
            </a:r>
            <a:endParaRPr lang="en-US" altLang="ja-JP" sz="1200"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全てについて補助先総括表が必要です。</a:t>
            </a:r>
            <a:endParaRPr lang="en-US" altLang="ja-JP" sz="1200" b="1" dirty="0">
              <a:solidFill>
                <a:srgbClr val="002060"/>
              </a:solidFill>
              <a:latin typeface="Meiryo UI" panose="020B0604030504040204" pitchFamily="50" charset="-128"/>
              <a:ea typeface="Meiryo UI" panose="020B0604030504040204" pitchFamily="50" charset="-128"/>
            </a:endParaRPr>
          </a:p>
        </p:txBody>
      </p:sp>
      <p:sp>
        <p:nvSpPr>
          <p:cNvPr id="31" name="正方形/長方形 30"/>
          <p:cNvSpPr/>
          <p:nvPr/>
        </p:nvSpPr>
        <p:spPr>
          <a:xfrm>
            <a:off x="8040805" y="1530021"/>
            <a:ext cx="1104791" cy="276999"/>
          </a:xfrm>
          <a:prstGeom prst="rect">
            <a:avLst/>
          </a:prstGeom>
        </p:spPr>
        <p:txBody>
          <a:bodyPr wrap="none">
            <a:spAutoFit/>
          </a:bodyPr>
          <a:lstStyle/>
          <a:p>
            <a:pPr defTabSz="844083" fontAlgn="auto">
              <a:spcBef>
                <a:spcPts val="0"/>
              </a:spcBef>
              <a:spcAft>
                <a:spcPts val="0"/>
              </a:spcAft>
              <a:defRPr/>
            </a:pPr>
            <a:r>
              <a:rPr lang="en-US" altLang="ja-JP" sz="1200" b="1" i="0" dirty="0">
                <a:solidFill>
                  <a:srgbClr val="002060"/>
                </a:solidFill>
                <a:latin typeface="Meiryo UI" panose="020B0604030504040204" pitchFamily="50" charset="-128"/>
                <a:ea typeface="Meiryo UI" panose="020B0604030504040204" pitchFamily="50" charset="-128"/>
              </a:rPr>
              <a:t>(</a:t>
            </a:r>
            <a:r>
              <a:rPr lang="ja-JP" altLang="en-US" sz="1200" b="1" i="0" dirty="0">
                <a:solidFill>
                  <a:srgbClr val="002060"/>
                </a:solidFill>
                <a:latin typeface="Meiryo UI" panose="020B0604030504040204" pitchFamily="50" charset="-128"/>
                <a:ea typeface="Meiryo UI" panose="020B0604030504040204" pitchFamily="50" charset="-128"/>
              </a:rPr>
              <a:t>単位：千円</a:t>
            </a:r>
            <a:r>
              <a:rPr lang="en-US" altLang="ja-JP" sz="1200" b="1" i="0" dirty="0">
                <a:solidFill>
                  <a:srgbClr val="002060"/>
                </a:solidFill>
                <a:latin typeface="Meiryo UI" panose="020B0604030504040204" pitchFamily="50" charset="-128"/>
                <a:ea typeface="Meiryo UI" panose="020B0604030504040204" pitchFamily="50" charset="-128"/>
              </a:rPr>
              <a:t>)</a:t>
            </a:r>
          </a:p>
        </p:txBody>
      </p:sp>
      <p:sp>
        <p:nvSpPr>
          <p:cNvPr id="32" name="正方形/長方形 31"/>
          <p:cNvSpPr/>
          <p:nvPr/>
        </p:nvSpPr>
        <p:spPr>
          <a:xfrm>
            <a:off x="490489" y="6320769"/>
            <a:ext cx="1672253" cy="276999"/>
          </a:xfrm>
          <a:prstGeom prst="rect">
            <a:avLst/>
          </a:prstGeom>
        </p:spPr>
        <p:txBody>
          <a:bodyPr wrap="none">
            <a:spAutoFit/>
          </a:bodyPr>
          <a:lstStyle/>
          <a:p>
            <a:pPr algn="l" defTabSz="844083" fontAlgn="auto">
              <a:spcBef>
                <a:spcPts val="0"/>
              </a:spcBef>
              <a:spcAft>
                <a:spcPts val="0"/>
              </a:spcAft>
              <a:defRPr/>
            </a:pPr>
            <a:r>
              <a:rPr lang="ja-JP" altLang="en-US" sz="1200" b="1" i="0" dirty="0">
                <a:solidFill>
                  <a:srgbClr val="002060"/>
                </a:solidFill>
                <a:latin typeface="Meiryo UI" panose="020B0604030504040204" pitchFamily="50" charset="-128"/>
                <a:ea typeface="Meiryo UI" panose="020B0604030504040204" pitchFamily="50" charset="-128"/>
              </a:rPr>
              <a:t>＜</a:t>
            </a:r>
            <a:r>
              <a:rPr lang="en-US" altLang="ja-JP" sz="1200" b="1" i="0" dirty="0">
                <a:solidFill>
                  <a:srgbClr val="002060"/>
                </a:solidFill>
                <a:latin typeface="Meiryo UI" panose="020B0604030504040204" pitchFamily="50" charset="-128"/>
                <a:ea typeface="Meiryo UI" panose="020B0604030504040204" pitchFamily="50" charset="-128"/>
              </a:rPr>
              <a:t>※</a:t>
            </a:r>
            <a:r>
              <a:rPr lang="ja-JP" altLang="en-US" sz="1200" b="1" i="0" dirty="0">
                <a:solidFill>
                  <a:srgbClr val="002060"/>
                </a:solidFill>
                <a:latin typeface="Meiryo UI" panose="020B0604030504040204" pitchFamily="50" charset="-128"/>
                <a:ea typeface="Meiryo UI" panose="020B0604030504040204" pitchFamily="50" charset="-128"/>
              </a:rPr>
              <a:t>補助率　２／３＞</a:t>
            </a:r>
            <a:endParaRPr lang="en-US" altLang="ja-JP" sz="1200" b="1" i="0" dirty="0">
              <a:solidFill>
                <a:srgbClr val="002060"/>
              </a:solidFill>
              <a:latin typeface="Meiryo UI" panose="020B0604030504040204" pitchFamily="50" charset="-128"/>
              <a:ea typeface="Meiryo UI" panose="020B0604030504040204" pitchFamily="50" charset="-128"/>
            </a:endParaRPr>
          </a:p>
        </p:txBody>
      </p:sp>
      <p:sp>
        <p:nvSpPr>
          <p:cNvPr id="33" name="角丸四角形 32"/>
          <p:cNvSpPr/>
          <p:nvPr/>
        </p:nvSpPr>
        <p:spPr>
          <a:xfrm>
            <a:off x="2049755" y="957167"/>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12pt</a:t>
            </a:r>
            <a:r>
              <a:rPr lang="ja-JP" altLang="en-US" sz="1662" b="1" i="0" dirty="0">
                <a:solidFill>
                  <a:srgbClr val="C00000"/>
                </a:solidFill>
                <a:latin typeface="Meiryo UI" panose="020B0604030504040204" pitchFamily="50" charset="-128"/>
                <a:ea typeface="Meiryo UI" panose="020B0604030504040204" pitchFamily="50" charset="-128"/>
              </a:rPr>
              <a:t>以上</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12" name="スライド番号プレースホルダ 8">
            <a:extLst>
              <a:ext uri="{FF2B5EF4-FFF2-40B4-BE49-F238E27FC236}">
                <a16:creationId xmlns:a16="http://schemas.microsoft.com/office/drawing/2014/main" id="{2128C333-596E-4C01-8B67-4DF99961DD72}"/>
              </a:ext>
            </a:extLst>
          </p:cNvPr>
          <p:cNvSpPr txBox="1">
            <a:spLocks/>
          </p:cNvSpPr>
          <p:nvPr/>
        </p:nvSpPr>
        <p:spPr>
          <a:xfrm>
            <a:off x="9347427" y="6650860"/>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10</a:t>
            </a:fld>
            <a:endParaRPr lang="en-US" altLang="ja-JP" i="0" dirty="0">
              <a:solidFill>
                <a:srgbClr val="000000"/>
              </a:solidFill>
              <a:latin typeface="Meiryo UI" panose="020B0604030504040204" pitchFamily="50" charset="-128"/>
              <a:ea typeface="Meiryo UI" panose="020B0604030504040204" pitchFamily="50" charset="-128"/>
            </a:endParaRPr>
          </a:p>
        </p:txBody>
      </p:sp>
      <p:graphicFrame>
        <p:nvGraphicFramePr>
          <p:cNvPr id="5" name="表 4">
            <a:extLst>
              <a:ext uri="{FF2B5EF4-FFF2-40B4-BE49-F238E27FC236}">
                <a16:creationId xmlns:a16="http://schemas.microsoft.com/office/drawing/2014/main" id="{9C3A4CDF-9650-394B-8F55-556D63F75C02}"/>
              </a:ext>
            </a:extLst>
          </p:cNvPr>
          <p:cNvGraphicFramePr>
            <a:graphicFrameLocks noGrp="1"/>
          </p:cNvGraphicFramePr>
          <p:nvPr>
            <p:extLst>
              <p:ext uri="{D42A27DB-BD31-4B8C-83A1-F6EECF244321}">
                <p14:modId xmlns:p14="http://schemas.microsoft.com/office/powerpoint/2010/main" val="2611063548"/>
              </p:ext>
            </p:extLst>
          </p:nvPr>
        </p:nvGraphicFramePr>
        <p:xfrm>
          <a:off x="385887" y="1899353"/>
          <a:ext cx="9036936" cy="4307623"/>
        </p:xfrm>
        <a:graphic>
          <a:graphicData uri="http://schemas.openxmlformats.org/drawingml/2006/table">
            <a:tbl>
              <a:tblPr firstRow="1" bandRow="1">
                <a:tableStyleId>{5C22544A-7EE6-4342-B048-85BDC9FD1C3A}</a:tableStyleId>
              </a:tblPr>
              <a:tblGrid>
                <a:gridCol w="2618325">
                  <a:extLst>
                    <a:ext uri="{9D8B030D-6E8A-4147-A177-3AD203B41FA5}">
                      <a16:colId xmlns:a16="http://schemas.microsoft.com/office/drawing/2014/main" val="20000"/>
                    </a:ext>
                  </a:extLst>
                </a:gridCol>
                <a:gridCol w="1438812">
                  <a:extLst>
                    <a:ext uri="{9D8B030D-6E8A-4147-A177-3AD203B41FA5}">
                      <a16:colId xmlns:a16="http://schemas.microsoft.com/office/drawing/2014/main" val="20001"/>
                    </a:ext>
                  </a:extLst>
                </a:gridCol>
                <a:gridCol w="1326882">
                  <a:extLst>
                    <a:ext uri="{9D8B030D-6E8A-4147-A177-3AD203B41FA5}">
                      <a16:colId xmlns:a16="http://schemas.microsoft.com/office/drawing/2014/main" val="20002"/>
                    </a:ext>
                  </a:extLst>
                </a:gridCol>
                <a:gridCol w="1217639">
                  <a:extLst>
                    <a:ext uri="{9D8B030D-6E8A-4147-A177-3AD203B41FA5}">
                      <a16:colId xmlns:a16="http://schemas.microsoft.com/office/drawing/2014/main" val="20004"/>
                    </a:ext>
                  </a:extLst>
                </a:gridCol>
                <a:gridCol w="1217639">
                  <a:extLst>
                    <a:ext uri="{9D8B030D-6E8A-4147-A177-3AD203B41FA5}">
                      <a16:colId xmlns:a16="http://schemas.microsoft.com/office/drawing/2014/main" val="1691196454"/>
                    </a:ext>
                  </a:extLst>
                </a:gridCol>
                <a:gridCol w="1217639">
                  <a:extLst>
                    <a:ext uri="{9D8B030D-6E8A-4147-A177-3AD203B41FA5}">
                      <a16:colId xmlns:a16="http://schemas.microsoft.com/office/drawing/2014/main" val="1310823116"/>
                    </a:ext>
                  </a:extLst>
                </a:gridCol>
              </a:tblGrid>
              <a:tr h="467144">
                <a:tc>
                  <a:txBody>
                    <a:bodyPr/>
                    <a:lstStyle/>
                    <a:p>
                      <a:pPr algn="ctr"/>
                      <a:r>
                        <a:rPr kumimoji="1" lang="ja-JP" altLang="en-US" sz="1200" dirty="0">
                          <a:latin typeface="Meiryo UI" panose="020B0604030504040204" pitchFamily="50" charset="-128"/>
                          <a:ea typeface="Meiryo UI" panose="020B0604030504040204" pitchFamily="50" charset="-128"/>
                        </a:rPr>
                        <a:t>項目</a:t>
                      </a:r>
                    </a:p>
                  </a:txBody>
                  <a:tcPr marL="84406" marR="84406" marT="42203" marB="4220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事業期間全体</a:t>
                      </a:r>
                    </a:p>
                    <a:p>
                      <a:pPr algn="ctr"/>
                      <a:r>
                        <a:rPr kumimoji="1" lang="ja-JP" altLang="en-US" sz="1200" dirty="0">
                          <a:latin typeface="Meiryo UI" panose="020B0604030504040204" pitchFamily="50" charset="-128"/>
                          <a:ea typeface="Meiryo UI" panose="020B0604030504040204" pitchFamily="50" charset="-128"/>
                        </a:rPr>
                        <a:t>（補助対象費用）</a:t>
                      </a:r>
                    </a:p>
                  </a:txBody>
                  <a:tcPr marL="84406" marR="84406" marT="42203" marB="42203"/>
                </a:tc>
                <a:tc>
                  <a:txBody>
                    <a:bodyPr/>
                    <a:lstStyle/>
                    <a:p>
                      <a:pPr algn="ctr"/>
                      <a:r>
                        <a:rPr kumimoji="1" lang="ja-JP" altLang="en-US" sz="1200" dirty="0">
                          <a:latin typeface="Meiryo UI" panose="020B0604030504040204" pitchFamily="50" charset="-128"/>
                          <a:ea typeface="Meiryo UI" panose="020B0604030504040204" pitchFamily="50" charset="-128"/>
                        </a:rPr>
                        <a:t>事業期間全体</a:t>
                      </a:r>
                      <a:endParaRPr kumimoji="1"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（補助金の額）</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2026</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2027</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2028</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extLst>
                  <a:ext uri="{0D108BD9-81ED-4DB2-BD59-A6C34878D82A}">
                    <a16:rowId xmlns:a16="http://schemas.microsoft.com/office/drawing/2014/main" val="10000"/>
                  </a:ext>
                </a:extLst>
              </a:tr>
              <a:tr h="759655">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Ⅰ</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機械装置等費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１．土木・建築工事費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２．機械装置等製作・購入費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３．保守・改造修理費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r h="590843">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Ⅱ</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労務費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１．研究員費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２．補助員費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2"/>
                  </a:ext>
                </a:extLst>
              </a:tr>
              <a:tr h="92846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Ⅲ</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その他経費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１．消耗品費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２．旅費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３．外注費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４．諸経費</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3"/>
                  </a:ext>
                </a:extLst>
              </a:tr>
              <a:tr h="25321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Ⅳ</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委託費・共同研究費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4"/>
                  </a:ext>
                </a:extLst>
              </a:tr>
              <a:tr h="590843">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１．委託費・共同研究費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２．学術機関等に対する共同研究費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5"/>
                  </a:ext>
                </a:extLst>
              </a:tr>
              <a:tr h="253218">
                <a:tc>
                  <a:txBody>
                    <a:bodyPr/>
                    <a:lstStyle/>
                    <a:p>
                      <a:r>
                        <a:rPr kumimoji="1" lang="ja-JP" altLang="en-US" sz="1200" dirty="0">
                          <a:solidFill>
                            <a:srgbClr val="002060"/>
                          </a:solidFill>
                          <a:latin typeface="Meiryo UI" panose="020B0604030504040204" pitchFamily="50" charset="-128"/>
                          <a:ea typeface="Meiryo UI" panose="020B0604030504040204" pitchFamily="50" charset="-128"/>
                        </a:rPr>
                        <a:t>合計（</a:t>
                      </a:r>
                      <a:r>
                        <a:rPr kumimoji="1" lang="en-US" altLang="ja-JP" sz="1200" dirty="0">
                          <a:solidFill>
                            <a:srgbClr val="002060"/>
                          </a:solidFill>
                          <a:latin typeface="Meiryo UI" panose="020B0604030504040204" pitchFamily="50" charset="-128"/>
                          <a:ea typeface="Meiryo UI" panose="020B0604030504040204" pitchFamily="50" charset="-128"/>
                        </a:rPr>
                        <a:t>Ⅰ</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Ⅱ</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Ⅲ</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Ⅳ</a:t>
                      </a:r>
                      <a:r>
                        <a:rPr kumimoji="1" lang="ja-JP" altLang="en-US" sz="1200" dirty="0">
                          <a:solidFill>
                            <a:srgbClr val="002060"/>
                          </a:solidFill>
                          <a:latin typeface="Meiryo UI" panose="020B0604030504040204" pitchFamily="50" charset="-128"/>
                          <a:ea typeface="Meiryo UI" panose="020B0604030504040204" pitchFamily="50" charset="-128"/>
                        </a:rPr>
                        <a:t>）</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6"/>
                  </a:ext>
                </a:extLst>
              </a:tr>
              <a:tr h="25321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補助金の額</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946519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５．研究開発への取組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703287" y="903776"/>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84465" y="1520016"/>
            <a:ext cx="7950507" cy="193899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en-US" altLang="ja-JP"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(1)</a:t>
            </a:r>
            <a:r>
              <a:rPr lang="ja-JP" altLang="ja-JP" i="0" dirty="0">
                <a:solidFill>
                  <a:srgbClr val="002060"/>
                </a:solidFill>
                <a:latin typeface="Meiryo UI" panose="020B0604030504040204" pitchFamily="50" charset="-128"/>
                <a:ea typeface="Meiryo UI" panose="020B0604030504040204" pitchFamily="50" charset="-128"/>
              </a:rPr>
              <a:t>研究開発を考えるに至った経緯（動機）</a:t>
            </a:r>
            <a:endParaRPr lang="en-US"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(2)</a:t>
            </a:r>
            <a:r>
              <a:rPr lang="ja-JP" altLang="ja-JP" i="0" dirty="0">
                <a:solidFill>
                  <a:srgbClr val="002060"/>
                </a:solidFill>
                <a:latin typeface="Meiryo UI" panose="020B0604030504040204" pitchFamily="50" charset="-128"/>
                <a:ea typeface="Meiryo UI" panose="020B0604030504040204" pitchFamily="50" charset="-128"/>
              </a:rPr>
              <a:t>事業として成功すると考えた理由</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事業の新規性、独創性、他との競争力、生産計画、販売計画など具体的に述べてください。</a:t>
            </a:r>
            <a:endParaRPr lang="en-US" altLang="ja-JP" b="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88C463DC-E0EA-498A-B9A6-20FC743960B3}"/>
              </a:ext>
            </a:extLst>
          </p:cNvPr>
          <p:cNvSpPr txBox="1">
            <a:spLocks/>
          </p:cNvSpPr>
          <p:nvPr/>
        </p:nvSpPr>
        <p:spPr>
          <a:xfrm>
            <a:off x="9326834"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11</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0578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６．研究開発への取組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382900" y="790143"/>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549380" y="1165864"/>
            <a:ext cx="8800826" cy="191776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b="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ja-JP" altLang="ja-JP" sz="1662"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738"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(3)</a:t>
            </a:r>
            <a:r>
              <a:rPr lang="ja-JP" altLang="ja-JP" sz="1662" i="0" dirty="0">
                <a:solidFill>
                  <a:srgbClr val="002060"/>
                </a:solidFill>
                <a:latin typeface="Meiryo UI" panose="020B0604030504040204" pitchFamily="50" charset="-128"/>
                <a:ea typeface="Meiryo UI" panose="020B0604030504040204" pitchFamily="50" charset="-128"/>
              </a:rPr>
              <a:t>事業化のスケジュール</a:t>
            </a: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補助事業</a:t>
            </a:r>
            <a:r>
              <a:rPr lang="ja-JP" altLang="ja-JP" sz="1200" b="1" dirty="0">
                <a:solidFill>
                  <a:srgbClr val="002060"/>
                </a:solidFill>
                <a:latin typeface="Meiryo UI" panose="020B0604030504040204" pitchFamily="50" charset="-128"/>
                <a:ea typeface="Meiryo UI" panose="020B0604030504040204" pitchFamily="50" charset="-128"/>
              </a:rPr>
              <a:t>期間終了後５年間の事業化計画を、生産・販売・市場獲得などの具体的な事業化の段階に区分し、事業化の各段階が明瞭となるよう線表で記述してください。</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なお、補助事業期間終了後の</a:t>
            </a:r>
            <a:r>
              <a:rPr lang="en-US" altLang="ja-JP" sz="1200" b="1" dirty="0">
                <a:solidFill>
                  <a:srgbClr val="002060"/>
                </a:solidFill>
                <a:highlight>
                  <a:srgbClr val="FFFF00"/>
                </a:highlight>
                <a:latin typeface="Meiryo UI" panose="020B0604030504040204" pitchFamily="50" charset="-128"/>
                <a:ea typeface="Meiryo UI" panose="020B0604030504040204" pitchFamily="50" charset="-128"/>
              </a:rPr>
              <a:t>5</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年間では明らかに事業化できない場合は、将来的に事業化が見込める年度から</a:t>
            </a:r>
            <a:r>
              <a:rPr lang="en-US" altLang="ja-JP" sz="1200" b="1" dirty="0">
                <a:solidFill>
                  <a:srgbClr val="002060"/>
                </a:solidFill>
                <a:highlight>
                  <a:srgbClr val="FFFF00"/>
                </a:highlight>
                <a:latin typeface="Meiryo UI" panose="020B0604030504040204" pitchFamily="50" charset="-128"/>
                <a:ea typeface="Meiryo UI" panose="020B0604030504040204" pitchFamily="50" charset="-128"/>
              </a:rPr>
              <a:t>5</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年間の計画をご記載ください。　</a:t>
            </a:r>
            <a:endParaRPr lang="en-US" altLang="ja-JP" sz="1200" b="1" dirty="0">
              <a:solidFill>
                <a:srgbClr val="002060"/>
              </a:solidFill>
              <a:highlight>
                <a:srgbClr val="FFFF00"/>
              </a:highlight>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事業化の各段階において、事業化の中断や延期など、事業化全体の計画変更を考慮する必要がある重大な障害を予想し、記述してください。</a:t>
            </a: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生産・販売の一部又は全部を自社で行わない場合は、委託先の選定、協力体制等を具体的に記述してください。</a:t>
            </a:r>
          </a:p>
        </p:txBody>
      </p:sp>
      <p:graphicFrame>
        <p:nvGraphicFramePr>
          <p:cNvPr id="22" name="表 21"/>
          <p:cNvGraphicFramePr>
            <a:graphicFrameLocks noGrp="1"/>
          </p:cNvGraphicFramePr>
          <p:nvPr>
            <p:extLst>
              <p:ext uri="{D42A27DB-BD31-4B8C-83A1-F6EECF244321}">
                <p14:modId xmlns:p14="http://schemas.microsoft.com/office/powerpoint/2010/main" val="345612709"/>
              </p:ext>
            </p:extLst>
          </p:nvPr>
        </p:nvGraphicFramePr>
        <p:xfrm>
          <a:off x="882869" y="3440206"/>
          <a:ext cx="8127948" cy="2255520"/>
        </p:xfrm>
        <a:graphic>
          <a:graphicData uri="http://schemas.openxmlformats.org/drawingml/2006/table">
            <a:tbl>
              <a:tblPr firstRow="1" bandRow="1">
                <a:tableStyleId>{5C22544A-7EE6-4342-B048-85BDC9FD1C3A}</a:tableStyleId>
              </a:tblPr>
              <a:tblGrid>
                <a:gridCol w="991848">
                  <a:extLst>
                    <a:ext uri="{9D8B030D-6E8A-4147-A177-3AD203B41FA5}">
                      <a16:colId xmlns:a16="http://schemas.microsoft.com/office/drawing/2014/main" val="20000"/>
                    </a:ext>
                  </a:extLst>
                </a:gridCol>
                <a:gridCol w="1427220">
                  <a:extLst>
                    <a:ext uri="{9D8B030D-6E8A-4147-A177-3AD203B41FA5}">
                      <a16:colId xmlns:a16="http://schemas.microsoft.com/office/drawing/2014/main" val="20002"/>
                    </a:ext>
                  </a:extLst>
                </a:gridCol>
                <a:gridCol w="1427220">
                  <a:extLst>
                    <a:ext uri="{9D8B030D-6E8A-4147-A177-3AD203B41FA5}">
                      <a16:colId xmlns:a16="http://schemas.microsoft.com/office/drawing/2014/main" val="20003"/>
                    </a:ext>
                  </a:extLst>
                </a:gridCol>
                <a:gridCol w="1427220">
                  <a:extLst>
                    <a:ext uri="{9D8B030D-6E8A-4147-A177-3AD203B41FA5}">
                      <a16:colId xmlns:a16="http://schemas.microsoft.com/office/drawing/2014/main" val="20004"/>
                    </a:ext>
                  </a:extLst>
                </a:gridCol>
                <a:gridCol w="1427220">
                  <a:extLst>
                    <a:ext uri="{9D8B030D-6E8A-4147-A177-3AD203B41FA5}">
                      <a16:colId xmlns:a16="http://schemas.microsoft.com/office/drawing/2014/main" val="20005"/>
                    </a:ext>
                  </a:extLst>
                </a:gridCol>
                <a:gridCol w="1427220">
                  <a:extLst>
                    <a:ext uri="{9D8B030D-6E8A-4147-A177-3AD203B41FA5}">
                      <a16:colId xmlns:a16="http://schemas.microsoft.com/office/drawing/2014/main" val="3305476559"/>
                    </a:ext>
                  </a:extLst>
                </a:gridCol>
              </a:tblGrid>
              <a:tr h="342314">
                <a:tc>
                  <a:txBody>
                    <a:bodyPr/>
                    <a:lstStyle/>
                    <a:p>
                      <a:r>
                        <a:rPr kumimoji="1" lang="ja-JP" altLang="en-US" sz="1200" kern="100" dirty="0">
                          <a:effectLst/>
                          <a:latin typeface="Meiryo UI" panose="020B0604030504040204" pitchFamily="50" charset="-128"/>
                          <a:ea typeface="Meiryo UI" panose="020B0604030504040204" pitchFamily="50" charset="-128"/>
                        </a:rPr>
                        <a:t>年度</a:t>
                      </a:r>
                      <a:endParaRPr kumimoji="1" lang="ja-JP" altLang="en-US"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2029</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2030</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2031</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2032</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2033</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0"/>
                  </a:ext>
                </a:extLst>
              </a:tr>
              <a:tr h="1772529">
                <a:tc>
                  <a:txBody>
                    <a:bodyPr/>
                    <a:lstStyle/>
                    <a:p>
                      <a:pPr algn="just">
                        <a:spcAft>
                          <a:spcPts val="0"/>
                        </a:spcAft>
                      </a:pPr>
                      <a:r>
                        <a:rPr lang="ja-JP" altLang="ja-JP" sz="1200" kern="100" dirty="0">
                          <a:effectLst/>
                          <a:latin typeface="Meiryo UI" panose="020B0604030504040204" pitchFamily="50" charset="-128"/>
                          <a:ea typeface="Meiryo UI" panose="020B0604030504040204" pitchFamily="50" charset="-128"/>
                        </a:rPr>
                        <a:t>製品設計</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設備投資</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生産</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販売</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収益発生</a:t>
                      </a:r>
                    </a:p>
                    <a:p>
                      <a:endParaRPr kumimoji="1" lang="ja-JP" altLang="en-US" sz="12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bl>
          </a:graphicData>
        </a:graphic>
      </p:graphicFrame>
      <p:cxnSp>
        <p:nvCxnSpPr>
          <p:cNvPr id="24" name="直線コネクタ 23"/>
          <p:cNvCxnSpPr/>
          <p:nvPr/>
        </p:nvCxnSpPr>
        <p:spPr>
          <a:xfrm>
            <a:off x="2373924" y="3947465"/>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112478" y="4248358"/>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4098851" y="4580511"/>
            <a:ext cx="491196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4554417" y="4936112"/>
            <a:ext cx="4456404"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5898340" y="5272173"/>
            <a:ext cx="3112481"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3" name="正方形/長方形 42"/>
          <p:cNvSpPr/>
          <p:nvPr/>
        </p:nvSpPr>
        <p:spPr>
          <a:xfrm>
            <a:off x="5857728" y="5277781"/>
            <a:ext cx="1540807" cy="276999"/>
          </a:xfrm>
          <a:prstGeom prst="rect">
            <a:avLst/>
          </a:prstGeom>
        </p:spPr>
        <p:txBody>
          <a:bodyPr wrap="none">
            <a:spAutoFit/>
          </a:bodyPr>
          <a:lstStyle/>
          <a:p>
            <a:pPr defTabSz="844083" fontAlgn="auto">
              <a:spcBef>
                <a:spcPts val="0"/>
              </a:spcBef>
              <a:spcAft>
                <a:spcPts val="0"/>
              </a:spcAft>
              <a:defRPr/>
            </a:pPr>
            <a:r>
              <a:rPr lang="ja-JP" altLang="en-US" sz="1200" b="1" i="0" dirty="0">
                <a:solidFill>
                  <a:srgbClr val="002060"/>
                </a:solidFill>
                <a:latin typeface="Meiryo UI" panose="020B0604030504040204" pitchFamily="50" charset="-128"/>
                <a:ea typeface="Meiryo UI" panose="020B0604030504040204" pitchFamily="50" charset="-128"/>
              </a:rPr>
              <a:t>◇続行／中断を判断</a:t>
            </a:r>
          </a:p>
        </p:txBody>
      </p:sp>
      <p:sp>
        <p:nvSpPr>
          <p:cNvPr id="45" name="正方形/長方形 44"/>
          <p:cNvSpPr/>
          <p:nvPr/>
        </p:nvSpPr>
        <p:spPr>
          <a:xfrm>
            <a:off x="813300" y="5819485"/>
            <a:ext cx="4220308" cy="1015663"/>
          </a:xfrm>
          <a:prstGeom prst="rect">
            <a:avLst/>
          </a:prstGeom>
        </p:spPr>
        <p:txBody>
          <a:bodyPr>
            <a:spAutoFit/>
          </a:bodyPr>
          <a:lstStyle/>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予想される重大な障害：</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製品設計段階：～～～～～～</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設備投資</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生産</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販売</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16" name="スライド番号プレースホルダ 8">
            <a:extLst>
              <a:ext uri="{FF2B5EF4-FFF2-40B4-BE49-F238E27FC236}">
                <a16:creationId xmlns:a16="http://schemas.microsoft.com/office/drawing/2014/main" id="{ABD550F1-30EF-4038-8F2E-23CA6DC1E981}"/>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12</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4" name="角丸四角形 32">
            <a:extLst>
              <a:ext uri="{FF2B5EF4-FFF2-40B4-BE49-F238E27FC236}">
                <a16:creationId xmlns:a16="http://schemas.microsoft.com/office/drawing/2014/main" id="{22F647C6-395D-2CF5-CAB2-44222755866C}"/>
              </a:ext>
            </a:extLst>
          </p:cNvPr>
          <p:cNvSpPr/>
          <p:nvPr/>
        </p:nvSpPr>
        <p:spPr>
          <a:xfrm>
            <a:off x="1985284" y="790143"/>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12pt</a:t>
            </a:r>
            <a:r>
              <a:rPr lang="ja-JP" altLang="en-US" sz="1662" b="1" i="0" dirty="0">
                <a:solidFill>
                  <a:srgbClr val="C00000"/>
                </a:solidFill>
                <a:latin typeface="Meiryo UI" panose="020B0604030504040204" pitchFamily="50" charset="-128"/>
                <a:ea typeface="Meiryo UI" panose="020B0604030504040204" pitchFamily="50" charset="-128"/>
              </a:rPr>
              <a:t>以上</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9679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７．市場の動向・競争力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71757" y="903776"/>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7" name="テキスト ボックス 16"/>
          <p:cNvSpPr txBox="1"/>
          <p:nvPr/>
        </p:nvSpPr>
        <p:spPr>
          <a:xfrm>
            <a:off x="974107" y="1433304"/>
            <a:ext cx="7950507" cy="4154984"/>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(1)</a:t>
            </a:r>
            <a:r>
              <a:rPr lang="ja-JP" altLang="ja-JP" i="0" dirty="0">
                <a:solidFill>
                  <a:srgbClr val="002060"/>
                </a:solidFill>
                <a:latin typeface="Meiryo UI" panose="020B0604030504040204" pitchFamily="50" charset="-128"/>
                <a:ea typeface="Meiryo UI" panose="020B0604030504040204" pitchFamily="50" charset="-128"/>
              </a:rPr>
              <a:t>市場規模（現状と将来見通し）／産業創出効果</a:t>
            </a: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販売開始後</a:t>
            </a:r>
            <a:r>
              <a:rPr lang="en-US" altLang="ja-JP" b="1" i="0" dirty="0">
                <a:solidFill>
                  <a:srgbClr val="002060"/>
                </a:solidFill>
                <a:latin typeface="Meiryo UI" panose="020B0604030504040204" pitchFamily="50" charset="-128"/>
                <a:ea typeface="Meiryo UI" panose="020B0604030504040204" pitchFamily="50" charset="-128"/>
              </a:rPr>
              <a:t>5</a:t>
            </a:r>
            <a:r>
              <a:rPr lang="ja-JP" altLang="ja-JP" b="1" i="0" dirty="0">
                <a:solidFill>
                  <a:srgbClr val="002060"/>
                </a:solidFill>
                <a:latin typeface="Meiryo UI" panose="020B0604030504040204" pitchFamily="50" charset="-128"/>
                <a:ea typeface="Meiryo UI" panose="020B0604030504040204" pitchFamily="50" charset="-128"/>
              </a:rPr>
              <a:t>年経過までの国内と海外の市場規模推移（百万円）を示し、その根拠を記述してください。提案者のみの市場シェアにこだわらず開発した製品の市場規模として捉えてください。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　　　　　　　　</a:t>
            </a:r>
            <a:r>
              <a:rPr lang="ja-JP" altLang="en-US"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市場規模</a:t>
            </a: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例：</a:t>
            </a:r>
            <a:r>
              <a:rPr lang="en-US" altLang="ja-JP" b="1" i="0" dirty="0">
                <a:solidFill>
                  <a:srgbClr val="002060"/>
                </a:solidFill>
                <a:latin typeface="Meiryo UI" panose="020B0604030504040204" pitchFamily="50" charset="-128"/>
                <a:ea typeface="Meiryo UI" panose="020B0604030504040204" pitchFamily="50" charset="-128"/>
              </a:rPr>
              <a:t>1</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2</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5</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b="1"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市場規模算出の根拠：～～～～～～～～～～～～～～～～～～～～～～～～</a:t>
            </a:r>
            <a:endParaRPr lang="ja-JP"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EF794E73-1419-4107-9AE6-5085679E01D2}"/>
              </a:ext>
            </a:extLst>
          </p:cNvPr>
          <p:cNvSpPr txBox="1">
            <a:spLocks/>
          </p:cNvSpPr>
          <p:nvPr/>
        </p:nvSpPr>
        <p:spPr>
          <a:xfrm>
            <a:off x="9260772"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13</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1673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８．市場の動向・競争力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69280" y="9274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7" name="テキスト ボックス 16"/>
          <p:cNvSpPr txBox="1"/>
          <p:nvPr/>
        </p:nvSpPr>
        <p:spPr>
          <a:xfrm>
            <a:off x="974107" y="1433305"/>
            <a:ext cx="7950507" cy="2194768"/>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(2)</a:t>
            </a:r>
            <a:r>
              <a:rPr lang="ja-JP" altLang="ja-JP" i="0" dirty="0">
                <a:solidFill>
                  <a:srgbClr val="002060"/>
                </a:solidFill>
                <a:latin typeface="Meiryo UI" panose="020B0604030504040204" pitchFamily="50" charset="-128"/>
                <a:ea typeface="Meiryo UI" panose="020B0604030504040204" pitchFamily="50" charset="-128"/>
              </a:rPr>
              <a:t>競合が想定される他社の開発動向とそれに対する優位性の根拠</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競合が想定される他社の製品・サービスに対し、予想される価格・仕様などを考慮して、自社製品・サービスの優位性の根拠を記述してください。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(3)</a:t>
            </a:r>
            <a:r>
              <a:rPr lang="ja-JP" altLang="ja-JP" i="0" dirty="0">
                <a:solidFill>
                  <a:srgbClr val="002060"/>
                </a:solidFill>
                <a:latin typeface="Meiryo UI" panose="020B0604030504040204" pitchFamily="50" charset="-128"/>
                <a:ea typeface="Meiryo UI" panose="020B0604030504040204" pitchFamily="50" charset="-128"/>
              </a:rPr>
              <a:t>価格競争力</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競合製品・サービスの市場価格と自社製品価格の比較、損益分岐点など、価格競争力の算出根拠を記述してください。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indent="248535" algn="l" defTabSz="844083" fontAlgn="auto">
              <a:spcBef>
                <a:spcPts val="0"/>
              </a:spcBef>
              <a:spcAft>
                <a:spcPts val="0"/>
              </a:spcAft>
              <a:defRPr/>
            </a:pPr>
            <a:endParaRPr lang="ja-JP" altLang="ja-JP" sz="1662"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D44C9B9F-31FC-4F81-94AE-9A6FE291F2A5}"/>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14</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33929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n-ea"/>
                <a:ea typeface="+mn-ea"/>
              </a:rPr>
              <a:t>９．売上見通し</a:t>
            </a:r>
            <a:endParaRPr kumimoji="1" lang="ja-JP" altLang="en-US" b="1" dirty="0">
              <a:latin typeface="+mn-ea"/>
              <a:ea typeface="+mn-ea"/>
            </a:endParaRPr>
          </a:p>
        </p:txBody>
      </p:sp>
      <p:sp>
        <p:nvSpPr>
          <p:cNvPr id="64" name="コンテンツ プレースホルダー 2"/>
          <p:cNvSpPr txBox="1">
            <a:spLocks/>
          </p:cNvSpPr>
          <p:nvPr/>
        </p:nvSpPr>
        <p:spPr>
          <a:xfrm>
            <a:off x="427390" y="848597"/>
            <a:ext cx="7280031" cy="430887"/>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800" b="1" i="0" dirty="0">
                <a:solidFill>
                  <a:prstClr val="black"/>
                </a:solidFill>
                <a:latin typeface="Meiryo UI"/>
                <a:ea typeface="Meiryo UI"/>
              </a:rPr>
              <a:t>（記載例）</a:t>
            </a:r>
          </a:p>
        </p:txBody>
      </p:sp>
      <p:sp>
        <p:nvSpPr>
          <p:cNvPr id="17" name="テキスト ボックス 16"/>
          <p:cNvSpPr txBox="1"/>
          <p:nvPr/>
        </p:nvSpPr>
        <p:spPr>
          <a:xfrm>
            <a:off x="974107" y="1433075"/>
            <a:ext cx="7950507" cy="3890296"/>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a:ea typeface="Meiryo UI"/>
              </a:rPr>
              <a:t>(1)</a:t>
            </a:r>
            <a:r>
              <a:rPr lang="ja-JP" altLang="ja-JP" i="0" dirty="0">
                <a:solidFill>
                  <a:srgbClr val="002060"/>
                </a:solidFill>
                <a:latin typeface="Meiryo UI"/>
                <a:ea typeface="Meiryo UI"/>
              </a:rPr>
              <a:t>売上見通し（単位：百万円）</a:t>
            </a:r>
          </a:p>
          <a:p>
            <a:pPr algn="l" defTabSz="844083" fontAlgn="auto">
              <a:spcBef>
                <a:spcPts val="0"/>
              </a:spcBef>
              <a:spcAft>
                <a:spcPts val="0"/>
              </a:spcAft>
              <a:defRPr/>
            </a:pPr>
            <a:r>
              <a:rPr lang="ja-JP" altLang="en-US" b="1" i="0" dirty="0">
                <a:solidFill>
                  <a:srgbClr val="002060"/>
                </a:solidFill>
                <a:latin typeface="Meiryo UI"/>
                <a:ea typeface="Meiryo UI"/>
              </a:rPr>
              <a:t>　</a:t>
            </a:r>
            <a:r>
              <a:rPr lang="ja-JP" altLang="ja-JP" b="1" i="0" dirty="0">
                <a:solidFill>
                  <a:srgbClr val="002060"/>
                </a:solidFill>
                <a:latin typeface="Meiryo UI"/>
                <a:ea typeface="Meiryo UI"/>
              </a:rPr>
              <a:t>販売開始後</a:t>
            </a:r>
            <a:r>
              <a:rPr lang="en-US" altLang="ja-JP" b="1" i="0" dirty="0">
                <a:solidFill>
                  <a:srgbClr val="002060"/>
                </a:solidFill>
                <a:latin typeface="Meiryo UI"/>
                <a:ea typeface="Meiryo UI"/>
              </a:rPr>
              <a:t>5</a:t>
            </a:r>
            <a:r>
              <a:rPr lang="ja-JP" altLang="ja-JP" b="1" i="0" dirty="0">
                <a:solidFill>
                  <a:srgbClr val="002060"/>
                </a:solidFill>
                <a:latin typeface="Meiryo UI"/>
                <a:ea typeface="Meiryo UI"/>
              </a:rPr>
              <a:t>年経過までの売上と収益の見通しを記述してください。また、販売単価、販売数、原価など、売上と収益の算出根拠を記述してください。</a:t>
            </a:r>
            <a:endParaRPr lang="en-US" altLang="ja-JP" b="1" i="0" dirty="0">
              <a:solidFill>
                <a:srgbClr val="002060"/>
              </a:solidFill>
              <a:latin typeface="Meiryo UI"/>
              <a:ea typeface="Meiryo UI"/>
            </a:endParaRPr>
          </a:p>
          <a:p>
            <a:pPr algn="l" defTabSz="844083" fontAlgn="auto">
              <a:spcBef>
                <a:spcPts val="0"/>
              </a:spcBef>
              <a:spcAft>
                <a:spcPts val="0"/>
              </a:spcAft>
              <a:defRPr/>
            </a:pPr>
            <a:endParaRPr lang="en-US" altLang="ja-JP" sz="1662" i="0" dirty="0">
              <a:solidFill>
                <a:srgbClr val="002060"/>
              </a:solidFill>
              <a:latin typeface="Meiryo UI"/>
              <a:ea typeface="Meiryo UI"/>
            </a:endParaRPr>
          </a:p>
          <a:p>
            <a:pPr algn="l" defTabSz="844083" fontAlgn="auto">
              <a:spcBef>
                <a:spcPts val="0"/>
              </a:spcBef>
              <a:spcAft>
                <a:spcPts val="0"/>
              </a:spcAft>
              <a:defRPr/>
            </a:pPr>
            <a:r>
              <a:rPr lang="ja-JP" altLang="en-US" sz="1662" b="1" i="0" dirty="0">
                <a:solidFill>
                  <a:srgbClr val="002060"/>
                </a:solidFill>
                <a:latin typeface="Meiryo UI"/>
                <a:ea typeface="Meiryo UI"/>
              </a:rPr>
              <a:t>　</a:t>
            </a:r>
            <a:r>
              <a:rPr lang="en-US" altLang="ja-JP" sz="1662" i="0" dirty="0">
                <a:solidFill>
                  <a:srgbClr val="002060"/>
                </a:solidFill>
                <a:latin typeface="Meiryo UI"/>
                <a:ea typeface="Meiryo UI"/>
              </a:rPr>
              <a:t> </a:t>
            </a:r>
            <a:r>
              <a:rPr lang="ja-JP" altLang="en-US" sz="1108" b="1" i="0" dirty="0">
                <a:solidFill>
                  <a:srgbClr val="002060"/>
                </a:solidFill>
                <a:latin typeface="Meiryo UI"/>
                <a:ea typeface="Meiryo UI"/>
              </a:rPr>
              <a:t>　　　　　　　　　　</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販売単価</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販売数</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売上</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　　　製品原価</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収益</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例：</a:t>
            </a:r>
            <a:r>
              <a:rPr lang="en-US" altLang="ja-JP" sz="1108" b="1" i="0" dirty="0">
                <a:solidFill>
                  <a:srgbClr val="002060"/>
                </a:solidFill>
                <a:latin typeface="Meiryo UI"/>
                <a:ea typeface="Meiryo UI"/>
              </a:rPr>
              <a:t>1</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2</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5</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endParaRPr lang="en-US" altLang="ja-JP" sz="1662" i="0" dirty="0">
              <a:solidFill>
                <a:srgbClr val="002060"/>
              </a:solidFill>
              <a:latin typeface="Meiryo UI"/>
              <a:ea typeface="Meiryo UI"/>
            </a:endParaRPr>
          </a:p>
          <a:p>
            <a:pPr algn="l" defTabSz="844083" fontAlgn="auto">
              <a:spcBef>
                <a:spcPts val="0"/>
              </a:spcBef>
              <a:spcAft>
                <a:spcPts val="0"/>
              </a:spcAft>
              <a:defRPr/>
            </a:pPr>
            <a:endParaRPr lang="ja-JP" altLang="ja-JP" i="0" dirty="0">
              <a:solidFill>
                <a:srgbClr val="002060"/>
              </a:solidFill>
              <a:latin typeface="Meiryo UI"/>
              <a:ea typeface="Meiryo UI"/>
            </a:endParaRPr>
          </a:p>
          <a:p>
            <a:pPr algn="l" defTabSz="844083" fontAlgn="auto">
              <a:spcBef>
                <a:spcPts val="0"/>
              </a:spcBef>
              <a:spcAft>
                <a:spcPts val="0"/>
              </a:spcAft>
              <a:defRPr/>
            </a:pPr>
            <a:r>
              <a:rPr lang="en-US" altLang="ja-JP" i="0" dirty="0">
                <a:solidFill>
                  <a:srgbClr val="002060"/>
                </a:solidFill>
                <a:latin typeface="Meiryo UI"/>
                <a:ea typeface="Meiryo UI"/>
              </a:rPr>
              <a:t>(2)</a:t>
            </a:r>
            <a:r>
              <a:rPr lang="ja-JP" altLang="ja-JP" i="0" dirty="0">
                <a:solidFill>
                  <a:srgbClr val="002060"/>
                </a:solidFill>
                <a:latin typeface="Meiryo UI"/>
                <a:ea typeface="Meiryo UI"/>
              </a:rPr>
              <a:t>売上見通し設定の考え方（算出の基本となる製品、サービス等の予定価格等を具体的に記述すること。）</a:t>
            </a:r>
          </a:p>
          <a:p>
            <a:pPr algn="l" defTabSz="844083" fontAlgn="auto">
              <a:spcBef>
                <a:spcPts val="0"/>
              </a:spcBef>
              <a:spcAft>
                <a:spcPts val="0"/>
              </a:spcAft>
              <a:defRPr/>
            </a:pPr>
            <a:r>
              <a:rPr lang="ja-JP" altLang="en-US" b="1" i="0" dirty="0">
                <a:solidFill>
                  <a:srgbClr val="002060"/>
                </a:solidFill>
                <a:latin typeface="Meiryo UI"/>
                <a:ea typeface="Meiryo UI"/>
              </a:rPr>
              <a:t>　</a:t>
            </a:r>
            <a:r>
              <a:rPr lang="ja-JP" altLang="ja-JP" b="1" i="0" dirty="0">
                <a:solidFill>
                  <a:srgbClr val="002060"/>
                </a:solidFill>
                <a:latin typeface="Meiryo UI"/>
                <a:ea typeface="Meiryo UI"/>
              </a:rPr>
              <a:t>どのような仕組みで収益を得るのか、投資額など収益の算出根拠を含め、収益計画を記述してください。</a:t>
            </a:r>
            <a:endParaRPr lang="ja-JP" altLang="ja-JP" i="0" dirty="0">
              <a:solidFill>
                <a:srgbClr val="002060"/>
              </a:solidFill>
              <a:latin typeface="Meiryo UI"/>
              <a:ea typeface="Meiryo UI"/>
            </a:endParaRPr>
          </a:p>
          <a:p>
            <a:pPr indent="248535" algn="l" defTabSz="844083" fontAlgn="auto">
              <a:spcBef>
                <a:spcPts val="0"/>
              </a:spcBef>
              <a:spcAft>
                <a:spcPts val="0"/>
              </a:spcAft>
              <a:defRPr/>
            </a:pPr>
            <a:endParaRPr lang="ja-JP" altLang="ja-JP" sz="1662" b="1" i="0" kern="100" dirty="0">
              <a:solidFill>
                <a:srgbClr val="002060"/>
              </a:solidFill>
              <a:latin typeface="Meiryo UI"/>
              <a:ea typeface="Meiryo UI"/>
              <a:cs typeface="Times New Roman" panose="02020603050405020304" pitchFamily="18" charset="0"/>
            </a:endParaRPr>
          </a:p>
        </p:txBody>
      </p:sp>
      <p:sp>
        <p:nvSpPr>
          <p:cNvPr id="3" name="スライド番号プレースホルダー 2"/>
          <p:cNvSpPr>
            <a:spLocks noGrp="1"/>
          </p:cNvSpPr>
          <p:nvPr>
            <p:ph type="sldNum" sz="quarter" idx="12"/>
          </p:nvPr>
        </p:nvSpPr>
        <p:spPr>
          <a:xfrm>
            <a:off x="9223837" y="6642556"/>
            <a:ext cx="595361" cy="215444"/>
          </a:xfrm>
        </p:spPr>
        <p:txBody>
          <a:bodyPr/>
          <a:lstStyle/>
          <a:p>
            <a:pPr defTabSz="844083">
              <a:defRPr/>
            </a:pPr>
            <a:fld id="{36F79F9C-11CA-44F1-9E86-66276BE4B335}" type="slidenum">
              <a:rPr lang="ja-JP" altLang="en-US" sz="1400" i="0">
                <a:solidFill>
                  <a:schemeClr val="tx1"/>
                </a:solidFill>
                <a:latin typeface="Meiryo UI"/>
                <a:ea typeface="Meiryo UI"/>
              </a:rPr>
              <a:pPr defTabSz="844083">
                <a:defRPr/>
              </a:pPr>
              <a:t>15</a:t>
            </a:fld>
            <a:endParaRPr lang="ja-JP" altLang="en-US" sz="1400" i="0" dirty="0">
              <a:solidFill>
                <a:schemeClr val="tx1"/>
              </a:solidFill>
              <a:latin typeface="Meiryo UI"/>
              <a:ea typeface="Meiryo UI"/>
            </a:endParaRPr>
          </a:p>
        </p:txBody>
      </p:sp>
    </p:spTree>
    <p:extLst>
      <p:ext uri="{BB962C8B-B14F-4D97-AF65-F5344CB8AC3E}">
        <p14:creationId xmlns:p14="http://schemas.microsoft.com/office/powerpoint/2010/main" val="1097892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n-ea"/>
                <a:ea typeface="+mn-ea"/>
              </a:rPr>
              <a:t>１０．事業性評価</a:t>
            </a:r>
          </a:p>
        </p:txBody>
      </p:sp>
      <p:sp>
        <p:nvSpPr>
          <p:cNvPr id="10" name="コンテンツ プレースホルダー 2"/>
          <p:cNvSpPr txBox="1">
            <a:spLocks/>
          </p:cNvSpPr>
          <p:nvPr/>
        </p:nvSpPr>
        <p:spPr>
          <a:xfrm>
            <a:off x="613061" y="1536308"/>
            <a:ext cx="8888748"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・事業期間中</a:t>
            </a:r>
            <a:r>
              <a:rPr lang="en-US" altLang="ja-JP" sz="1800" i="0" dirty="0">
                <a:solidFill>
                  <a:srgbClr val="002060"/>
                </a:solidFill>
                <a:latin typeface="Meiryo UI" panose="020B0604030504040204" pitchFamily="50" charset="-128"/>
                <a:ea typeface="Meiryo UI" panose="020B0604030504040204" pitchFamily="50" charset="-128"/>
              </a:rPr>
              <a:t>(</a:t>
            </a:r>
            <a:r>
              <a:rPr lang="ja-JP" altLang="en-US" sz="1800" i="0" dirty="0">
                <a:solidFill>
                  <a:srgbClr val="002060"/>
                </a:solidFill>
                <a:latin typeface="Meiryo UI" panose="020B0604030504040204" pitchFamily="50" charset="-128"/>
                <a:ea typeface="Meiryo UI" panose="020B0604030504040204" pitchFamily="50" charset="-128"/>
              </a:rPr>
              <a:t>実証事業終了後を含めて</a:t>
            </a:r>
            <a:r>
              <a:rPr lang="en-US" altLang="ja-JP" sz="1800" i="0" dirty="0">
                <a:solidFill>
                  <a:srgbClr val="002060"/>
                </a:solidFill>
                <a:latin typeface="Meiryo UI" panose="020B0604030504040204" pitchFamily="50" charset="-128"/>
                <a:ea typeface="Meiryo UI" panose="020B0604030504040204" pitchFamily="50" charset="-128"/>
              </a:rPr>
              <a:t>10</a:t>
            </a:r>
            <a:r>
              <a:rPr lang="ja-JP" altLang="en-US" sz="1800" i="0" dirty="0">
                <a:solidFill>
                  <a:srgbClr val="002060"/>
                </a:solidFill>
                <a:latin typeface="Meiryo UI" panose="020B0604030504040204" pitchFamily="50" charset="-128"/>
                <a:ea typeface="Meiryo UI" panose="020B0604030504040204" pitchFamily="50" charset="-128"/>
              </a:rPr>
              <a:t>年程度</a:t>
            </a:r>
            <a:r>
              <a:rPr lang="en-US" altLang="ja-JP" sz="1800" i="0" dirty="0">
                <a:solidFill>
                  <a:srgbClr val="002060"/>
                </a:solidFill>
                <a:latin typeface="Meiryo UI" panose="020B0604030504040204" pitchFamily="50" charset="-128"/>
                <a:ea typeface="Meiryo UI" panose="020B0604030504040204" pitchFamily="50" charset="-128"/>
              </a:rPr>
              <a:t>)</a:t>
            </a:r>
            <a:r>
              <a:rPr lang="ja-JP" altLang="en-US" sz="1800" i="0" dirty="0">
                <a:solidFill>
                  <a:srgbClr val="002060"/>
                </a:solidFill>
                <a:latin typeface="Meiryo UI" panose="020B0604030504040204" pitchFamily="50" charset="-128"/>
                <a:ea typeface="Meiryo UI" panose="020B0604030504040204" pitchFamily="50" charset="-128"/>
              </a:rPr>
              <a:t>の該当事業分及び会社全体の収入、</a:t>
            </a:r>
            <a:endParaRPr lang="en-US" altLang="ja-JP" sz="1800" i="0" dirty="0">
              <a:solidFill>
                <a:srgbClr val="002060"/>
              </a:solidFill>
              <a:latin typeface="Meiryo UI" panose="020B0604030504040204" pitchFamily="50" charset="-128"/>
              <a:ea typeface="Meiryo UI" panose="020B0604030504040204" pitchFamily="50" charset="-128"/>
            </a:endParaRP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支出のバランス</a:t>
            </a:r>
          </a:p>
        </p:txBody>
      </p:sp>
      <p:sp>
        <p:nvSpPr>
          <p:cNvPr id="12" name="コンテンツ プレースホルダー 2"/>
          <p:cNvSpPr txBox="1">
            <a:spLocks/>
          </p:cNvSpPr>
          <p:nvPr/>
        </p:nvSpPr>
        <p:spPr>
          <a:xfrm>
            <a:off x="379181" y="9818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
        <p:nvSpPr>
          <p:cNvPr id="38" name="スライド番号プレースホルダー 2">
            <a:extLst>
              <a:ext uri="{FF2B5EF4-FFF2-40B4-BE49-F238E27FC236}">
                <a16:creationId xmlns:a16="http://schemas.microsoft.com/office/drawing/2014/main" id="{27424D82-B2EE-4C99-8E77-0EFD84BE719F}"/>
              </a:ext>
            </a:extLst>
          </p:cNvPr>
          <p:cNvSpPr>
            <a:spLocks noGrp="1"/>
          </p:cNvSpPr>
          <p:nvPr>
            <p:ph type="sldNum" sz="quarter" idx="12"/>
          </p:nvPr>
        </p:nvSpPr>
        <p:spPr>
          <a:xfrm>
            <a:off x="9058581" y="6643868"/>
            <a:ext cx="762000" cy="214132"/>
          </a:xfrm>
        </p:spPr>
        <p:txBody>
          <a:bodyPr/>
          <a:lstStyle/>
          <a:p>
            <a:pPr defTabSz="844083">
              <a:defRPr/>
            </a:pPr>
            <a:fld id="{36F79F9C-11CA-44F1-9E86-66276BE4B335}" type="slidenum">
              <a:rPr lang="ja-JP" altLang="en-US" sz="1400" i="0">
                <a:solidFill>
                  <a:schemeClr val="tx1"/>
                </a:solidFill>
                <a:latin typeface="Meiryo UI"/>
                <a:ea typeface="Meiryo UI"/>
              </a:rPr>
              <a:pPr defTabSz="844083">
                <a:defRPr/>
              </a:pPr>
              <a:t>16</a:t>
            </a:fld>
            <a:endParaRPr lang="ja-JP" altLang="en-US" sz="1400" i="0" dirty="0">
              <a:solidFill>
                <a:schemeClr val="tx1"/>
              </a:solidFill>
              <a:latin typeface="Meiryo UI"/>
              <a:ea typeface="Meiryo UI"/>
            </a:endParaRPr>
          </a:p>
        </p:txBody>
      </p:sp>
    </p:spTree>
    <p:extLst>
      <p:ext uri="{BB962C8B-B14F-4D97-AF65-F5344CB8AC3E}">
        <p14:creationId xmlns:p14="http://schemas.microsoft.com/office/powerpoint/2010/main" val="951937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eiryo UI" panose="020B0604030504040204" pitchFamily="50" charset="-128"/>
                <a:ea typeface="Meiryo UI" panose="020B0604030504040204" pitchFamily="50" charset="-128"/>
              </a:rPr>
              <a:t>１１．今後の</a:t>
            </a:r>
            <a:r>
              <a:rPr lang="ja-JP" altLang="en-US" b="1" dirty="0">
                <a:latin typeface="Meiryo UI" panose="020B0604030504040204" pitchFamily="50" charset="-128"/>
                <a:ea typeface="Meiryo UI" panose="020B0604030504040204" pitchFamily="50" charset="-128"/>
              </a:rPr>
              <a:t>事業の展開</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45631" y="2042356"/>
            <a:ext cx="7909492"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地域への貢献（自治体や地元企業との連携）</a:t>
            </a: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自社事業への貢献、継続性</a:t>
            </a:r>
          </a:p>
        </p:txBody>
      </p:sp>
      <p:sp>
        <p:nvSpPr>
          <p:cNvPr id="9" name="スライド番号プレースホルダ 8">
            <a:extLst>
              <a:ext uri="{FF2B5EF4-FFF2-40B4-BE49-F238E27FC236}">
                <a16:creationId xmlns:a16="http://schemas.microsoft.com/office/drawing/2014/main" id="{DC1A7B69-9E21-40ED-8A2F-71A220A1C187}"/>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17</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BA2B30F7-09C3-3F88-50BE-884AE1FE1ED3}"/>
              </a:ext>
            </a:extLst>
          </p:cNvPr>
          <p:cNvSpPr txBox="1">
            <a:spLocks/>
          </p:cNvSpPr>
          <p:nvPr/>
        </p:nvSpPr>
        <p:spPr>
          <a:xfrm>
            <a:off x="339767" y="1490977"/>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
        <p:nvSpPr>
          <p:cNvPr id="5" name="テキスト ボックス 4">
            <a:extLst>
              <a:ext uri="{FF2B5EF4-FFF2-40B4-BE49-F238E27FC236}">
                <a16:creationId xmlns:a16="http://schemas.microsoft.com/office/drawing/2014/main" id="{113830C5-62AB-1F92-68B2-3ADD310F745F}"/>
              </a:ext>
            </a:extLst>
          </p:cNvPr>
          <p:cNvSpPr txBox="1"/>
          <p:nvPr/>
        </p:nvSpPr>
        <p:spPr>
          <a:xfrm>
            <a:off x="165679" y="845956"/>
            <a:ext cx="6637141" cy="461665"/>
          </a:xfrm>
          <a:prstGeom prst="rect">
            <a:avLst/>
          </a:prstGeom>
          <a:noFill/>
        </p:spPr>
        <p:txBody>
          <a:bodyPr wrap="square">
            <a:spAutoFit/>
          </a:bodyPr>
          <a:lstStyle/>
          <a:p>
            <a:pPr marL="0" indent="0" defTabSz="844083" fontAlgn="auto">
              <a:spcAft>
                <a:spcPts val="0"/>
              </a:spcAft>
              <a:buNone/>
              <a:defRPr/>
            </a:pPr>
            <a:r>
              <a:rPr lang="ja-JP" altLang="en-US" sz="2400" b="1" dirty="0">
                <a:solidFill>
                  <a:srgbClr val="002060"/>
                </a:solidFill>
                <a:latin typeface="Meiryo UI" panose="020B0604030504040204" pitchFamily="50" charset="-128"/>
                <a:ea typeface="Meiryo UI" panose="020B0604030504040204" pitchFamily="50" charset="-128"/>
              </a:rPr>
              <a:t>今後の事業展開についての展望を記載ください。</a:t>
            </a:r>
            <a:endParaRPr lang="en-US" altLang="ja-JP" sz="2400" b="1"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94142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補足資料</a:t>
            </a:r>
            <a:r>
              <a:rPr lang="en-US" altLang="ja-JP" b="1" dirty="0">
                <a:latin typeface="Meiryo UI" panose="020B0604030504040204" pitchFamily="50" charset="-128"/>
                <a:ea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52601" y="1506329"/>
            <a:ext cx="7909492"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将来構想の詳細</a:t>
            </a: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技術的な根拠（計算式等）</a:t>
            </a:r>
          </a:p>
        </p:txBody>
      </p:sp>
      <p:sp>
        <p:nvSpPr>
          <p:cNvPr id="9" name="スライド番号プレースホルダ 8">
            <a:extLst>
              <a:ext uri="{FF2B5EF4-FFF2-40B4-BE49-F238E27FC236}">
                <a16:creationId xmlns:a16="http://schemas.microsoft.com/office/drawing/2014/main" id="{4835EDB6-3E00-433C-82CC-E2276B379181}"/>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18</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267D4F70-5F90-BD50-1C5D-5749C96DCCE5}"/>
              </a:ext>
            </a:extLst>
          </p:cNvPr>
          <p:cNvSpPr txBox="1">
            <a:spLocks/>
          </p:cNvSpPr>
          <p:nvPr/>
        </p:nvSpPr>
        <p:spPr>
          <a:xfrm>
            <a:off x="379181" y="9818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Tree>
    <p:extLst>
      <p:ext uri="{BB962C8B-B14F-4D97-AF65-F5344CB8AC3E}">
        <p14:creationId xmlns:p14="http://schemas.microsoft.com/office/powerpoint/2010/main" val="1211065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１．提案者の概要</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4"/>
            <a:ext cx="7950507" cy="2813527"/>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(1)</a:t>
            </a:r>
            <a:r>
              <a:rPr lang="ja-JP" altLang="en-US" sz="1662" i="0" dirty="0">
                <a:solidFill>
                  <a:srgbClr val="002060"/>
                </a:solidFill>
                <a:latin typeface="Meiryo UI" panose="020B0604030504040204" pitchFamily="50" charset="-128"/>
                <a:ea typeface="Meiryo UI" panose="020B0604030504040204" pitchFamily="50" charset="-128"/>
              </a:rPr>
              <a:t>提案</a:t>
            </a:r>
            <a:r>
              <a:rPr lang="ja-JP" altLang="ja-JP" sz="1662" i="0" dirty="0">
                <a:solidFill>
                  <a:srgbClr val="002060"/>
                </a:solidFill>
                <a:latin typeface="Meiryo UI" panose="020B0604030504040204" pitchFamily="50" charset="-128"/>
                <a:ea typeface="Meiryo UI" panose="020B0604030504040204" pitchFamily="50" charset="-128"/>
              </a:rPr>
              <a:t>者名（法人番号）</a:t>
            </a:r>
            <a:endParaRPr lang="en-US"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sz="1662" i="0" dirty="0">
                <a:solidFill>
                  <a:srgbClr val="002060"/>
                </a:solidFill>
                <a:latin typeface="Meiryo UI" panose="020B0604030504040204" pitchFamily="50" charset="-128"/>
                <a:ea typeface="Meiryo UI" panose="020B0604030504040204" pitchFamily="50" charset="-128"/>
              </a:rPr>
              <a:t>　　　　　　　　　</a:t>
            </a:r>
            <a:r>
              <a:rPr lang="en-US" altLang="ja-JP" sz="1662" i="0" dirty="0">
                <a:solidFill>
                  <a:srgbClr val="002060"/>
                </a:solidFill>
                <a:latin typeface="Meiryo UI" panose="020B0604030504040204" pitchFamily="50" charset="-128"/>
                <a:ea typeface="Meiryo UI" panose="020B0604030504040204" pitchFamily="50" charset="-128"/>
              </a:rPr>
              <a:t>			</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(2)</a:t>
            </a:r>
            <a:r>
              <a:rPr lang="ja-JP" altLang="ja-JP" sz="1662" i="0" dirty="0">
                <a:solidFill>
                  <a:srgbClr val="002060"/>
                </a:solidFill>
                <a:latin typeface="Meiryo UI" panose="020B0604030504040204" pitchFamily="50" charset="-128"/>
                <a:ea typeface="Meiryo UI" panose="020B0604030504040204" pitchFamily="50" charset="-128"/>
              </a:rPr>
              <a:t>従業員数（うち研究開発部門従事者数）　　　</a:t>
            </a:r>
            <a:r>
              <a:rPr lang="en-US" altLang="ja-JP" sz="1662" i="0"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名（　　　名）</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従業員数は提出時点を基準としてください。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(3)</a:t>
            </a:r>
            <a:r>
              <a:rPr lang="ja-JP" altLang="ja-JP" sz="1662" i="0" dirty="0">
                <a:solidFill>
                  <a:srgbClr val="002060"/>
                </a:solidFill>
                <a:latin typeface="Meiryo UI" panose="020B0604030504040204" pitchFamily="50" charset="-128"/>
                <a:ea typeface="Meiryo UI" panose="020B0604030504040204" pitchFamily="50" charset="-128"/>
              </a:rPr>
              <a:t>大企業･中堅・中小・ベンチャー企業の種別</a:t>
            </a:r>
            <a:r>
              <a:rPr lang="en-US" altLang="ja-JP" sz="1662" i="0"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○○企業</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(4)</a:t>
            </a:r>
            <a:r>
              <a:rPr lang="ja-JP" altLang="ja-JP" sz="1662" i="0" dirty="0">
                <a:solidFill>
                  <a:srgbClr val="002060"/>
                </a:solidFill>
                <a:latin typeface="Meiryo UI" panose="020B0604030504040204" pitchFamily="50" charset="-128"/>
                <a:ea typeface="Meiryo UI" panose="020B0604030504040204" pitchFamily="50" charset="-128"/>
              </a:rPr>
              <a:t>現在の主要事業内容（主な製品等）</a:t>
            </a: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現在の事業内容（主な製品等）を記入してください。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1F497D"/>
                </a:solidFill>
                <a:latin typeface="Meiryo UI" panose="020B0604030504040204" pitchFamily="50" charset="-128"/>
                <a:ea typeface="Meiryo UI" panose="020B0604030504040204" pitchFamily="50" charset="-128"/>
              </a:rPr>
              <a:t>(5)</a:t>
            </a:r>
            <a:r>
              <a:rPr lang="ja-JP" altLang="ja-JP" sz="1662" i="0" dirty="0">
                <a:solidFill>
                  <a:srgbClr val="1F497D"/>
                </a:solidFill>
                <a:latin typeface="Meiryo UI" panose="020B0604030504040204" pitchFamily="50" charset="-128"/>
                <a:ea typeface="Meiryo UI" panose="020B0604030504040204" pitchFamily="50" charset="-128"/>
              </a:rPr>
              <a:t>資本金</a:t>
            </a:r>
            <a:r>
              <a:rPr lang="ja-JP" altLang="en-US" sz="1662" i="0" dirty="0">
                <a:solidFill>
                  <a:srgbClr val="1F497D"/>
                </a:solidFill>
                <a:latin typeface="Meiryo UI" panose="020B0604030504040204" pitchFamily="50" charset="-128"/>
                <a:ea typeface="Meiryo UI" panose="020B0604030504040204" pitchFamily="50" charset="-128"/>
              </a:rPr>
              <a:t>、売上高（直近３期分）、経常利益（直近３期分）</a:t>
            </a:r>
            <a:endParaRPr lang="en-US" altLang="ja-JP" sz="1662" i="0" dirty="0">
              <a:solidFill>
                <a:srgbClr val="1F497D"/>
              </a:solidFill>
              <a:latin typeface="Meiryo UI" panose="020B0604030504040204" pitchFamily="50" charset="-128"/>
              <a:ea typeface="Meiryo UI"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708351805"/>
              </p:ext>
            </p:extLst>
          </p:nvPr>
        </p:nvGraphicFramePr>
        <p:xfrm>
          <a:off x="1034365" y="4339921"/>
          <a:ext cx="6894610" cy="2066778"/>
        </p:xfrm>
        <a:graphic>
          <a:graphicData uri="http://schemas.openxmlformats.org/drawingml/2006/table">
            <a:tbl>
              <a:tblPr firstRow="1" bandRow="1">
                <a:tableStyleId>{5C22544A-7EE6-4342-B048-85BDC9FD1C3A}</a:tableStyleId>
              </a:tblPr>
              <a:tblGrid>
                <a:gridCol w="2039370">
                  <a:extLst>
                    <a:ext uri="{9D8B030D-6E8A-4147-A177-3AD203B41FA5}">
                      <a16:colId xmlns:a16="http://schemas.microsoft.com/office/drawing/2014/main" val="20000"/>
                    </a:ext>
                  </a:extLst>
                </a:gridCol>
                <a:gridCol w="4855240">
                  <a:extLst>
                    <a:ext uri="{9D8B030D-6E8A-4147-A177-3AD203B41FA5}">
                      <a16:colId xmlns:a16="http://schemas.microsoft.com/office/drawing/2014/main" val="20001"/>
                    </a:ext>
                  </a:extLst>
                </a:gridCol>
              </a:tblGrid>
              <a:tr h="337625">
                <a:tc>
                  <a:txBody>
                    <a:bodyPr/>
                    <a:lstStyle/>
                    <a:p>
                      <a:pPr algn="ctr"/>
                      <a:r>
                        <a:rPr kumimoji="1" lang="ja-JP" altLang="en-US" sz="1700" dirty="0">
                          <a:latin typeface="+mj-ea"/>
                          <a:ea typeface="+mj-ea"/>
                        </a:rPr>
                        <a:t>資本金</a:t>
                      </a:r>
                    </a:p>
                  </a:txBody>
                  <a:tcPr marL="84406" marR="84406" marT="42203" marB="42203" anchor="ctr"/>
                </a:tc>
                <a:tc>
                  <a:txBody>
                    <a:bodyPr/>
                    <a:lstStyle/>
                    <a:p>
                      <a:pPr algn="ctr"/>
                      <a:r>
                        <a:rPr kumimoji="1" lang="ja-JP" altLang="en-US" sz="1700" dirty="0">
                          <a:latin typeface="+mj-ea"/>
                          <a:ea typeface="+mj-ea"/>
                        </a:rPr>
                        <a:t>○○千円</a:t>
                      </a:r>
                    </a:p>
                  </a:txBody>
                  <a:tcPr marL="84406" marR="84406" marT="42203" marB="42203" anchor="ctr"/>
                </a:tc>
                <a:extLst>
                  <a:ext uri="{0D108BD9-81ED-4DB2-BD59-A6C34878D82A}">
                    <a16:rowId xmlns:a16="http://schemas.microsoft.com/office/drawing/2014/main" val="10000"/>
                  </a:ext>
                </a:extLst>
              </a:tr>
              <a:tr h="844062">
                <a:tc>
                  <a:txBody>
                    <a:bodyPr/>
                    <a:lstStyle/>
                    <a:p>
                      <a:pPr algn="ctr"/>
                      <a:r>
                        <a:rPr kumimoji="1" lang="ja-JP" altLang="en-US" sz="1700" dirty="0">
                          <a:solidFill>
                            <a:srgbClr val="002060"/>
                          </a:solidFill>
                          <a:latin typeface="+mj-ea"/>
                          <a:ea typeface="+mj-ea"/>
                        </a:rPr>
                        <a:t>売上高</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2024</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2022</a:t>
                      </a:r>
                      <a:r>
                        <a:rPr kumimoji="1" lang="ja-JP" altLang="en-US" sz="1700" dirty="0">
                          <a:solidFill>
                            <a:srgbClr val="002060"/>
                          </a:solidFill>
                          <a:latin typeface="+mj-ea"/>
                          <a:ea typeface="+mj-ea"/>
                        </a:rPr>
                        <a:t>年度）</a:t>
                      </a:r>
                    </a:p>
                  </a:txBody>
                  <a:tcPr marL="84406" marR="84406" marT="42203" marB="42203" anchor="ctr"/>
                </a:tc>
                <a:extLst>
                  <a:ext uri="{0D108BD9-81ED-4DB2-BD59-A6C34878D82A}">
                    <a16:rowId xmlns:a16="http://schemas.microsoft.com/office/drawing/2014/main" val="10001"/>
                  </a:ext>
                </a:extLst>
              </a:tr>
              <a:tr h="844062">
                <a:tc>
                  <a:txBody>
                    <a:bodyPr/>
                    <a:lstStyle/>
                    <a:p>
                      <a:pPr algn="ctr"/>
                      <a:r>
                        <a:rPr kumimoji="1" lang="ja-JP" altLang="en-US" sz="1700" dirty="0">
                          <a:solidFill>
                            <a:srgbClr val="002060"/>
                          </a:solidFill>
                          <a:latin typeface="+mj-ea"/>
                          <a:ea typeface="+mj-ea"/>
                        </a:rPr>
                        <a:t>経常利益</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2024</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2022</a:t>
                      </a:r>
                      <a:r>
                        <a:rPr kumimoji="1" lang="ja-JP" altLang="en-US" sz="1700" dirty="0">
                          <a:solidFill>
                            <a:srgbClr val="002060"/>
                          </a:solidFill>
                          <a:latin typeface="+mj-ea"/>
                          <a:ea typeface="+mj-ea"/>
                        </a:rPr>
                        <a:t>年度）</a:t>
                      </a:r>
                    </a:p>
                  </a:txBody>
                  <a:tcPr marL="84406" marR="84406" marT="42203" marB="42203" anchor="ctr"/>
                </a:tc>
                <a:extLst>
                  <a:ext uri="{0D108BD9-81ED-4DB2-BD59-A6C34878D82A}">
                    <a16:rowId xmlns:a16="http://schemas.microsoft.com/office/drawing/2014/main" val="10002"/>
                  </a:ext>
                </a:extLst>
              </a:tr>
            </a:tbl>
          </a:graphicData>
        </a:graphic>
      </p:graphicFrame>
      <p:sp>
        <p:nvSpPr>
          <p:cNvPr id="9" name="スライド番号プレースホルダ 8">
            <a:extLst>
              <a:ext uri="{FF2B5EF4-FFF2-40B4-BE49-F238E27FC236}">
                <a16:creationId xmlns:a16="http://schemas.microsoft.com/office/drawing/2014/main" id="{63F25610-6007-4814-915C-96AAD18F86D6}"/>
              </a:ext>
            </a:extLst>
          </p:cNvPr>
          <p:cNvSpPr txBox="1">
            <a:spLocks/>
          </p:cNvSpPr>
          <p:nvPr/>
        </p:nvSpPr>
        <p:spPr>
          <a:xfrm>
            <a:off x="9332266" y="6642556"/>
            <a:ext cx="563721" cy="215444"/>
          </a:xfrm>
          <a:prstGeom prst="rect">
            <a:avLst/>
          </a:prstGeom>
        </p:spPr>
        <p:txBody>
          <a:bodyPr vert="horz" wrap="square"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79425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0" y="1433303"/>
            <a:ext cx="8109704" cy="306930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①事業目的</a:t>
            </a:r>
          </a:p>
          <a:p>
            <a:pPr algn="l" defTabSz="844083" fontAlgn="auto">
              <a:spcBef>
                <a:spcPts val="0"/>
              </a:spcBef>
              <a:spcAft>
                <a:spcPts val="0"/>
              </a:spcAft>
              <a:defRPr/>
            </a:pPr>
            <a:r>
              <a:rPr lang="ja-JP" altLang="en-US" sz="1662" b="1" i="0" dirty="0">
                <a:solidFill>
                  <a:prstClr val="black"/>
                </a:solidFill>
                <a:latin typeface="Meiryo UI" panose="020B0604030504040204" pitchFamily="50" charset="-128"/>
                <a:ea typeface="Meiryo UI" panose="020B0604030504040204" pitchFamily="50" charset="-128"/>
              </a:rPr>
              <a:t>　</a:t>
            </a:r>
            <a:r>
              <a:rPr lang="ja-JP" altLang="ja-JP" sz="1662" b="1" i="0" dirty="0">
                <a:solidFill>
                  <a:srgbClr val="002060"/>
                </a:solidFill>
                <a:latin typeface="Meiryo UI" panose="020B0604030504040204" pitchFamily="50" charset="-128"/>
                <a:ea typeface="Meiryo UI" panose="020B0604030504040204" pitchFamily="50" charset="-128"/>
              </a:rPr>
              <a:t>マーケットの現状及び将来の規模、競争環境等について具体的かつ簡潔に説明してください。</a:t>
            </a:r>
            <a:r>
              <a:rPr lang="ja-JP" altLang="en-US" sz="1662" b="1" i="0" dirty="0">
                <a:solidFill>
                  <a:srgbClr val="002060"/>
                </a:solidFill>
                <a:latin typeface="Meiryo UI" panose="020B0604030504040204" pitchFamily="50" charset="-128"/>
                <a:ea typeface="Meiryo UI" panose="020B0604030504040204" pitchFamily="50" charset="-128"/>
              </a:rPr>
              <a:t>（地域・提案者の課題についても言及してください。）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prstClr val="black"/>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②事業目標</a:t>
            </a:r>
          </a:p>
          <a:p>
            <a:pPr algn="l" defTabSz="844083" fontAlgn="auto">
              <a:spcBef>
                <a:spcPts val="0"/>
              </a:spcBef>
              <a:spcAft>
                <a:spcPts val="0"/>
              </a:spcAft>
              <a:defRPr/>
            </a:pPr>
            <a:r>
              <a:rPr lang="ja-JP" altLang="en-US" sz="1662" b="1" i="0" dirty="0">
                <a:solidFill>
                  <a:prstClr val="black"/>
                </a:solidFill>
                <a:latin typeface="Meiryo UI" panose="020B0604030504040204" pitchFamily="50" charset="-128"/>
                <a:ea typeface="Meiryo UI" panose="020B0604030504040204" pitchFamily="50" charset="-128"/>
              </a:rPr>
              <a:t>　</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の目標</a:t>
            </a:r>
            <a:r>
              <a:rPr lang="ja-JP" altLang="en-US" sz="1662" b="1" i="0" dirty="0">
                <a:solidFill>
                  <a:srgbClr val="002060"/>
                </a:solidFill>
                <a:latin typeface="Meiryo UI" panose="020B0604030504040204" pitchFamily="50" charset="-128"/>
                <a:ea typeface="Meiryo UI" panose="020B0604030504040204" pitchFamily="50" charset="-128"/>
              </a:rPr>
              <a:t>（資源増加量やコスト低減、ＧＨＧ削減効果等）</a:t>
            </a:r>
            <a:r>
              <a:rPr lang="ja-JP" altLang="ja-JP" sz="1662" b="1" i="0" dirty="0">
                <a:solidFill>
                  <a:srgbClr val="002060"/>
                </a:solidFill>
                <a:latin typeface="Meiryo UI" panose="020B0604030504040204" pitchFamily="50" charset="-128"/>
                <a:ea typeface="Meiryo UI" panose="020B0604030504040204" pitchFamily="50" charset="-128"/>
              </a:rPr>
              <a:t>と現状の水準との対比を数値で記入するなど、具体的かつ簡潔に説明してください。この目標が妥当であることを記載してください。また、国内外の技術動向や既存の技術との関連等について、具体的かつ簡潔に説明してください。</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　</a:t>
            </a:r>
            <a:r>
              <a:rPr lang="ja-JP" altLang="ja-JP" sz="1662" b="1" i="0" dirty="0">
                <a:solidFill>
                  <a:srgbClr val="002060"/>
                </a:solidFill>
                <a:latin typeface="Meiryo UI" panose="020B0604030504040204" pitchFamily="50" charset="-128"/>
                <a:ea typeface="Meiryo UI" panose="020B0604030504040204" pitchFamily="50" charset="-128"/>
              </a:rPr>
              <a:t>さらに、</a:t>
            </a:r>
            <a:r>
              <a:rPr lang="en-US" altLang="ja-JP" sz="1662" b="1" i="0" dirty="0">
                <a:solidFill>
                  <a:srgbClr val="002060"/>
                </a:solidFill>
                <a:latin typeface="Meiryo UI" panose="020B0604030504040204" pitchFamily="50" charset="-128"/>
                <a:ea typeface="Meiryo UI" panose="020B0604030504040204" pitchFamily="50" charset="-128"/>
              </a:rPr>
              <a:t>NEDO</a:t>
            </a:r>
            <a:r>
              <a:rPr lang="ja-JP" altLang="ja-JP" sz="1662" b="1" i="0" dirty="0">
                <a:solidFill>
                  <a:srgbClr val="002060"/>
                </a:solidFill>
                <a:latin typeface="Meiryo UI" panose="020B0604030504040204" pitchFamily="50" charset="-128"/>
                <a:ea typeface="Meiryo UI" panose="020B0604030504040204" pitchFamily="50" charset="-128"/>
              </a:rPr>
              <a:t>の基本計画を達成するために基本計画と</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テーマとの関係ならびに</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テーマがもたらす、設定された目標の達成に対する有効性について、できるだけ定量的に記述してください。</a:t>
            </a:r>
            <a:endParaRPr lang="ja-JP" altLang="ja-JP" sz="1662" i="0"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D456B5AB-961F-4CCA-8540-01888E092F96}"/>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2</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29563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5"/>
            <a:ext cx="7950507" cy="3325077"/>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③事業による効果</a:t>
            </a:r>
          </a:p>
          <a:p>
            <a:pPr algn="l" defTabSz="844083" fontAlgn="auto">
              <a:spcBef>
                <a:spcPts val="0"/>
              </a:spcBef>
              <a:spcAft>
                <a:spcPts val="0"/>
              </a:spcAft>
              <a:defRPr/>
            </a:pPr>
            <a:r>
              <a:rPr lang="ja-JP" altLang="en-US" sz="1662" b="1" dirty="0">
                <a:solidFill>
                  <a:prstClr val="black"/>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一般的に期待される効果に加えて、</a:t>
            </a:r>
            <a:r>
              <a:rPr lang="ja-JP" altLang="en-US" sz="1662" b="1" dirty="0">
                <a:solidFill>
                  <a:srgbClr val="002060"/>
                </a:solidFill>
                <a:latin typeface="Meiryo UI" panose="020B0604030504040204" pitchFamily="50" charset="-128"/>
                <a:ea typeface="Meiryo UI" panose="020B0604030504040204" pitchFamily="50" charset="-128"/>
              </a:rPr>
              <a:t>補助</a:t>
            </a:r>
            <a:r>
              <a:rPr lang="ja-JP" altLang="ja-JP" sz="1662" b="1" dirty="0">
                <a:solidFill>
                  <a:srgbClr val="002060"/>
                </a:solidFill>
                <a:latin typeface="Meiryo UI" panose="020B0604030504040204" pitchFamily="50" charset="-128"/>
                <a:ea typeface="Meiryo UI" panose="020B0604030504040204" pitchFamily="50" charset="-128"/>
              </a:rPr>
              <a:t>事業終了後、本事業の実施により、国内生産・雇用、輸出、内外ライセンス収入、国内生産波及・誘発効果、国民の利便性向上等、様々な形態を通じ、我が国の経済再生に如何に貢献するかについて、バックデータも含め、具体的に説明してください。また、費用対効果について可能な限り定量的な記載を求め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i="0" dirty="0">
                <a:solidFill>
                  <a:prstClr val="black"/>
                </a:solidFill>
                <a:latin typeface="Meiryo UI" panose="020B0604030504040204" pitchFamily="50" charset="-128"/>
                <a:ea typeface="Meiryo UI" panose="020B0604030504040204" pitchFamily="50" charset="-128"/>
              </a:rPr>
              <a:t>④他の補助金制度等による交付金受給の有無（当該研究開発の全てもしくは一部及び当該研究開発に関連した開発で、これまでに国、ＮＥＤＯ、地方自治体等からの委託又は補助金交付を受けたことがある場合あるいは現在申請中の場合には、その概要を明記すること。）</a:t>
            </a: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国、ＮＥＤＯ</a:t>
            </a:r>
            <a:r>
              <a:rPr lang="ja-JP" altLang="en-US" sz="1662" b="1" i="0" dirty="0">
                <a:solidFill>
                  <a:srgbClr val="002060"/>
                </a:solidFill>
                <a:latin typeface="Meiryo UI" panose="020B0604030504040204" pitchFamily="50" charset="-128"/>
                <a:ea typeface="Meiryo UI" panose="020B0604030504040204" pitchFamily="50" charset="-128"/>
              </a:rPr>
              <a:t>、</a:t>
            </a:r>
            <a:r>
              <a:rPr lang="ja-JP" altLang="en-US" sz="1662" b="1" dirty="0">
                <a:solidFill>
                  <a:srgbClr val="002060"/>
                </a:solidFill>
                <a:latin typeface="Meiryo UI" panose="020B0604030504040204" pitchFamily="50" charset="-128"/>
                <a:ea typeface="Meiryo UI" panose="020B0604030504040204" pitchFamily="50" charset="-128"/>
              </a:rPr>
              <a:t>地方自治体を問わず、過去から現時点で関連しているものを不採択になった案件を含め、全て記述してください。また、現時点で申請中の案件も記述してください。記述内容としては、実施機関の名称、制度名称、対象期間、交付金の額等をお書きください。</a:t>
            </a:r>
            <a:endParaRPr lang="ja-JP" altLang="ja-JP" sz="1662" b="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8565138-A146-4176-BA75-81B00BBB5708}"/>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3</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82015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(2)</a:t>
            </a:r>
            <a:r>
              <a:rPr lang="ja-JP" altLang="en-US" sz="1846" b="1" dirty="0">
                <a:latin typeface="Meiryo UI" panose="020B0604030504040204" pitchFamily="50" charset="-128"/>
                <a:ea typeface="Meiryo UI" panose="020B0604030504040204" pitchFamily="50" charset="-128"/>
              </a:rPr>
              <a:t>事前検証の状況</a:t>
            </a:r>
          </a:p>
        </p:txBody>
      </p:sp>
      <p:sp>
        <p:nvSpPr>
          <p:cNvPr id="64" name="コンテンツ プレースホルダー 2"/>
          <p:cNvSpPr txBox="1">
            <a:spLocks/>
          </p:cNvSpPr>
          <p:nvPr/>
        </p:nvSpPr>
        <p:spPr>
          <a:xfrm>
            <a:off x="633829" y="1054534"/>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639237" y="1494627"/>
            <a:ext cx="8554077" cy="511550"/>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en-US" sz="1662" b="1" dirty="0">
                <a:solidFill>
                  <a:srgbClr val="C00000"/>
                </a:solidFill>
                <a:latin typeface="Meiryo UI" panose="020B0604030504040204" pitchFamily="50" charset="-128"/>
                <a:ea typeface="Meiryo UI" panose="020B0604030504040204" pitchFamily="50" charset="-128"/>
              </a:rPr>
              <a:t>　</a:t>
            </a:r>
            <a:r>
              <a:rPr lang="ja-JP" altLang="en-US" sz="1662" b="1" u="sng" dirty="0">
                <a:solidFill>
                  <a:srgbClr val="C00000"/>
                </a:solidFill>
                <a:latin typeface="Meiryo UI" panose="020B0604030504040204" pitchFamily="50" charset="-128"/>
                <a:ea typeface="Meiryo UI" panose="020B0604030504040204" pitchFamily="50" charset="-128"/>
              </a:rPr>
              <a:t>事前検証の状況</a:t>
            </a:r>
            <a:r>
              <a:rPr lang="ja-JP" altLang="en-US" sz="1662" b="1" dirty="0">
                <a:solidFill>
                  <a:srgbClr val="002060"/>
                </a:solidFill>
                <a:latin typeface="Meiryo UI" panose="020B0604030504040204" pitchFamily="50" charset="-128"/>
                <a:ea typeface="Meiryo UI" panose="020B0604030504040204" pitchFamily="50" charset="-128"/>
              </a:rPr>
              <a:t>について図表を用いて、可能な限り既存の研究成果等客観的な根拠・データを用いて具体的に記述してください</a:t>
            </a:r>
            <a:r>
              <a:rPr lang="ja-JP" altLang="en-US" sz="1662" b="1" i="0" dirty="0">
                <a:solidFill>
                  <a:srgbClr val="002060"/>
                </a:solidFill>
                <a:latin typeface="Meiryo UI" panose="020B0604030504040204" pitchFamily="50" charset="-128"/>
                <a:ea typeface="Meiryo UI" panose="020B0604030504040204" pitchFamily="50" charset="-128"/>
              </a:rPr>
              <a:t>（複数枚可）。</a:t>
            </a:r>
            <a:endParaRPr lang="ja-JP" altLang="ja-JP" sz="1662" b="1" dirty="0">
              <a:solidFill>
                <a:srgbClr val="002060"/>
              </a:solidFill>
              <a:latin typeface="Meiryo UI" panose="020B0604030504040204" pitchFamily="50" charset="-128"/>
              <a:ea typeface="Meiryo UI" panose="020B0604030504040204" pitchFamily="50" charset="-128"/>
            </a:endParaRPr>
          </a:p>
        </p:txBody>
      </p:sp>
      <p:sp>
        <p:nvSpPr>
          <p:cNvPr id="7" name="角丸四角形 89">
            <a:extLst>
              <a:ext uri="{FF2B5EF4-FFF2-40B4-BE49-F238E27FC236}">
                <a16:creationId xmlns:a16="http://schemas.microsoft.com/office/drawing/2014/main" id="{84B93455-7E3A-DB2B-2C05-380C3DECEDCF}"/>
              </a:ext>
            </a:extLst>
          </p:cNvPr>
          <p:cNvSpPr/>
          <p:nvPr/>
        </p:nvSpPr>
        <p:spPr>
          <a:xfrm>
            <a:off x="1435061" y="4606638"/>
            <a:ext cx="6311749" cy="1877396"/>
          </a:xfrm>
          <a:prstGeom prst="roundRect">
            <a:avLst>
              <a:gd name="adj" fmla="val 10206"/>
            </a:avLst>
          </a:prstGeom>
          <a:solidFill>
            <a:schemeClr val="accent5">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a:defRPr/>
            </a:pPr>
            <a:r>
              <a:rPr lang="ja-JP" altLang="en-US" sz="2400" b="1" i="0" dirty="0">
                <a:solidFill>
                  <a:schemeClr val="tx1"/>
                </a:solidFill>
                <a:latin typeface="Meiryo UI" panose="020B0604030504040204" pitchFamily="50" charset="-128"/>
                <a:ea typeface="Meiryo UI" panose="020B0604030504040204" pitchFamily="50" charset="-128"/>
              </a:rPr>
              <a:t>記載事項例</a:t>
            </a:r>
            <a:endParaRPr lang="en-US" altLang="ja-JP" sz="2400" b="1" i="0" dirty="0">
              <a:solidFill>
                <a:schemeClr val="tx1"/>
              </a:solidFill>
              <a:latin typeface="Meiryo UI" panose="020B0604030504040204" pitchFamily="50" charset="-128"/>
              <a:ea typeface="Meiryo UI" panose="020B0604030504040204" pitchFamily="50" charset="-128"/>
            </a:endParaRPr>
          </a:p>
          <a:p>
            <a:pPr algn="l" defTabSz="844083">
              <a:defRPr/>
            </a:pPr>
            <a:endParaRPr lang="en-US" altLang="ja-JP" sz="700"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１．研究開発の対象樹種（原料）及び技術の選定理由・根拠</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２．事業の実現可能性に関する検討</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３．事業の持続可能性に関する検討</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４．事前検討によって得られた解決すべき課題　等</a:t>
            </a:r>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8" name="図 3945" descr="大規模工場ポンチ絵パーツ.png">
            <a:extLst>
              <a:ext uri="{FF2B5EF4-FFF2-40B4-BE49-F238E27FC236}">
                <a16:creationId xmlns:a16="http://schemas.microsoft.com/office/drawing/2014/main" id="{86375005-0847-8C50-E65F-90568DB6A9EF}"/>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2069" y="3470368"/>
            <a:ext cx="1644870" cy="743310"/>
          </a:xfrm>
          <a:prstGeom prst="rect">
            <a:avLst/>
          </a:prstGeom>
          <a:noFill/>
          <a:ln w="9525">
            <a:noFill/>
            <a:miter lim="800000"/>
            <a:headEnd/>
            <a:tailEnd/>
          </a:ln>
        </p:spPr>
      </p:pic>
      <p:grpSp>
        <p:nvGrpSpPr>
          <p:cNvPr id="9" name="グループ化 8">
            <a:extLst>
              <a:ext uri="{FF2B5EF4-FFF2-40B4-BE49-F238E27FC236}">
                <a16:creationId xmlns:a16="http://schemas.microsoft.com/office/drawing/2014/main" id="{141C4AE0-2BBE-6261-DB63-A795D44F66C1}"/>
              </a:ext>
            </a:extLst>
          </p:cNvPr>
          <p:cNvGrpSpPr/>
          <p:nvPr/>
        </p:nvGrpSpPr>
        <p:grpSpPr>
          <a:xfrm>
            <a:off x="4594104" y="3180523"/>
            <a:ext cx="1435362" cy="1065077"/>
            <a:chOff x="3636645" y="5657056"/>
            <a:chExt cx="1455128" cy="1093798"/>
          </a:xfrm>
        </p:grpSpPr>
        <p:sp>
          <p:nvSpPr>
            <p:cNvPr id="10" name="角丸四角形 204">
              <a:extLst>
                <a:ext uri="{FF2B5EF4-FFF2-40B4-BE49-F238E27FC236}">
                  <a16:creationId xmlns:a16="http://schemas.microsoft.com/office/drawing/2014/main" id="{4ED78351-6DD4-D608-C792-DB4A2315C562}"/>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12" name="グループ化 11">
              <a:extLst>
                <a:ext uri="{FF2B5EF4-FFF2-40B4-BE49-F238E27FC236}">
                  <a16:creationId xmlns:a16="http://schemas.microsoft.com/office/drawing/2014/main" id="{5A1B238C-BA19-0DE3-32FB-ECDA83984F4A}"/>
                </a:ext>
              </a:extLst>
            </p:cNvPr>
            <p:cNvGrpSpPr>
              <a:grpSpLocks noChangeAspect="1"/>
            </p:cNvGrpSpPr>
            <p:nvPr/>
          </p:nvGrpSpPr>
          <p:grpSpPr bwMode="auto">
            <a:xfrm>
              <a:off x="4284024" y="6184113"/>
              <a:ext cx="751052" cy="402084"/>
              <a:chOff x="642906" y="3351225"/>
              <a:chExt cx="1292227" cy="408485"/>
            </a:xfrm>
          </p:grpSpPr>
          <p:grpSp>
            <p:nvGrpSpPr>
              <p:cNvPr id="920" name="Group 1861">
                <a:extLst>
                  <a:ext uri="{FF2B5EF4-FFF2-40B4-BE49-F238E27FC236}">
                    <a16:creationId xmlns:a16="http://schemas.microsoft.com/office/drawing/2014/main" id="{0D42892A-8F68-0BC1-3E87-736C3E489978}"/>
                  </a:ext>
                </a:extLst>
              </p:cNvPr>
              <p:cNvGrpSpPr>
                <a:grpSpLocks/>
              </p:cNvGrpSpPr>
              <p:nvPr/>
            </p:nvGrpSpPr>
            <p:grpSpPr bwMode="auto">
              <a:xfrm>
                <a:off x="922314" y="3351225"/>
                <a:ext cx="792161" cy="252808"/>
                <a:chOff x="1760" y="640"/>
                <a:chExt cx="380" cy="210"/>
              </a:xfrm>
            </p:grpSpPr>
            <p:sp>
              <p:nvSpPr>
                <p:cNvPr id="1479" name="AutoShape 1862">
                  <a:extLst>
                    <a:ext uri="{FF2B5EF4-FFF2-40B4-BE49-F238E27FC236}">
                      <a16:creationId xmlns:a16="http://schemas.microsoft.com/office/drawing/2014/main" id="{D546FA3B-F273-81F7-D784-73E9ED50F45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0" name="AutoShape 1863">
                  <a:extLst>
                    <a:ext uri="{FF2B5EF4-FFF2-40B4-BE49-F238E27FC236}">
                      <a16:creationId xmlns:a16="http://schemas.microsoft.com/office/drawing/2014/main" id="{75B3E773-FFF1-069D-96BC-67463A2057D6}"/>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1" name="AutoShape 1864">
                  <a:extLst>
                    <a:ext uri="{FF2B5EF4-FFF2-40B4-BE49-F238E27FC236}">
                      <a16:creationId xmlns:a16="http://schemas.microsoft.com/office/drawing/2014/main" id="{7D71E640-75E2-BB46-7F72-7339A9805662}"/>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2" name="AutoShape 1865">
                  <a:extLst>
                    <a:ext uri="{FF2B5EF4-FFF2-40B4-BE49-F238E27FC236}">
                      <a16:creationId xmlns:a16="http://schemas.microsoft.com/office/drawing/2014/main" id="{1323F348-8389-BA45-48E4-A5AA8F916977}"/>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3" name="AutoShape 1866">
                  <a:extLst>
                    <a:ext uri="{FF2B5EF4-FFF2-40B4-BE49-F238E27FC236}">
                      <a16:creationId xmlns:a16="http://schemas.microsoft.com/office/drawing/2014/main" id="{CAE94FE8-972C-8C6F-0FEA-034CC0B19F67}"/>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4" name="AutoShape 1867">
                  <a:extLst>
                    <a:ext uri="{FF2B5EF4-FFF2-40B4-BE49-F238E27FC236}">
                      <a16:creationId xmlns:a16="http://schemas.microsoft.com/office/drawing/2014/main" id="{14793CD2-BDD0-2D97-C61F-FCF7BF3502DF}"/>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85" name="Group 1868">
                  <a:extLst>
                    <a:ext uri="{FF2B5EF4-FFF2-40B4-BE49-F238E27FC236}">
                      <a16:creationId xmlns:a16="http://schemas.microsoft.com/office/drawing/2014/main" id="{E500B897-923C-2A1E-4CC8-81A3532A33FB}"/>
                    </a:ext>
                  </a:extLst>
                </p:cNvPr>
                <p:cNvGrpSpPr>
                  <a:grpSpLocks/>
                </p:cNvGrpSpPr>
                <p:nvPr/>
              </p:nvGrpSpPr>
              <p:grpSpPr bwMode="auto">
                <a:xfrm>
                  <a:off x="2017" y="808"/>
                  <a:ext cx="40" cy="22"/>
                  <a:chOff x="1937" y="882"/>
                  <a:chExt cx="666" cy="347"/>
                </a:xfrm>
              </p:grpSpPr>
              <p:sp>
                <p:nvSpPr>
                  <p:cNvPr id="1661" name="AutoShape 1869">
                    <a:extLst>
                      <a:ext uri="{FF2B5EF4-FFF2-40B4-BE49-F238E27FC236}">
                        <a16:creationId xmlns:a16="http://schemas.microsoft.com/office/drawing/2014/main" id="{2491F192-8C54-9046-A808-F4C9D6BDA1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2" name="AutoShape 1870">
                    <a:extLst>
                      <a:ext uri="{FF2B5EF4-FFF2-40B4-BE49-F238E27FC236}">
                        <a16:creationId xmlns:a16="http://schemas.microsoft.com/office/drawing/2014/main" id="{AD81A6B1-23BA-26A8-0305-FFD279FEF8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3" name="AutoShape 1871">
                    <a:extLst>
                      <a:ext uri="{FF2B5EF4-FFF2-40B4-BE49-F238E27FC236}">
                        <a16:creationId xmlns:a16="http://schemas.microsoft.com/office/drawing/2014/main" id="{8EB3ECB9-4079-4A20-D9BE-32C060DEE3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86" name="Group 1872">
                  <a:extLst>
                    <a:ext uri="{FF2B5EF4-FFF2-40B4-BE49-F238E27FC236}">
                      <a16:creationId xmlns:a16="http://schemas.microsoft.com/office/drawing/2014/main" id="{1106C709-FF87-3921-A007-90FEAD9CB950}"/>
                    </a:ext>
                  </a:extLst>
                </p:cNvPr>
                <p:cNvGrpSpPr>
                  <a:grpSpLocks/>
                </p:cNvGrpSpPr>
                <p:nvPr/>
              </p:nvGrpSpPr>
              <p:grpSpPr bwMode="auto">
                <a:xfrm>
                  <a:off x="1986" y="750"/>
                  <a:ext cx="112" cy="72"/>
                  <a:chOff x="1987" y="755"/>
                  <a:chExt cx="112" cy="72"/>
                </a:xfrm>
              </p:grpSpPr>
              <p:grpSp>
                <p:nvGrpSpPr>
                  <p:cNvPr id="1518" name="Group 1873">
                    <a:extLst>
                      <a:ext uri="{FF2B5EF4-FFF2-40B4-BE49-F238E27FC236}">
                        <a16:creationId xmlns:a16="http://schemas.microsoft.com/office/drawing/2014/main" id="{AF8BC6E3-3D56-4759-726C-02AD80FC8196}"/>
                      </a:ext>
                    </a:extLst>
                  </p:cNvPr>
                  <p:cNvGrpSpPr>
                    <a:grpSpLocks/>
                  </p:cNvGrpSpPr>
                  <p:nvPr/>
                </p:nvGrpSpPr>
                <p:grpSpPr bwMode="auto">
                  <a:xfrm>
                    <a:off x="1999" y="781"/>
                    <a:ext cx="100" cy="42"/>
                    <a:chOff x="1999" y="781"/>
                    <a:chExt cx="100" cy="42"/>
                  </a:xfrm>
                </p:grpSpPr>
                <p:grpSp>
                  <p:nvGrpSpPr>
                    <p:cNvPr id="1649" name="Group 1874">
                      <a:extLst>
                        <a:ext uri="{FF2B5EF4-FFF2-40B4-BE49-F238E27FC236}">
                          <a16:creationId xmlns:a16="http://schemas.microsoft.com/office/drawing/2014/main" id="{20F9BF4A-7113-A1BC-BFC6-D1CBA13BBEFC}"/>
                        </a:ext>
                      </a:extLst>
                    </p:cNvPr>
                    <p:cNvGrpSpPr>
                      <a:grpSpLocks/>
                    </p:cNvGrpSpPr>
                    <p:nvPr/>
                  </p:nvGrpSpPr>
                  <p:grpSpPr bwMode="auto">
                    <a:xfrm>
                      <a:off x="1999" y="781"/>
                      <a:ext cx="40" cy="22"/>
                      <a:chOff x="1937" y="882"/>
                      <a:chExt cx="666" cy="347"/>
                    </a:xfrm>
                  </p:grpSpPr>
                  <p:sp>
                    <p:nvSpPr>
                      <p:cNvPr id="1658" name="AutoShape 1875">
                        <a:extLst>
                          <a:ext uri="{FF2B5EF4-FFF2-40B4-BE49-F238E27FC236}">
                            <a16:creationId xmlns:a16="http://schemas.microsoft.com/office/drawing/2014/main" id="{65F0F9B7-9784-1D02-184C-A9E1C4E0F4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9" name="AutoShape 1876">
                        <a:extLst>
                          <a:ext uri="{FF2B5EF4-FFF2-40B4-BE49-F238E27FC236}">
                            <a16:creationId xmlns:a16="http://schemas.microsoft.com/office/drawing/2014/main" id="{66992F23-690C-DA0A-CC41-809F1BAEB2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0" name="AutoShape 1877">
                        <a:extLst>
                          <a:ext uri="{FF2B5EF4-FFF2-40B4-BE49-F238E27FC236}">
                            <a16:creationId xmlns:a16="http://schemas.microsoft.com/office/drawing/2014/main" id="{31A51781-7F4F-E6FB-C581-9BDA419CE2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0" name="Group 1878">
                      <a:extLst>
                        <a:ext uri="{FF2B5EF4-FFF2-40B4-BE49-F238E27FC236}">
                          <a16:creationId xmlns:a16="http://schemas.microsoft.com/office/drawing/2014/main" id="{CACF60B3-FE67-50A4-24D4-3D62C654399B}"/>
                        </a:ext>
                      </a:extLst>
                    </p:cNvPr>
                    <p:cNvGrpSpPr>
                      <a:grpSpLocks/>
                    </p:cNvGrpSpPr>
                    <p:nvPr/>
                  </p:nvGrpSpPr>
                  <p:grpSpPr bwMode="auto">
                    <a:xfrm>
                      <a:off x="2029" y="791"/>
                      <a:ext cx="40" cy="22"/>
                      <a:chOff x="1937" y="882"/>
                      <a:chExt cx="666" cy="347"/>
                    </a:xfrm>
                  </p:grpSpPr>
                  <p:sp>
                    <p:nvSpPr>
                      <p:cNvPr id="1655" name="AutoShape 1879">
                        <a:extLst>
                          <a:ext uri="{FF2B5EF4-FFF2-40B4-BE49-F238E27FC236}">
                            <a16:creationId xmlns:a16="http://schemas.microsoft.com/office/drawing/2014/main" id="{0B269F51-B29E-1BCF-E659-E156BB90A9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6" name="AutoShape 1880">
                        <a:extLst>
                          <a:ext uri="{FF2B5EF4-FFF2-40B4-BE49-F238E27FC236}">
                            <a16:creationId xmlns:a16="http://schemas.microsoft.com/office/drawing/2014/main" id="{24C8A74C-3407-E059-3E0B-5435D83B5A3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7" name="AutoShape 1881">
                        <a:extLst>
                          <a:ext uri="{FF2B5EF4-FFF2-40B4-BE49-F238E27FC236}">
                            <a16:creationId xmlns:a16="http://schemas.microsoft.com/office/drawing/2014/main" id="{5CCE2DD8-B30F-9A02-F22F-89FC8EF182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1" name="Group 1882">
                      <a:extLst>
                        <a:ext uri="{FF2B5EF4-FFF2-40B4-BE49-F238E27FC236}">
                          <a16:creationId xmlns:a16="http://schemas.microsoft.com/office/drawing/2014/main" id="{CCA2A636-C2A2-2F46-5C9C-EF0B56555004}"/>
                        </a:ext>
                      </a:extLst>
                    </p:cNvPr>
                    <p:cNvGrpSpPr>
                      <a:grpSpLocks/>
                    </p:cNvGrpSpPr>
                    <p:nvPr/>
                  </p:nvGrpSpPr>
                  <p:grpSpPr bwMode="auto">
                    <a:xfrm>
                      <a:off x="2059" y="801"/>
                      <a:ext cx="40" cy="22"/>
                      <a:chOff x="1937" y="882"/>
                      <a:chExt cx="666" cy="347"/>
                    </a:xfrm>
                  </p:grpSpPr>
                  <p:sp>
                    <p:nvSpPr>
                      <p:cNvPr id="1652" name="AutoShape 1883">
                        <a:extLst>
                          <a:ext uri="{FF2B5EF4-FFF2-40B4-BE49-F238E27FC236}">
                            <a16:creationId xmlns:a16="http://schemas.microsoft.com/office/drawing/2014/main" id="{92A100A3-7002-0318-6160-0B4677DF410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3" name="AutoShape 1884">
                        <a:extLst>
                          <a:ext uri="{FF2B5EF4-FFF2-40B4-BE49-F238E27FC236}">
                            <a16:creationId xmlns:a16="http://schemas.microsoft.com/office/drawing/2014/main" id="{FA093913-E0F1-9E42-2C5C-B65FE28080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4" name="AutoShape 1885">
                        <a:extLst>
                          <a:ext uri="{FF2B5EF4-FFF2-40B4-BE49-F238E27FC236}">
                            <a16:creationId xmlns:a16="http://schemas.microsoft.com/office/drawing/2014/main" id="{DAF189F6-6ECF-913B-406D-54D961C70C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19" name="Group 1886">
                    <a:extLst>
                      <a:ext uri="{FF2B5EF4-FFF2-40B4-BE49-F238E27FC236}">
                        <a16:creationId xmlns:a16="http://schemas.microsoft.com/office/drawing/2014/main" id="{31CAEB4B-5324-8B46-BED2-A6F1D349A591}"/>
                      </a:ext>
                    </a:extLst>
                  </p:cNvPr>
                  <p:cNvGrpSpPr>
                    <a:grpSpLocks/>
                  </p:cNvGrpSpPr>
                  <p:nvPr/>
                </p:nvGrpSpPr>
                <p:grpSpPr bwMode="auto">
                  <a:xfrm>
                    <a:off x="1999" y="775"/>
                    <a:ext cx="100" cy="42"/>
                    <a:chOff x="1999" y="781"/>
                    <a:chExt cx="100" cy="42"/>
                  </a:xfrm>
                </p:grpSpPr>
                <p:grpSp>
                  <p:nvGrpSpPr>
                    <p:cNvPr id="1637" name="Group 1887">
                      <a:extLst>
                        <a:ext uri="{FF2B5EF4-FFF2-40B4-BE49-F238E27FC236}">
                          <a16:creationId xmlns:a16="http://schemas.microsoft.com/office/drawing/2014/main" id="{17E7D861-432D-F505-A7A8-C53665570448}"/>
                        </a:ext>
                      </a:extLst>
                    </p:cNvPr>
                    <p:cNvGrpSpPr>
                      <a:grpSpLocks/>
                    </p:cNvGrpSpPr>
                    <p:nvPr/>
                  </p:nvGrpSpPr>
                  <p:grpSpPr bwMode="auto">
                    <a:xfrm>
                      <a:off x="1999" y="781"/>
                      <a:ext cx="40" cy="22"/>
                      <a:chOff x="1937" y="882"/>
                      <a:chExt cx="666" cy="347"/>
                    </a:xfrm>
                  </p:grpSpPr>
                  <p:sp>
                    <p:nvSpPr>
                      <p:cNvPr id="1646" name="AutoShape 1888">
                        <a:extLst>
                          <a:ext uri="{FF2B5EF4-FFF2-40B4-BE49-F238E27FC236}">
                            <a16:creationId xmlns:a16="http://schemas.microsoft.com/office/drawing/2014/main" id="{3E1F2E23-7341-3180-ADF7-E4A737057B1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7" name="AutoShape 1889">
                        <a:extLst>
                          <a:ext uri="{FF2B5EF4-FFF2-40B4-BE49-F238E27FC236}">
                            <a16:creationId xmlns:a16="http://schemas.microsoft.com/office/drawing/2014/main" id="{C191B559-2FBD-766B-31AB-DC5C87E00F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8" name="AutoShape 1890">
                        <a:extLst>
                          <a:ext uri="{FF2B5EF4-FFF2-40B4-BE49-F238E27FC236}">
                            <a16:creationId xmlns:a16="http://schemas.microsoft.com/office/drawing/2014/main" id="{621500E0-5A15-884F-86F5-2636817492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38" name="Group 1891">
                      <a:extLst>
                        <a:ext uri="{FF2B5EF4-FFF2-40B4-BE49-F238E27FC236}">
                          <a16:creationId xmlns:a16="http://schemas.microsoft.com/office/drawing/2014/main" id="{B4E0AC27-A53A-6589-C8F4-28C6E9E56373}"/>
                        </a:ext>
                      </a:extLst>
                    </p:cNvPr>
                    <p:cNvGrpSpPr>
                      <a:grpSpLocks/>
                    </p:cNvGrpSpPr>
                    <p:nvPr/>
                  </p:nvGrpSpPr>
                  <p:grpSpPr bwMode="auto">
                    <a:xfrm>
                      <a:off x="2029" y="791"/>
                      <a:ext cx="40" cy="22"/>
                      <a:chOff x="1937" y="882"/>
                      <a:chExt cx="666" cy="347"/>
                    </a:xfrm>
                  </p:grpSpPr>
                  <p:sp>
                    <p:nvSpPr>
                      <p:cNvPr id="1643" name="AutoShape 1892">
                        <a:extLst>
                          <a:ext uri="{FF2B5EF4-FFF2-40B4-BE49-F238E27FC236}">
                            <a16:creationId xmlns:a16="http://schemas.microsoft.com/office/drawing/2014/main" id="{9236F1B1-926A-A63A-33BA-DBD8965C38A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4" name="AutoShape 1893">
                        <a:extLst>
                          <a:ext uri="{FF2B5EF4-FFF2-40B4-BE49-F238E27FC236}">
                            <a16:creationId xmlns:a16="http://schemas.microsoft.com/office/drawing/2014/main" id="{EEBAA669-CAB3-2D56-D406-6528BA512B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5" name="AutoShape 1894">
                        <a:extLst>
                          <a:ext uri="{FF2B5EF4-FFF2-40B4-BE49-F238E27FC236}">
                            <a16:creationId xmlns:a16="http://schemas.microsoft.com/office/drawing/2014/main" id="{DA8AE61A-C252-6043-66F2-6A890E658CE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39" name="Group 1895">
                      <a:extLst>
                        <a:ext uri="{FF2B5EF4-FFF2-40B4-BE49-F238E27FC236}">
                          <a16:creationId xmlns:a16="http://schemas.microsoft.com/office/drawing/2014/main" id="{00F43C7C-EA68-6ECF-BA7B-AF46AB7F4E54}"/>
                        </a:ext>
                      </a:extLst>
                    </p:cNvPr>
                    <p:cNvGrpSpPr>
                      <a:grpSpLocks/>
                    </p:cNvGrpSpPr>
                    <p:nvPr/>
                  </p:nvGrpSpPr>
                  <p:grpSpPr bwMode="auto">
                    <a:xfrm>
                      <a:off x="2059" y="801"/>
                      <a:ext cx="40" cy="22"/>
                      <a:chOff x="1937" y="882"/>
                      <a:chExt cx="666" cy="347"/>
                    </a:xfrm>
                  </p:grpSpPr>
                  <p:sp>
                    <p:nvSpPr>
                      <p:cNvPr id="1640" name="AutoShape 1896">
                        <a:extLst>
                          <a:ext uri="{FF2B5EF4-FFF2-40B4-BE49-F238E27FC236}">
                            <a16:creationId xmlns:a16="http://schemas.microsoft.com/office/drawing/2014/main" id="{8D9F3BE3-5030-D8DD-EEA6-3ABF36F090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1" name="AutoShape 1897">
                        <a:extLst>
                          <a:ext uri="{FF2B5EF4-FFF2-40B4-BE49-F238E27FC236}">
                            <a16:creationId xmlns:a16="http://schemas.microsoft.com/office/drawing/2014/main" id="{E9D64A0B-7B81-D390-788A-F2CA87BE51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2" name="AutoShape 1898">
                        <a:extLst>
                          <a:ext uri="{FF2B5EF4-FFF2-40B4-BE49-F238E27FC236}">
                            <a16:creationId xmlns:a16="http://schemas.microsoft.com/office/drawing/2014/main" id="{5542577C-DCEF-8932-8466-7E6ACFD759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0" name="Group 1899">
                    <a:extLst>
                      <a:ext uri="{FF2B5EF4-FFF2-40B4-BE49-F238E27FC236}">
                        <a16:creationId xmlns:a16="http://schemas.microsoft.com/office/drawing/2014/main" id="{942EFB6A-46F6-F514-F0E7-23F59953AC0E}"/>
                      </a:ext>
                    </a:extLst>
                  </p:cNvPr>
                  <p:cNvGrpSpPr>
                    <a:grpSpLocks/>
                  </p:cNvGrpSpPr>
                  <p:nvPr/>
                </p:nvGrpSpPr>
                <p:grpSpPr bwMode="auto">
                  <a:xfrm>
                    <a:off x="1999" y="769"/>
                    <a:ext cx="100" cy="42"/>
                    <a:chOff x="1999" y="781"/>
                    <a:chExt cx="100" cy="42"/>
                  </a:xfrm>
                </p:grpSpPr>
                <p:grpSp>
                  <p:nvGrpSpPr>
                    <p:cNvPr id="1625" name="Group 1900">
                      <a:extLst>
                        <a:ext uri="{FF2B5EF4-FFF2-40B4-BE49-F238E27FC236}">
                          <a16:creationId xmlns:a16="http://schemas.microsoft.com/office/drawing/2014/main" id="{A40EE6A7-23A5-7B25-887C-D83AD881966C}"/>
                        </a:ext>
                      </a:extLst>
                    </p:cNvPr>
                    <p:cNvGrpSpPr>
                      <a:grpSpLocks/>
                    </p:cNvGrpSpPr>
                    <p:nvPr/>
                  </p:nvGrpSpPr>
                  <p:grpSpPr bwMode="auto">
                    <a:xfrm>
                      <a:off x="1999" y="781"/>
                      <a:ext cx="40" cy="22"/>
                      <a:chOff x="1937" y="882"/>
                      <a:chExt cx="666" cy="347"/>
                    </a:xfrm>
                  </p:grpSpPr>
                  <p:sp>
                    <p:nvSpPr>
                      <p:cNvPr id="1634" name="AutoShape 1901">
                        <a:extLst>
                          <a:ext uri="{FF2B5EF4-FFF2-40B4-BE49-F238E27FC236}">
                            <a16:creationId xmlns:a16="http://schemas.microsoft.com/office/drawing/2014/main" id="{5E234D2E-7DDC-DDAE-E753-1D5C122B10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5" name="AutoShape 1902">
                        <a:extLst>
                          <a:ext uri="{FF2B5EF4-FFF2-40B4-BE49-F238E27FC236}">
                            <a16:creationId xmlns:a16="http://schemas.microsoft.com/office/drawing/2014/main" id="{8C118CB6-49EE-2A5C-EBA3-3BE1FFADF3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6" name="AutoShape 1903">
                        <a:extLst>
                          <a:ext uri="{FF2B5EF4-FFF2-40B4-BE49-F238E27FC236}">
                            <a16:creationId xmlns:a16="http://schemas.microsoft.com/office/drawing/2014/main" id="{D550B110-37EA-D2FB-8978-05124A09381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6" name="Group 1904">
                      <a:extLst>
                        <a:ext uri="{FF2B5EF4-FFF2-40B4-BE49-F238E27FC236}">
                          <a16:creationId xmlns:a16="http://schemas.microsoft.com/office/drawing/2014/main" id="{F7FF0BA8-CF22-F9FF-ADBF-9BC3633977B5}"/>
                        </a:ext>
                      </a:extLst>
                    </p:cNvPr>
                    <p:cNvGrpSpPr>
                      <a:grpSpLocks/>
                    </p:cNvGrpSpPr>
                    <p:nvPr/>
                  </p:nvGrpSpPr>
                  <p:grpSpPr bwMode="auto">
                    <a:xfrm>
                      <a:off x="2029" y="791"/>
                      <a:ext cx="40" cy="22"/>
                      <a:chOff x="1937" y="882"/>
                      <a:chExt cx="666" cy="347"/>
                    </a:xfrm>
                  </p:grpSpPr>
                  <p:sp>
                    <p:nvSpPr>
                      <p:cNvPr id="1631" name="AutoShape 1905">
                        <a:extLst>
                          <a:ext uri="{FF2B5EF4-FFF2-40B4-BE49-F238E27FC236}">
                            <a16:creationId xmlns:a16="http://schemas.microsoft.com/office/drawing/2014/main" id="{6799B469-7ABE-5367-5ED0-DBE09FA22D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2" name="AutoShape 1906">
                        <a:extLst>
                          <a:ext uri="{FF2B5EF4-FFF2-40B4-BE49-F238E27FC236}">
                            <a16:creationId xmlns:a16="http://schemas.microsoft.com/office/drawing/2014/main" id="{5D7F81C0-E5B5-CE0F-91EC-5044D883F4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3" name="AutoShape 1907">
                        <a:extLst>
                          <a:ext uri="{FF2B5EF4-FFF2-40B4-BE49-F238E27FC236}">
                            <a16:creationId xmlns:a16="http://schemas.microsoft.com/office/drawing/2014/main" id="{89C575B3-F1F1-F3BA-5B41-C320E19C655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7" name="Group 1908">
                      <a:extLst>
                        <a:ext uri="{FF2B5EF4-FFF2-40B4-BE49-F238E27FC236}">
                          <a16:creationId xmlns:a16="http://schemas.microsoft.com/office/drawing/2014/main" id="{D6EF2565-4792-DBA0-4FD3-D3532AB27C14}"/>
                        </a:ext>
                      </a:extLst>
                    </p:cNvPr>
                    <p:cNvGrpSpPr>
                      <a:grpSpLocks/>
                    </p:cNvGrpSpPr>
                    <p:nvPr/>
                  </p:nvGrpSpPr>
                  <p:grpSpPr bwMode="auto">
                    <a:xfrm>
                      <a:off x="2059" y="801"/>
                      <a:ext cx="40" cy="22"/>
                      <a:chOff x="1937" y="882"/>
                      <a:chExt cx="666" cy="347"/>
                    </a:xfrm>
                  </p:grpSpPr>
                  <p:sp>
                    <p:nvSpPr>
                      <p:cNvPr id="1628" name="AutoShape 1909">
                        <a:extLst>
                          <a:ext uri="{FF2B5EF4-FFF2-40B4-BE49-F238E27FC236}">
                            <a16:creationId xmlns:a16="http://schemas.microsoft.com/office/drawing/2014/main" id="{955F3FE2-7E80-802D-9CE5-B9681833D6F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9" name="AutoShape 1910">
                        <a:extLst>
                          <a:ext uri="{FF2B5EF4-FFF2-40B4-BE49-F238E27FC236}">
                            <a16:creationId xmlns:a16="http://schemas.microsoft.com/office/drawing/2014/main" id="{6CA9C6AA-1F53-76CB-9EC3-7D0E28C75A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0" name="AutoShape 1911">
                        <a:extLst>
                          <a:ext uri="{FF2B5EF4-FFF2-40B4-BE49-F238E27FC236}">
                            <a16:creationId xmlns:a16="http://schemas.microsoft.com/office/drawing/2014/main" id="{0BE1B7A5-5D21-020F-DADD-E9A6C337E4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1" name="Group 1912">
                    <a:extLst>
                      <a:ext uri="{FF2B5EF4-FFF2-40B4-BE49-F238E27FC236}">
                        <a16:creationId xmlns:a16="http://schemas.microsoft.com/office/drawing/2014/main" id="{94D34C07-3ADE-676F-343D-99F6F7583DCD}"/>
                      </a:ext>
                    </a:extLst>
                  </p:cNvPr>
                  <p:cNvGrpSpPr>
                    <a:grpSpLocks/>
                  </p:cNvGrpSpPr>
                  <p:nvPr/>
                </p:nvGrpSpPr>
                <p:grpSpPr bwMode="auto">
                  <a:xfrm>
                    <a:off x="1999" y="762"/>
                    <a:ext cx="100" cy="42"/>
                    <a:chOff x="1999" y="781"/>
                    <a:chExt cx="100" cy="42"/>
                  </a:xfrm>
                </p:grpSpPr>
                <p:grpSp>
                  <p:nvGrpSpPr>
                    <p:cNvPr id="1613" name="Group 1913">
                      <a:extLst>
                        <a:ext uri="{FF2B5EF4-FFF2-40B4-BE49-F238E27FC236}">
                          <a16:creationId xmlns:a16="http://schemas.microsoft.com/office/drawing/2014/main" id="{DFB63E64-32E6-F35B-9A34-90477AB56058}"/>
                        </a:ext>
                      </a:extLst>
                    </p:cNvPr>
                    <p:cNvGrpSpPr>
                      <a:grpSpLocks/>
                    </p:cNvGrpSpPr>
                    <p:nvPr/>
                  </p:nvGrpSpPr>
                  <p:grpSpPr bwMode="auto">
                    <a:xfrm>
                      <a:off x="1999" y="781"/>
                      <a:ext cx="40" cy="22"/>
                      <a:chOff x="1937" y="882"/>
                      <a:chExt cx="666" cy="347"/>
                    </a:xfrm>
                  </p:grpSpPr>
                  <p:sp>
                    <p:nvSpPr>
                      <p:cNvPr id="1622" name="AutoShape 1914">
                        <a:extLst>
                          <a:ext uri="{FF2B5EF4-FFF2-40B4-BE49-F238E27FC236}">
                            <a16:creationId xmlns:a16="http://schemas.microsoft.com/office/drawing/2014/main" id="{5EA2973F-5F0A-5692-253B-EBE6B806F2E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3" name="AutoShape 1915">
                        <a:extLst>
                          <a:ext uri="{FF2B5EF4-FFF2-40B4-BE49-F238E27FC236}">
                            <a16:creationId xmlns:a16="http://schemas.microsoft.com/office/drawing/2014/main" id="{FB1AEF2B-D985-A033-0340-0151FF57C03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4" name="AutoShape 1916">
                        <a:extLst>
                          <a:ext uri="{FF2B5EF4-FFF2-40B4-BE49-F238E27FC236}">
                            <a16:creationId xmlns:a16="http://schemas.microsoft.com/office/drawing/2014/main" id="{BB9130F4-2801-FCB8-3187-208090EE39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4" name="Group 1917">
                      <a:extLst>
                        <a:ext uri="{FF2B5EF4-FFF2-40B4-BE49-F238E27FC236}">
                          <a16:creationId xmlns:a16="http://schemas.microsoft.com/office/drawing/2014/main" id="{3976729B-0CA7-06CD-6E31-0CDFDF651C30}"/>
                        </a:ext>
                      </a:extLst>
                    </p:cNvPr>
                    <p:cNvGrpSpPr>
                      <a:grpSpLocks/>
                    </p:cNvGrpSpPr>
                    <p:nvPr/>
                  </p:nvGrpSpPr>
                  <p:grpSpPr bwMode="auto">
                    <a:xfrm>
                      <a:off x="2029" y="791"/>
                      <a:ext cx="40" cy="22"/>
                      <a:chOff x="1937" y="882"/>
                      <a:chExt cx="666" cy="347"/>
                    </a:xfrm>
                  </p:grpSpPr>
                  <p:sp>
                    <p:nvSpPr>
                      <p:cNvPr id="1619" name="AutoShape 1918">
                        <a:extLst>
                          <a:ext uri="{FF2B5EF4-FFF2-40B4-BE49-F238E27FC236}">
                            <a16:creationId xmlns:a16="http://schemas.microsoft.com/office/drawing/2014/main" id="{845CA4A5-89FF-193F-0034-B880316258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0" name="AutoShape 1919">
                        <a:extLst>
                          <a:ext uri="{FF2B5EF4-FFF2-40B4-BE49-F238E27FC236}">
                            <a16:creationId xmlns:a16="http://schemas.microsoft.com/office/drawing/2014/main" id="{848FAF6D-613C-41B7-49C6-54B70FF3D3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1" name="AutoShape 1920">
                        <a:extLst>
                          <a:ext uri="{FF2B5EF4-FFF2-40B4-BE49-F238E27FC236}">
                            <a16:creationId xmlns:a16="http://schemas.microsoft.com/office/drawing/2014/main" id="{6FB84A1E-9F73-DE9F-E32B-3071AA8FB71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5" name="Group 1921">
                      <a:extLst>
                        <a:ext uri="{FF2B5EF4-FFF2-40B4-BE49-F238E27FC236}">
                          <a16:creationId xmlns:a16="http://schemas.microsoft.com/office/drawing/2014/main" id="{56914DB7-23CB-2D5E-9C68-699B5FABAF3A}"/>
                        </a:ext>
                      </a:extLst>
                    </p:cNvPr>
                    <p:cNvGrpSpPr>
                      <a:grpSpLocks/>
                    </p:cNvGrpSpPr>
                    <p:nvPr/>
                  </p:nvGrpSpPr>
                  <p:grpSpPr bwMode="auto">
                    <a:xfrm>
                      <a:off x="2059" y="801"/>
                      <a:ext cx="40" cy="22"/>
                      <a:chOff x="1937" y="882"/>
                      <a:chExt cx="666" cy="347"/>
                    </a:xfrm>
                  </p:grpSpPr>
                  <p:sp>
                    <p:nvSpPr>
                      <p:cNvPr id="1616" name="AutoShape 1922">
                        <a:extLst>
                          <a:ext uri="{FF2B5EF4-FFF2-40B4-BE49-F238E27FC236}">
                            <a16:creationId xmlns:a16="http://schemas.microsoft.com/office/drawing/2014/main" id="{91ED9C7C-468E-B857-F7EC-E63774B2E02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7" name="AutoShape 1923">
                        <a:extLst>
                          <a:ext uri="{FF2B5EF4-FFF2-40B4-BE49-F238E27FC236}">
                            <a16:creationId xmlns:a16="http://schemas.microsoft.com/office/drawing/2014/main" id="{AD388166-4EE5-EDA1-DE48-DA2433C794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8" name="AutoShape 1924">
                        <a:extLst>
                          <a:ext uri="{FF2B5EF4-FFF2-40B4-BE49-F238E27FC236}">
                            <a16:creationId xmlns:a16="http://schemas.microsoft.com/office/drawing/2014/main" id="{E06090E5-D8BC-1FD5-651A-6E6292E48D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2" name="Group 1925">
                    <a:extLst>
                      <a:ext uri="{FF2B5EF4-FFF2-40B4-BE49-F238E27FC236}">
                        <a16:creationId xmlns:a16="http://schemas.microsoft.com/office/drawing/2014/main" id="{F54B461A-D266-72B0-9017-4920D23AB42C}"/>
                      </a:ext>
                    </a:extLst>
                  </p:cNvPr>
                  <p:cNvGrpSpPr>
                    <a:grpSpLocks/>
                  </p:cNvGrpSpPr>
                  <p:nvPr/>
                </p:nvGrpSpPr>
                <p:grpSpPr bwMode="auto">
                  <a:xfrm>
                    <a:off x="1999" y="755"/>
                    <a:ext cx="100" cy="42"/>
                    <a:chOff x="1999" y="781"/>
                    <a:chExt cx="100" cy="42"/>
                  </a:xfrm>
                </p:grpSpPr>
                <p:grpSp>
                  <p:nvGrpSpPr>
                    <p:cNvPr id="1601" name="Group 1926">
                      <a:extLst>
                        <a:ext uri="{FF2B5EF4-FFF2-40B4-BE49-F238E27FC236}">
                          <a16:creationId xmlns:a16="http://schemas.microsoft.com/office/drawing/2014/main" id="{353975F8-C92F-E19A-9733-365F971ADC76}"/>
                        </a:ext>
                      </a:extLst>
                    </p:cNvPr>
                    <p:cNvGrpSpPr>
                      <a:grpSpLocks/>
                    </p:cNvGrpSpPr>
                    <p:nvPr/>
                  </p:nvGrpSpPr>
                  <p:grpSpPr bwMode="auto">
                    <a:xfrm>
                      <a:off x="1999" y="781"/>
                      <a:ext cx="40" cy="22"/>
                      <a:chOff x="1937" y="882"/>
                      <a:chExt cx="666" cy="347"/>
                    </a:xfrm>
                  </p:grpSpPr>
                  <p:sp>
                    <p:nvSpPr>
                      <p:cNvPr id="1610" name="AutoShape 1927">
                        <a:extLst>
                          <a:ext uri="{FF2B5EF4-FFF2-40B4-BE49-F238E27FC236}">
                            <a16:creationId xmlns:a16="http://schemas.microsoft.com/office/drawing/2014/main" id="{8FD36EAC-FC43-C259-DB7C-6B78E26D12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1" name="AutoShape 1928">
                        <a:extLst>
                          <a:ext uri="{FF2B5EF4-FFF2-40B4-BE49-F238E27FC236}">
                            <a16:creationId xmlns:a16="http://schemas.microsoft.com/office/drawing/2014/main" id="{7F6D341E-4A66-1D5C-F49C-7BA99988DB3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2" name="AutoShape 1929">
                        <a:extLst>
                          <a:ext uri="{FF2B5EF4-FFF2-40B4-BE49-F238E27FC236}">
                            <a16:creationId xmlns:a16="http://schemas.microsoft.com/office/drawing/2014/main" id="{8D4851A1-F326-470A-14A5-B2BA99F92A9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2" name="Group 1930">
                      <a:extLst>
                        <a:ext uri="{FF2B5EF4-FFF2-40B4-BE49-F238E27FC236}">
                          <a16:creationId xmlns:a16="http://schemas.microsoft.com/office/drawing/2014/main" id="{7E6796E1-9B35-13C6-AE32-CE19CCD9BC23}"/>
                        </a:ext>
                      </a:extLst>
                    </p:cNvPr>
                    <p:cNvGrpSpPr>
                      <a:grpSpLocks/>
                    </p:cNvGrpSpPr>
                    <p:nvPr/>
                  </p:nvGrpSpPr>
                  <p:grpSpPr bwMode="auto">
                    <a:xfrm>
                      <a:off x="2029" y="791"/>
                      <a:ext cx="40" cy="22"/>
                      <a:chOff x="1937" y="882"/>
                      <a:chExt cx="666" cy="347"/>
                    </a:xfrm>
                  </p:grpSpPr>
                  <p:sp>
                    <p:nvSpPr>
                      <p:cNvPr id="1607" name="AutoShape 1931">
                        <a:extLst>
                          <a:ext uri="{FF2B5EF4-FFF2-40B4-BE49-F238E27FC236}">
                            <a16:creationId xmlns:a16="http://schemas.microsoft.com/office/drawing/2014/main" id="{95EA6B9E-4E42-8F82-6803-A7218B58443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8" name="AutoShape 1932">
                        <a:extLst>
                          <a:ext uri="{FF2B5EF4-FFF2-40B4-BE49-F238E27FC236}">
                            <a16:creationId xmlns:a16="http://schemas.microsoft.com/office/drawing/2014/main" id="{937FAD1B-89FA-317D-D6E3-CE273ED0A7C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9" name="AutoShape 1933">
                        <a:extLst>
                          <a:ext uri="{FF2B5EF4-FFF2-40B4-BE49-F238E27FC236}">
                            <a16:creationId xmlns:a16="http://schemas.microsoft.com/office/drawing/2014/main" id="{F823D092-005C-5A33-A504-C9C884141D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3" name="Group 1934">
                      <a:extLst>
                        <a:ext uri="{FF2B5EF4-FFF2-40B4-BE49-F238E27FC236}">
                          <a16:creationId xmlns:a16="http://schemas.microsoft.com/office/drawing/2014/main" id="{F19ED7D7-C5CA-6DE3-36CF-DD1EF9129A5F}"/>
                        </a:ext>
                      </a:extLst>
                    </p:cNvPr>
                    <p:cNvGrpSpPr>
                      <a:grpSpLocks/>
                    </p:cNvGrpSpPr>
                    <p:nvPr/>
                  </p:nvGrpSpPr>
                  <p:grpSpPr bwMode="auto">
                    <a:xfrm>
                      <a:off x="2059" y="801"/>
                      <a:ext cx="40" cy="22"/>
                      <a:chOff x="1937" y="882"/>
                      <a:chExt cx="666" cy="347"/>
                    </a:xfrm>
                  </p:grpSpPr>
                  <p:sp>
                    <p:nvSpPr>
                      <p:cNvPr id="1604" name="AutoShape 1935">
                        <a:extLst>
                          <a:ext uri="{FF2B5EF4-FFF2-40B4-BE49-F238E27FC236}">
                            <a16:creationId xmlns:a16="http://schemas.microsoft.com/office/drawing/2014/main" id="{64898116-54F9-EDBE-E4CB-AAB69E01BE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5" name="AutoShape 1936">
                        <a:extLst>
                          <a:ext uri="{FF2B5EF4-FFF2-40B4-BE49-F238E27FC236}">
                            <a16:creationId xmlns:a16="http://schemas.microsoft.com/office/drawing/2014/main" id="{89570EA9-71F3-5EB3-99D2-48CE5DED16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6" name="AutoShape 1937">
                        <a:extLst>
                          <a:ext uri="{FF2B5EF4-FFF2-40B4-BE49-F238E27FC236}">
                            <a16:creationId xmlns:a16="http://schemas.microsoft.com/office/drawing/2014/main" id="{0484A362-5A24-2571-6A06-7C74367A00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3" name="Group 1938">
                    <a:extLst>
                      <a:ext uri="{FF2B5EF4-FFF2-40B4-BE49-F238E27FC236}">
                        <a16:creationId xmlns:a16="http://schemas.microsoft.com/office/drawing/2014/main" id="{BF40FA56-F987-3AD0-269F-2CEFD6A69805}"/>
                      </a:ext>
                    </a:extLst>
                  </p:cNvPr>
                  <p:cNvGrpSpPr>
                    <a:grpSpLocks/>
                  </p:cNvGrpSpPr>
                  <p:nvPr/>
                </p:nvGrpSpPr>
                <p:grpSpPr bwMode="auto">
                  <a:xfrm>
                    <a:off x="1993" y="783"/>
                    <a:ext cx="100" cy="42"/>
                    <a:chOff x="1999" y="781"/>
                    <a:chExt cx="100" cy="42"/>
                  </a:xfrm>
                </p:grpSpPr>
                <p:grpSp>
                  <p:nvGrpSpPr>
                    <p:cNvPr id="1589" name="Group 1939">
                      <a:extLst>
                        <a:ext uri="{FF2B5EF4-FFF2-40B4-BE49-F238E27FC236}">
                          <a16:creationId xmlns:a16="http://schemas.microsoft.com/office/drawing/2014/main" id="{713D2073-D1CB-8BA0-8C83-70313D972F81}"/>
                        </a:ext>
                      </a:extLst>
                    </p:cNvPr>
                    <p:cNvGrpSpPr>
                      <a:grpSpLocks/>
                    </p:cNvGrpSpPr>
                    <p:nvPr/>
                  </p:nvGrpSpPr>
                  <p:grpSpPr bwMode="auto">
                    <a:xfrm>
                      <a:off x="1999" y="781"/>
                      <a:ext cx="40" cy="22"/>
                      <a:chOff x="1937" y="882"/>
                      <a:chExt cx="666" cy="347"/>
                    </a:xfrm>
                  </p:grpSpPr>
                  <p:sp>
                    <p:nvSpPr>
                      <p:cNvPr id="1598" name="AutoShape 1940">
                        <a:extLst>
                          <a:ext uri="{FF2B5EF4-FFF2-40B4-BE49-F238E27FC236}">
                            <a16:creationId xmlns:a16="http://schemas.microsoft.com/office/drawing/2014/main" id="{143E4515-FF18-E70E-6A1D-A32C438172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9" name="AutoShape 1941">
                        <a:extLst>
                          <a:ext uri="{FF2B5EF4-FFF2-40B4-BE49-F238E27FC236}">
                            <a16:creationId xmlns:a16="http://schemas.microsoft.com/office/drawing/2014/main" id="{656943A9-6391-AAF8-D109-8A21E31F8C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0" name="AutoShape 1942">
                        <a:extLst>
                          <a:ext uri="{FF2B5EF4-FFF2-40B4-BE49-F238E27FC236}">
                            <a16:creationId xmlns:a16="http://schemas.microsoft.com/office/drawing/2014/main" id="{B29F7263-E48A-EE72-6455-EB3CFFB680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0" name="Group 1943">
                      <a:extLst>
                        <a:ext uri="{FF2B5EF4-FFF2-40B4-BE49-F238E27FC236}">
                          <a16:creationId xmlns:a16="http://schemas.microsoft.com/office/drawing/2014/main" id="{7B45CC25-029B-57FC-ADFE-3D2F1DF4564B}"/>
                        </a:ext>
                      </a:extLst>
                    </p:cNvPr>
                    <p:cNvGrpSpPr>
                      <a:grpSpLocks/>
                    </p:cNvGrpSpPr>
                    <p:nvPr/>
                  </p:nvGrpSpPr>
                  <p:grpSpPr bwMode="auto">
                    <a:xfrm>
                      <a:off x="2029" y="791"/>
                      <a:ext cx="40" cy="22"/>
                      <a:chOff x="1937" y="882"/>
                      <a:chExt cx="666" cy="347"/>
                    </a:xfrm>
                  </p:grpSpPr>
                  <p:sp>
                    <p:nvSpPr>
                      <p:cNvPr id="1595" name="AutoShape 1944">
                        <a:extLst>
                          <a:ext uri="{FF2B5EF4-FFF2-40B4-BE49-F238E27FC236}">
                            <a16:creationId xmlns:a16="http://schemas.microsoft.com/office/drawing/2014/main" id="{862B1950-EA97-6C6C-DED1-334157D8A81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6" name="AutoShape 1945">
                        <a:extLst>
                          <a:ext uri="{FF2B5EF4-FFF2-40B4-BE49-F238E27FC236}">
                            <a16:creationId xmlns:a16="http://schemas.microsoft.com/office/drawing/2014/main" id="{CE1C24E8-3C3B-D8CC-5260-0D0EF6FCDA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7" name="AutoShape 1946">
                        <a:extLst>
                          <a:ext uri="{FF2B5EF4-FFF2-40B4-BE49-F238E27FC236}">
                            <a16:creationId xmlns:a16="http://schemas.microsoft.com/office/drawing/2014/main" id="{681B3C1D-E048-1241-B11D-1F8405FE16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1" name="Group 1947">
                      <a:extLst>
                        <a:ext uri="{FF2B5EF4-FFF2-40B4-BE49-F238E27FC236}">
                          <a16:creationId xmlns:a16="http://schemas.microsoft.com/office/drawing/2014/main" id="{2DFED954-8953-91E8-F036-8F54724BC2DB}"/>
                        </a:ext>
                      </a:extLst>
                    </p:cNvPr>
                    <p:cNvGrpSpPr>
                      <a:grpSpLocks/>
                    </p:cNvGrpSpPr>
                    <p:nvPr/>
                  </p:nvGrpSpPr>
                  <p:grpSpPr bwMode="auto">
                    <a:xfrm>
                      <a:off x="2059" y="801"/>
                      <a:ext cx="40" cy="22"/>
                      <a:chOff x="1937" y="882"/>
                      <a:chExt cx="666" cy="347"/>
                    </a:xfrm>
                  </p:grpSpPr>
                  <p:sp>
                    <p:nvSpPr>
                      <p:cNvPr id="1592" name="AutoShape 1948">
                        <a:extLst>
                          <a:ext uri="{FF2B5EF4-FFF2-40B4-BE49-F238E27FC236}">
                            <a16:creationId xmlns:a16="http://schemas.microsoft.com/office/drawing/2014/main" id="{DD6BCB77-1AD2-9993-C197-D7C89BB149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3" name="AutoShape 1949">
                        <a:extLst>
                          <a:ext uri="{FF2B5EF4-FFF2-40B4-BE49-F238E27FC236}">
                            <a16:creationId xmlns:a16="http://schemas.microsoft.com/office/drawing/2014/main" id="{BAC8A0AD-BAFB-FC69-6387-EBE7AF096D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4" name="AutoShape 1950">
                        <a:extLst>
                          <a:ext uri="{FF2B5EF4-FFF2-40B4-BE49-F238E27FC236}">
                            <a16:creationId xmlns:a16="http://schemas.microsoft.com/office/drawing/2014/main" id="{208371BB-3736-0E18-6E7A-E5B595E40B8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4" name="Group 1951">
                    <a:extLst>
                      <a:ext uri="{FF2B5EF4-FFF2-40B4-BE49-F238E27FC236}">
                        <a16:creationId xmlns:a16="http://schemas.microsoft.com/office/drawing/2014/main" id="{590017D8-1114-254B-A967-A7EFE8E85788}"/>
                      </a:ext>
                    </a:extLst>
                  </p:cNvPr>
                  <p:cNvGrpSpPr>
                    <a:grpSpLocks/>
                  </p:cNvGrpSpPr>
                  <p:nvPr/>
                </p:nvGrpSpPr>
                <p:grpSpPr bwMode="auto">
                  <a:xfrm>
                    <a:off x="1993" y="777"/>
                    <a:ext cx="100" cy="42"/>
                    <a:chOff x="1999" y="781"/>
                    <a:chExt cx="100" cy="42"/>
                  </a:xfrm>
                </p:grpSpPr>
                <p:grpSp>
                  <p:nvGrpSpPr>
                    <p:cNvPr id="1577" name="Group 1952">
                      <a:extLst>
                        <a:ext uri="{FF2B5EF4-FFF2-40B4-BE49-F238E27FC236}">
                          <a16:creationId xmlns:a16="http://schemas.microsoft.com/office/drawing/2014/main" id="{7B924E6A-47AF-C24B-41F4-EDF8EBEA721F}"/>
                        </a:ext>
                      </a:extLst>
                    </p:cNvPr>
                    <p:cNvGrpSpPr>
                      <a:grpSpLocks/>
                    </p:cNvGrpSpPr>
                    <p:nvPr/>
                  </p:nvGrpSpPr>
                  <p:grpSpPr bwMode="auto">
                    <a:xfrm>
                      <a:off x="1999" y="781"/>
                      <a:ext cx="40" cy="22"/>
                      <a:chOff x="1937" y="882"/>
                      <a:chExt cx="666" cy="347"/>
                    </a:xfrm>
                  </p:grpSpPr>
                  <p:sp>
                    <p:nvSpPr>
                      <p:cNvPr id="1586" name="AutoShape 1953">
                        <a:extLst>
                          <a:ext uri="{FF2B5EF4-FFF2-40B4-BE49-F238E27FC236}">
                            <a16:creationId xmlns:a16="http://schemas.microsoft.com/office/drawing/2014/main" id="{4FB47EFD-3C7F-9296-8B6D-8B6F57AF6EB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7" name="AutoShape 1954">
                        <a:extLst>
                          <a:ext uri="{FF2B5EF4-FFF2-40B4-BE49-F238E27FC236}">
                            <a16:creationId xmlns:a16="http://schemas.microsoft.com/office/drawing/2014/main" id="{864B4421-6CB0-D3AC-EE6B-EB45DA1F48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8" name="AutoShape 1955">
                        <a:extLst>
                          <a:ext uri="{FF2B5EF4-FFF2-40B4-BE49-F238E27FC236}">
                            <a16:creationId xmlns:a16="http://schemas.microsoft.com/office/drawing/2014/main" id="{EEB2B36E-8E44-076F-8833-E6F0215BFA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78" name="Group 1956">
                      <a:extLst>
                        <a:ext uri="{FF2B5EF4-FFF2-40B4-BE49-F238E27FC236}">
                          <a16:creationId xmlns:a16="http://schemas.microsoft.com/office/drawing/2014/main" id="{727ECB46-2FFA-D429-F32A-388D991A11C5}"/>
                        </a:ext>
                      </a:extLst>
                    </p:cNvPr>
                    <p:cNvGrpSpPr>
                      <a:grpSpLocks/>
                    </p:cNvGrpSpPr>
                    <p:nvPr/>
                  </p:nvGrpSpPr>
                  <p:grpSpPr bwMode="auto">
                    <a:xfrm>
                      <a:off x="2029" y="791"/>
                      <a:ext cx="40" cy="22"/>
                      <a:chOff x="1937" y="882"/>
                      <a:chExt cx="666" cy="347"/>
                    </a:xfrm>
                  </p:grpSpPr>
                  <p:sp>
                    <p:nvSpPr>
                      <p:cNvPr id="1583" name="AutoShape 1957">
                        <a:extLst>
                          <a:ext uri="{FF2B5EF4-FFF2-40B4-BE49-F238E27FC236}">
                            <a16:creationId xmlns:a16="http://schemas.microsoft.com/office/drawing/2014/main" id="{11F6AD21-0289-2E0A-0C1B-C309EC4804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4" name="AutoShape 1958">
                        <a:extLst>
                          <a:ext uri="{FF2B5EF4-FFF2-40B4-BE49-F238E27FC236}">
                            <a16:creationId xmlns:a16="http://schemas.microsoft.com/office/drawing/2014/main" id="{D3F2DA58-1F8B-2621-8678-2E7CEBAEEC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5" name="AutoShape 1959">
                        <a:extLst>
                          <a:ext uri="{FF2B5EF4-FFF2-40B4-BE49-F238E27FC236}">
                            <a16:creationId xmlns:a16="http://schemas.microsoft.com/office/drawing/2014/main" id="{BAB5FA57-9E1C-E088-26B5-D3BEA1AAA1E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79" name="Group 1960">
                      <a:extLst>
                        <a:ext uri="{FF2B5EF4-FFF2-40B4-BE49-F238E27FC236}">
                          <a16:creationId xmlns:a16="http://schemas.microsoft.com/office/drawing/2014/main" id="{96F5D9ED-E353-91E0-8D78-93FF2EBD16F4}"/>
                        </a:ext>
                      </a:extLst>
                    </p:cNvPr>
                    <p:cNvGrpSpPr>
                      <a:grpSpLocks/>
                    </p:cNvGrpSpPr>
                    <p:nvPr/>
                  </p:nvGrpSpPr>
                  <p:grpSpPr bwMode="auto">
                    <a:xfrm>
                      <a:off x="2059" y="801"/>
                      <a:ext cx="40" cy="22"/>
                      <a:chOff x="1937" y="882"/>
                      <a:chExt cx="666" cy="347"/>
                    </a:xfrm>
                  </p:grpSpPr>
                  <p:sp>
                    <p:nvSpPr>
                      <p:cNvPr id="1580" name="AutoShape 1961">
                        <a:extLst>
                          <a:ext uri="{FF2B5EF4-FFF2-40B4-BE49-F238E27FC236}">
                            <a16:creationId xmlns:a16="http://schemas.microsoft.com/office/drawing/2014/main" id="{C45E332F-D0BF-B51D-80C7-2B9B79E16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1" name="AutoShape 1962">
                        <a:extLst>
                          <a:ext uri="{FF2B5EF4-FFF2-40B4-BE49-F238E27FC236}">
                            <a16:creationId xmlns:a16="http://schemas.microsoft.com/office/drawing/2014/main" id="{4C95FF8A-F801-C28B-9D67-9C0A2F4DC8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2" name="AutoShape 1963">
                        <a:extLst>
                          <a:ext uri="{FF2B5EF4-FFF2-40B4-BE49-F238E27FC236}">
                            <a16:creationId xmlns:a16="http://schemas.microsoft.com/office/drawing/2014/main" id="{E08E54C6-F78E-F5AA-99B9-EF347CC74B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5" name="Group 1964">
                    <a:extLst>
                      <a:ext uri="{FF2B5EF4-FFF2-40B4-BE49-F238E27FC236}">
                        <a16:creationId xmlns:a16="http://schemas.microsoft.com/office/drawing/2014/main" id="{80FAD589-B1DB-6E0A-912C-668580C70FE0}"/>
                      </a:ext>
                    </a:extLst>
                  </p:cNvPr>
                  <p:cNvGrpSpPr>
                    <a:grpSpLocks/>
                  </p:cNvGrpSpPr>
                  <p:nvPr/>
                </p:nvGrpSpPr>
                <p:grpSpPr bwMode="auto">
                  <a:xfrm>
                    <a:off x="1993" y="771"/>
                    <a:ext cx="100" cy="42"/>
                    <a:chOff x="1999" y="781"/>
                    <a:chExt cx="100" cy="42"/>
                  </a:xfrm>
                </p:grpSpPr>
                <p:grpSp>
                  <p:nvGrpSpPr>
                    <p:cNvPr id="1565" name="Group 1965">
                      <a:extLst>
                        <a:ext uri="{FF2B5EF4-FFF2-40B4-BE49-F238E27FC236}">
                          <a16:creationId xmlns:a16="http://schemas.microsoft.com/office/drawing/2014/main" id="{6069C02F-92F3-D05C-6C72-345B39C830DB}"/>
                        </a:ext>
                      </a:extLst>
                    </p:cNvPr>
                    <p:cNvGrpSpPr>
                      <a:grpSpLocks/>
                    </p:cNvGrpSpPr>
                    <p:nvPr/>
                  </p:nvGrpSpPr>
                  <p:grpSpPr bwMode="auto">
                    <a:xfrm>
                      <a:off x="1999" y="781"/>
                      <a:ext cx="40" cy="22"/>
                      <a:chOff x="1937" y="882"/>
                      <a:chExt cx="666" cy="347"/>
                    </a:xfrm>
                  </p:grpSpPr>
                  <p:sp>
                    <p:nvSpPr>
                      <p:cNvPr id="1574" name="AutoShape 1966">
                        <a:extLst>
                          <a:ext uri="{FF2B5EF4-FFF2-40B4-BE49-F238E27FC236}">
                            <a16:creationId xmlns:a16="http://schemas.microsoft.com/office/drawing/2014/main" id="{632332C1-7D9F-0E3A-19FA-296C123503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5" name="AutoShape 1967">
                        <a:extLst>
                          <a:ext uri="{FF2B5EF4-FFF2-40B4-BE49-F238E27FC236}">
                            <a16:creationId xmlns:a16="http://schemas.microsoft.com/office/drawing/2014/main" id="{89DFE989-3AF0-EAA5-EDA8-96C162C786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6" name="AutoShape 1968">
                        <a:extLst>
                          <a:ext uri="{FF2B5EF4-FFF2-40B4-BE49-F238E27FC236}">
                            <a16:creationId xmlns:a16="http://schemas.microsoft.com/office/drawing/2014/main" id="{3F9AF104-C24A-2FE0-79CA-680AFF07384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6" name="Group 1969">
                      <a:extLst>
                        <a:ext uri="{FF2B5EF4-FFF2-40B4-BE49-F238E27FC236}">
                          <a16:creationId xmlns:a16="http://schemas.microsoft.com/office/drawing/2014/main" id="{B609CDEC-907D-60DB-7CE2-70BDA02DE3CC}"/>
                        </a:ext>
                      </a:extLst>
                    </p:cNvPr>
                    <p:cNvGrpSpPr>
                      <a:grpSpLocks/>
                    </p:cNvGrpSpPr>
                    <p:nvPr/>
                  </p:nvGrpSpPr>
                  <p:grpSpPr bwMode="auto">
                    <a:xfrm>
                      <a:off x="2029" y="791"/>
                      <a:ext cx="40" cy="22"/>
                      <a:chOff x="1937" y="882"/>
                      <a:chExt cx="666" cy="347"/>
                    </a:xfrm>
                  </p:grpSpPr>
                  <p:sp>
                    <p:nvSpPr>
                      <p:cNvPr id="1571" name="AutoShape 1970">
                        <a:extLst>
                          <a:ext uri="{FF2B5EF4-FFF2-40B4-BE49-F238E27FC236}">
                            <a16:creationId xmlns:a16="http://schemas.microsoft.com/office/drawing/2014/main" id="{69322F2D-8040-B691-0371-76DD4879A9A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2" name="AutoShape 1971">
                        <a:extLst>
                          <a:ext uri="{FF2B5EF4-FFF2-40B4-BE49-F238E27FC236}">
                            <a16:creationId xmlns:a16="http://schemas.microsoft.com/office/drawing/2014/main" id="{FC9D174E-A19A-18A3-EC21-B2CDCAAA41E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3" name="AutoShape 1972">
                        <a:extLst>
                          <a:ext uri="{FF2B5EF4-FFF2-40B4-BE49-F238E27FC236}">
                            <a16:creationId xmlns:a16="http://schemas.microsoft.com/office/drawing/2014/main" id="{4CCE0AEB-F57F-21AB-74B6-47F9CBCC6CD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7" name="Group 1973">
                      <a:extLst>
                        <a:ext uri="{FF2B5EF4-FFF2-40B4-BE49-F238E27FC236}">
                          <a16:creationId xmlns:a16="http://schemas.microsoft.com/office/drawing/2014/main" id="{EE4B5555-6CCF-1730-0B3F-4F08F685DDBE}"/>
                        </a:ext>
                      </a:extLst>
                    </p:cNvPr>
                    <p:cNvGrpSpPr>
                      <a:grpSpLocks/>
                    </p:cNvGrpSpPr>
                    <p:nvPr/>
                  </p:nvGrpSpPr>
                  <p:grpSpPr bwMode="auto">
                    <a:xfrm>
                      <a:off x="2059" y="801"/>
                      <a:ext cx="40" cy="22"/>
                      <a:chOff x="1937" y="882"/>
                      <a:chExt cx="666" cy="347"/>
                    </a:xfrm>
                  </p:grpSpPr>
                  <p:sp>
                    <p:nvSpPr>
                      <p:cNvPr id="1568" name="AutoShape 1974">
                        <a:extLst>
                          <a:ext uri="{FF2B5EF4-FFF2-40B4-BE49-F238E27FC236}">
                            <a16:creationId xmlns:a16="http://schemas.microsoft.com/office/drawing/2014/main" id="{ADE3F961-A636-F275-9319-F7A85003C5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9" name="AutoShape 1975">
                        <a:extLst>
                          <a:ext uri="{FF2B5EF4-FFF2-40B4-BE49-F238E27FC236}">
                            <a16:creationId xmlns:a16="http://schemas.microsoft.com/office/drawing/2014/main" id="{F19329F1-4C65-925A-ABA4-17642E99F7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0" name="AutoShape 1976">
                        <a:extLst>
                          <a:ext uri="{FF2B5EF4-FFF2-40B4-BE49-F238E27FC236}">
                            <a16:creationId xmlns:a16="http://schemas.microsoft.com/office/drawing/2014/main" id="{2B6A433C-29FC-08B2-79D3-71C3AF74F4D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6" name="Group 1977">
                    <a:extLst>
                      <a:ext uri="{FF2B5EF4-FFF2-40B4-BE49-F238E27FC236}">
                        <a16:creationId xmlns:a16="http://schemas.microsoft.com/office/drawing/2014/main" id="{6C5DFCF8-B460-01A6-902B-AF4881070FF9}"/>
                      </a:ext>
                    </a:extLst>
                  </p:cNvPr>
                  <p:cNvGrpSpPr>
                    <a:grpSpLocks/>
                  </p:cNvGrpSpPr>
                  <p:nvPr/>
                </p:nvGrpSpPr>
                <p:grpSpPr bwMode="auto">
                  <a:xfrm>
                    <a:off x="1987" y="785"/>
                    <a:ext cx="100" cy="42"/>
                    <a:chOff x="1999" y="781"/>
                    <a:chExt cx="100" cy="42"/>
                  </a:xfrm>
                </p:grpSpPr>
                <p:grpSp>
                  <p:nvGrpSpPr>
                    <p:cNvPr id="1553" name="Group 1978">
                      <a:extLst>
                        <a:ext uri="{FF2B5EF4-FFF2-40B4-BE49-F238E27FC236}">
                          <a16:creationId xmlns:a16="http://schemas.microsoft.com/office/drawing/2014/main" id="{809F6C74-47EA-1322-3041-B0454AAF5450}"/>
                        </a:ext>
                      </a:extLst>
                    </p:cNvPr>
                    <p:cNvGrpSpPr>
                      <a:grpSpLocks/>
                    </p:cNvGrpSpPr>
                    <p:nvPr/>
                  </p:nvGrpSpPr>
                  <p:grpSpPr bwMode="auto">
                    <a:xfrm>
                      <a:off x="1999" y="781"/>
                      <a:ext cx="40" cy="22"/>
                      <a:chOff x="1937" y="882"/>
                      <a:chExt cx="666" cy="347"/>
                    </a:xfrm>
                  </p:grpSpPr>
                  <p:sp>
                    <p:nvSpPr>
                      <p:cNvPr id="1562" name="AutoShape 1979">
                        <a:extLst>
                          <a:ext uri="{FF2B5EF4-FFF2-40B4-BE49-F238E27FC236}">
                            <a16:creationId xmlns:a16="http://schemas.microsoft.com/office/drawing/2014/main" id="{B0AB1D43-251A-0B61-7896-648B296CBA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3" name="AutoShape 1980">
                        <a:extLst>
                          <a:ext uri="{FF2B5EF4-FFF2-40B4-BE49-F238E27FC236}">
                            <a16:creationId xmlns:a16="http://schemas.microsoft.com/office/drawing/2014/main" id="{AED49AC0-B73B-6141-55CD-1BA321D96A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4" name="AutoShape 1981">
                        <a:extLst>
                          <a:ext uri="{FF2B5EF4-FFF2-40B4-BE49-F238E27FC236}">
                            <a16:creationId xmlns:a16="http://schemas.microsoft.com/office/drawing/2014/main" id="{6B241F9E-5E7E-10AF-1505-A27A85B8A1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4" name="Group 1982">
                      <a:extLst>
                        <a:ext uri="{FF2B5EF4-FFF2-40B4-BE49-F238E27FC236}">
                          <a16:creationId xmlns:a16="http://schemas.microsoft.com/office/drawing/2014/main" id="{0A93B913-328C-24B1-AD9A-B448D0D7BD2F}"/>
                        </a:ext>
                      </a:extLst>
                    </p:cNvPr>
                    <p:cNvGrpSpPr>
                      <a:grpSpLocks/>
                    </p:cNvGrpSpPr>
                    <p:nvPr/>
                  </p:nvGrpSpPr>
                  <p:grpSpPr bwMode="auto">
                    <a:xfrm>
                      <a:off x="2029" y="791"/>
                      <a:ext cx="40" cy="22"/>
                      <a:chOff x="1937" y="882"/>
                      <a:chExt cx="666" cy="347"/>
                    </a:xfrm>
                  </p:grpSpPr>
                  <p:sp>
                    <p:nvSpPr>
                      <p:cNvPr id="1559" name="AutoShape 1983">
                        <a:extLst>
                          <a:ext uri="{FF2B5EF4-FFF2-40B4-BE49-F238E27FC236}">
                            <a16:creationId xmlns:a16="http://schemas.microsoft.com/office/drawing/2014/main" id="{07FF3881-E651-AFE4-F317-5D4EC9733E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0" name="AutoShape 1984">
                        <a:extLst>
                          <a:ext uri="{FF2B5EF4-FFF2-40B4-BE49-F238E27FC236}">
                            <a16:creationId xmlns:a16="http://schemas.microsoft.com/office/drawing/2014/main" id="{20D19B0E-4201-CDD6-4FD8-7F079F0AB6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1" name="AutoShape 1985">
                        <a:extLst>
                          <a:ext uri="{FF2B5EF4-FFF2-40B4-BE49-F238E27FC236}">
                            <a16:creationId xmlns:a16="http://schemas.microsoft.com/office/drawing/2014/main" id="{BBD87A05-4D7A-941F-F790-CA0CDE49FF2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5" name="Group 1986">
                      <a:extLst>
                        <a:ext uri="{FF2B5EF4-FFF2-40B4-BE49-F238E27FC236}">
                          <a16:creationId xmlns:a16="http://schemas.microsoft.com/office/drawing/2014/main" id="{F649699F-1A2D-AFA7-B421-EA50F4EEC4BA}"/>
                        </a:ext>
                      </a:extLst>
                    </p:cNvPr>
                    <p:cNvGrpSpPr>
                      <a:grpSpLocks/>
                    </p:cNvGrpSpPr>
                    <p:nvPr/>
                  </p:nvGrpSpPr>
                  <p:grpSpPr bwMode="auto">
                    <a:xfrm>
                      <a:off x="2059" y="801"/>
                      <a:ext cx="40" cy="22"/>
                      <a:chOff x="1937" y="882"/>
                      <a:chExt cx="666" cy="347"/>
                    </a:xfrm>
                  </p:grpSpPr>
                  <p:sp>
                    <p:nvSpPr>
                      <p:cNvPr id="1556" name="AutoShape 1987">
                        <a:extLst>
                          <a:ext uri="{FF2B5EF4-FFF2-40B4-BE49-F238E27FC236}">
                            <a16:creationId xmlns:a16="http://schemas.microsoft.com/office/drawing/2014/main" id="{73B5ABCD-317E-6879-53D2-BD060F356D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7" name="AutoShape 1988">
                        <a:extLst>
                          <a:ext uri="{FF2B5EF4-FFF2-40B4-BE49-F238E27FC236}">
                            <a16:creationId xmlns:a16="http://schemas.microsoft.com/office/drawing/2014/main" id="{BD7EB4CB-D3EA-235A-D68A-993BAD56A5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8" name="AutoShape 1989">
                        <a:extLst>
                          <a:ext uri="{FF2B5EF4-FFF2-40B4-BE49-F238E27FC236}">
                            <a16:creationId xmlns:a16="http://schemas.microsoft.com/office/drawing/2014/main" id="{4D319CA1-7BD8-6E2A-5312-B60FC4A6BC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7" name="Group 1990">
                    <a:extLst>
                      <a:ext uri="{FF2B5EF4-FFF2-40B4-BE49-F238E27FC236}">
                        <a16:creationId xmlns:a16="http://schemas.microsoft.com/office/drawing/2014/main" id="{81F12240-FFF5-21D9-B15E-06B3AF1B98FF}"/>
                      </a:ext>
                    </a:extLst>
                  </p:cNvPr>
                  <p:cNvGrpSpPr>
                    <a:grpSpLocks/>
                  </p:cNvGrpSpPr>
                  <p:nvPr/>
                </p:nvGrpSpPr>
                <p:grpSpPr bwMode="auto">
                  <a:xfrm>
                    <a:off x="1987" y="779"/>
                    <a:ext cx="100" cy="42"/>
                    <a:chOff x="1999" y="781"/>
                    <a:chExt cx="100" cy="42"/>
                  </a:xfrm>
                </p:grpSpPr>
                <p:grpSp>
                  <p:nvGrpSpPr>
                    <p:cNvPr id="1541" name="Group 1991">
                      <a:extLst>
                        <a:ext uri="{FF2B5EF4-FFF2-40B4-BE49-F238E27FC236}">
                          <a16:creationId xmlns:a16="http://schemas.microsoft.com/office/drawing/2014/main" id="{A0A73D84-19C9-4075-0D62-4B6EC4849993}"/>
                        </a:ext>
                      </a:extLst>
                    </p:cNvPr>
                    <p:cNvGrpSpPr>
                      <a:grpSpLocks/>
                    </p:cNvGrpSpPr>
                    <p:nvPr/>
                  </p:nvGrpSpPr>
                  <p:grpSpPr bwMode="auto">
                    <a:xfrm>
                      <a:off x="1999" y="781"/>
                      <a:ext cx="40" cy="22"/>
                      <a:chOff x="1937" y="882"/>
                      <a:chExt cx="666" cy="347"/>
                    </a:xfrm>
                  </p:grpSpPr>
                  <p:sp>
                    <p:nvSpPr>
                      <p:cNvPr id="1550" name="AutoShape 1992">
                        <a:extLst>
                          <a:ext uri="{FF2B5EF4-FFF2-40B4-BE49-F238E27FC236}">
                            <a16:creationId xmlns:a16="http://schemas.microsoft.com/office/drawing/2014/main" id="{19DE939C-CB97-A542-9332-D8D2A0069D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1" name="AutoShape 1993">
                        <a:extLst>
                          <a:ext uri="{FF2B5EF4-FFF2-40B4-BE49-F238E27FC236}">
                            <a16:creationId xmlns:a16="http://schemas.microsoft.com/office/drawing/2014/main" id="{2BD5D05D-49D5-24E1-C94D-7655BA71F3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2" name="AutoShape 1994">
                        <a:extLst>
                          <a:ext uri="{FF2B5EF4-FFF2-40B4-BE49-F238E27FC236}">
                            <a16:creationId xmlns:a16="http://schemas.microsoft.com/office/drawing/2014/main" id="{DE535433-B328-D8E9-CE7B-8725AAAB0E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2" name="Group 1995">
                      <a:extLst>
                        <a:ext uri="{FF2B5EF4-FFF2-40B4-BE49-F238E27FC236}">
                          <a16:creationId xmlns:a16="http://schemas.microsoft.com/office/drawing/2014/main" id="{CE6AEDC8-39E4-79DA-ADFC-FEB87F3EB52E}"/>
                        </a:ext>
                      </a:extLst>
                    </p:cNvPr>
                    <p:cNvGrpSpPr>
                      <a:grpSpLocks/>
                    </p:cNvGrpSpPr>
                    <p:nvPr/>
                  </p:nvGrpSpPr>
                  <p:grpSpPr bwMode="auto">
                    <a:xfrm>
                      <a:off x="2029" y="791"/>
                      <a:ext cx="40" cy="22"/>
                      <a:chOff x="1937" y="882"/>
                      <a:chExt cx="666" cy="347"/>
                    </a:xfrm>
                  </p:grpSpPr>
                  <p:sp>
                    <p:nvSpPr>
                      <p:cNvPr id="1547" name="AutoShape 1996">
                        <a:extLst>
                          <a:ext uri="{FF2B5EF4-FFF2-40B4-BE49-F238E27FC236}">
                            <a16:creationId xmlns:a16="http://schemas.microsoft.com/office/drawing/2014/main" id="{96EA48ED-8F11-886A-53B0-55EA975157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8" name="AutoShape 1997">
                        <a:extLst>
                          <a:ext uri="{FF2B5EF4-FFF2-40B4-BE49-F238E27FC236}">
                            <a16:creationId xmlns:a16="http://schemas.microsoft.com/office/drawing/2014/main" id="{0548368A-44FA-DBA9-72A3-AD579410B6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9" name="AutoShape 1998">
                        <a:extLst>
                          <a:ext uri="{FF2B5EF4-FFF2-40B4-BE49-F238E27FC236}">
                            <a16:creationId xmlns:a16="http://schemas.microsoft.com/office/drawing/2014/main" id="{81ABCC91-4E35-2036-7C13-09052FFDDA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3" name="Group 1999">
                      <a:extLst>
                        <a:ext uri="{FF2B5EF4-FFF2-40B4-BE49-F238E27FC236}">
                          <a16:creationId xmlns:a16="http://schemas.microsoft.com/office/drawing/2014/main" id="{6E323726-FE3F-2D51-CCA0-2F07205CAC33}"/>
                        </a:ext>
                      </a:extLst>
                    </p:cNvPr>
                    <p:cNvGrpSpPr>
                      <a:grpSpLocks/>
                    </p:cNvGrpSpPr>
                    <p:nvPr/>
                  </p:nvGrpSpPr>
                  <p:grpSpPr bwMode="auto">
                    <a:xfrm>
                      <a:off x="2059" y="801"/>
                      <a:ext cx="40" cy="22"/>
                      <a:chOff x="1937" y="882"/>
                      <a:chExt cx="666" cy="347"/>
                    </a:xfrm>
                  </p:grpSpPr>
                  <p:sp>
                    <p:nvSpPr>
                      <p:cNvPr id="1544" name="AutoShape 2000">
                        <a:extLst>
                          <a:ext uri="{FF2B5EF4-FFF2-40B4-BE49-F238E27FC236}">
                            <a16:creationId xmlns:a16="http://schemas.microsoft.com/office/drawing/2014/main" id="{8018CCF1-0674-7A52-40A8-EEECFA93AB1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5" name="AutoShape 2001">
                        <a:extLst>
                          <a:ext uri="{FF2B5EF4-FFF2-40B4-BE49-F238E27FC236}">
                            <a16:creationId xmlns:a16="http://schemas.microsoft.com/office/drawing/2014/main" id="{31F314F9-8E51-A0DF-74F1-74271B0B31C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6" name="AutoShape 2002">
                        <a:extLst>
                          <a:ext uri="{FF2B5EF4-FFF2-40B4-BE49-F238E27FC236}">
                            <a16:creationId xmlns:a16="http://schemas.microsoft.com/office/drawing/2014/main" id="{8F0C8E7B-F49B-55A4-1F16-1AED326A7A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8" name="Group 2003">
                    <a:extLst>
                      <a:ext uri="{FF2B5EF4-FFF2-40B4-BE49-F238E27FC236}">
                        <a16:creationId xmlns:a16="http://schemas.microsoft.com/office/drawing/2014/main" id="{4419DEB4-D93B-B331-1D2A-2AC6EC505E85}"/>
                      </a:ext>
                    </a:extLst>
                  </p:cNvPr>
                  <p:cNvGrpSpPr>
                    <a:grpSpLocks/>
                  </p:cNvGrpSpPr>
                  <p:nvPr/>
                </p:nvGrpSpPr>
                <p:grpSpPr bwMode="auto">
                  <a:xfrm>
                    <a:off x="1988" y="775"/>
                    <a:ext cx="100" cy="42"/>
                    <a:chOff x="1999" y="781"/>
                    <a:chExt cx="100" cy="42"/>
                  </a:xfrm>
                </p:grpSpPr>
                <p:grpSp>
                  <p:nvGrpSpPr>
                    <p:cNvPr id="1529" name="Group 2004">
                      <a:extLst>
                        <a:ext uri="{FF2B5EF4-FFF2-40B4-BE49-F238E27FC236}">
                          <a16:creationId xmlns:a16="http://schemas.microsoft.com/office/drawing/2014/main" id="{9C5D4CE1-1D57-2308-FBFE-93CC9E968955}"/>
                        </a:ext>
                      </a:extLst>
                    </p:cNvPr>
                    <p:cNvGrpSpPr>
                      <a:grpSpLocks/>
                    </p:cNvGrpSpPr>
                    <p:nvPr/>
                  </p:nvGrpSpPr>
                  <p:grpSpPr bwMode="auto">
                    <a:xfrm>
                      <a:off x="1999" y="781"/>
                      <a:ext cx="40" cy="22"/>
                      <a:chOff x="1937" y="882"/>
                      <a:chExt cx="666" cy="347"/>
                    </a:xfrm>
                  </p:grpSpPr>
                  <p:sp>
                    <p:nvSpPr>
                      <p:cNvPr id="1538" name="AutoShape 2005">
                        <a:extLst>
                          <a:ext uri="{FF2B5EF4-FFF2-40B4-BE49-F238E27FC236}">
                            <a16:creationId xmlns:a16="http://schemas.microsoft.com/office/drawing/2014/main" id="{DD4B9613-3A98-ED6B-A4CE-A0B5115750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9" name="AutoShape 2006">
                        <a:extLst>
                          <a:ext uri="{FF2B5EF4-FFF2-40B4-BE49-F238E27FC236}">
                            <a16:creationId xmlns:a16="http://schemas.microsoft.com/office/drawing/2014/main" id="{0ACB55BE-C2CC-19AE-AF36-90635F4322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0" name="AutoShape 2007">
                        <a:extLst>
                          <a:ext uri="{FF2B5EF4-FFF2-40B4-BE49-F238E27FC236}">
                            <a16:creationId xmlns:a16="http://schemas.microsoft.com/office/drawing/2014/main" id="{49BF7CC1-F1DA-A9E2-C8A8-F6624FB94A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30" name="Group 2008">
                      <a:extLst>
                        <a:ext uri="{FF2B5EF4-FFF2-40B4-BE49-F238E27FC236}">
                          <a16:creationId xmlns:a16="http://schemas.microsoft.com/office/drawing/2014/main" id="{1723E08C-C58E-3C38-3B69-AEEB7A1E5FDB}"/>
                        </a:ext>
                      </a:extLst>
                    </p:cNvPr>
                    <p:cNvGrpSpPr>
                      <a:grpSpLocks/>
                    </p:cNvGrpSpPr>
                    <p:nvPr/>
                  </p:nvGrpSpPr>
                  <p:grpSpPr bwMode="auto">
                    <a:xfrm>
                      <a:off x="2029" y="791"/>
                      <a:ext cx="40" cy="22"/>
                      <a:chOff x="1937" y="882"/>
                      <a:chExt cx="666" cy="347"/>
                    </a:xfrm>
                  </p:grpSpPr>
                  <p:sp>
                    <p:nvSpPr>
                      <p:cNvPr id="1535" name="AutoShape 2009">
                        <a:extLst>
                          <a:ext uri="{FF2B5EF4-FFF2-40B4-BE49-F238E27FC236}">
                            <a16:creationId xmlns:a16="http://schemas.microsoft.com/office/drawing/2014/main" id="{69D6B880-E85E-5BB6-289B-E85A79B318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6" name="AutoShape 2010">
                        <a:extLst>
                          <a:ext uri="{FF2B5EF4-FFF2-40B4-BE49-F238E27FC236}">
                            <a16:creationId xmlns:a16="http://schemas.microsoft.com/office/drawing/2014/main" id="{5E2896DF-E641-47B8-ACFC-0757432D98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7" name="AutoShape 2011">
                        <a:extLst>
                          <a:ext uri="{FF2B5EF4-FFF2-40B4-BE49-F238E27FC236}">
                            <a16:creationId xmlns:a16="http://schemas.microsoft.com/office/drawing/2014/main" id="{85716787-7602-A1F5-30F0-2EF7B20A39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31" name="Group 2012">
                      <a:extLst>
                        <a:ext uri="{FF2B5EF4-FFF2-40B4-BE49-F238E27FC236}">
                          <a16:creationId xmlns:a16="http://schemas.microsoft.com/office/drawing/2014/main" id="{A1B1388A-9EBB-DBD8-8619-4C8CFDCA9C02}"/>
                        </a:ext>
                      </a:extLst>
                    </p:cNvPr>
                    <p:cNvGrpSpPr>
                      <a:grpSpLocks/>
                    </p:cNvGrpSpPr>
                    <p:nvPr/>
                  </p:nvGrpSpPr>
                  <p:grpSpPr bwMode="auto">
                    <a:xfrm>
                      <a:off x="2059" y="801"/>
                      <a:ext cx="40" cy="22"/>
                      <a:chOff x="1937" y="882"/>
                      <a:chExt cx="666" cy="347"/>
                    </a:xfrm>
                  </p:grpSpPr>
                  <p:sp>
                    <p:nvSpPr>
                      <p:cNvPr id="1532" name="AutoShape 2013">
                        <a:extLst>
                          <a:ext uri="{FF2B5EF4-FFF2-40B4-BE49-F238E27FC236}">
                            <a16:creationId xmlns:a16="http://schemas.microsoft.com/office/drawing/2014/main" id="{EC065F8D-55FA-4D10-3053-EC3F19201F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3" name="AutoShape 2014">
                        <a:extLst>
                          <a:ext uri="{FF2B5EF4-FFF2-40B4-BE49-F238E27FC236}">
                            <a16:creationId xmlns:a16="http://schemas.microsoft.com/office/drawing/2014/main" id="{19FCFFC2-0089-79EB-EBD0-655A56D867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4" name="AutoShape 2015">
                        <a:extLst>
                          <a:ext uri="{FF2B5EF4-FFF2-40B4-BE49-F238E27FC236}">
                            <a16:creationId xmlns:a16="http://schemas.microsoft.com/office/drawing/2014/main" id="{79005431-200D-9F6B-6C9E-78ED7DC721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487" name="AutoShape 2016">
                  <a:extLst>
                    <a:ext uri="{FF2B5EF4-FFF2-40B4-BE49-F238E27FC236}">
                      <a16:creationId xmlns:a16="http://schemas.microsoft.com/office/drawing/2014/main" id="{6EFBB85D-E8BF-23AB-B6F9-43DE5BDAF013}"/>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8" name="AutoShape 2017">
                  <a:extLst>
                    <a:ext uri="{FF2B5EF4-FFF2-40B4-BE49-F238E27FC236}">
                      <a16:creationId xmlns:a16="http://schemas.microsoft.com/office/drawing/2014/main" id="{B498E152-CF65-4F97-F3B3-2343D44ACCC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9" name="AutoShape 2018" descr="大波">
                  <a:extLst>
                    <a:ext uri="{FF2B5EF4-FFF2-40B4-BE49-F238E27FC236}">
                      <a16:creationId xmlns:a16="http://schemas.microsoft.com/office/drawing/2014/main" id="{7B1ABCF7-AB84-57D5-9D7A-0806322714CB}"/>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90" name="Group 2019">
                  <a:extLst>
                    <a:ext uri="{FF2B5EF4-FFF2-40B4-BE49-F238E27FC236}">
                      <a16:creationId xmlns:a16="http://schemas.microsoft.com/office/drawing/2014/main" id="{BD2B36F5-0AD5-2142-AEE5-D9F3B75E0CAB}"/>
                    </a:ext>
                  </a:extLst>
                </p:cNvPr>
                <p:cNvGrpSpPr>
                  <a:grpSpLocks/>
                </p:cNvGrpSpPr>
                <p:nvPr/>
              </p:nvGrpSpPr>
              <p:grpSpPr bwMode="auto">
                <a:xfrm>
                  <a:off x="1915" y="747"/>
                  <a:ext cx="49" cy="103"/>
                  <a:chOff x="1915" y="747"/>
                  <a:chExt cx="49" cy="103"/>
                </a:xfrm>
              </p:grpSpPr>
              <p:grpSp>
                <p:nvGrpSpPr>
                  <p:cNvPr id="1492" name="Group 2020">
                    <a:extLst>
                      <a:ext uri="{FF2B5EF4-FFF2-40B4-BE49-F238E27FC236}">
                        <a16:creationId xmlns:a16="http://schemas.microsoft.com/office/drawing/2014/main" id="{6BED07AB-F962-F723-BB23-04EF9D038C91}"/>
                      </a:ext>
                    </a:extLst>
                  </p:cNvPr>
                  <p:cNvGrpSpPr>
                    <a:grpSpLocks/>
                  </p:cNvGrpSpPr>
                  <p:nvPr/>
                </p:nvGrpSpPr>
                <p:grpSpPr bwMode="auto">
                  <a:xfrm rot="-6844529">
                    <a:off x="1886" y="779"/>
                    <a:ext cx="100" cy="42"/>
                    <a:chOff x="1999" y="781"/>
                    <a:chExt cx="100" cy="42"/>
                  </a:xfrm>
                </p:grpSpPr>
                <p:grpSp>
                  <p:nvGrpSpPr>
                    <p:cNvPr id="1506" name="Group 2021">
                      <a:extLst>
                        <a:ext uri="{FF2B5EF4-FFF2-40B4-BE49-F238E27FC236}">
                          <a16:creationId xmlns:a16="http://schemas.microsoft.com/office/drawing/2014/main" id="{65D85265-965F-D65A-E822-F69DBBDA1235}"/>
                        </a:ext>
                      </a:extLst>
                    </p:cNvPr>
                    <p:cNvGrpSpPr>
                      <a:grpSpLocks/>
                    </p:cNvGrpSpPr>
                    <p:nvPr/>
                  </p:nvGrpSpPr>
                  <p:grpSpPr bwMode="auto">
                    <a:xfrm>
                      <a:off x="1999" y="781"/>
                      <a:ext cx="40" cy="22"/>
                      <a:chOff x="1937" y="882"/>
                      <a:chExt cx="666" cy="347"/>
                    </a:xfrm>
                  </p:grpSpPr>
                  <p:sp>
                    <p:nvSpPr>
                      <p:cNvPr id="1515" name="AutoShape 2022">
                        <a:extLst>
                          <a:ext uri="{FF2B5EF4-FFF2-40B4-BE49-F238E27FC236}">
                            <a16:creationId xmlns:a16="http://schemas.microsoft.com/office/drawing/2014/main" id="{8A2A83A2-2C02-260E-D6D8-FBFA01EE124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6" name="AutoShape 2023">
                        <a:extLst>
                          <a:ext uri="{FF2B5EF4-FFF2-40B4-BE49-F238E27FC236}">
                            <a16:creationId xmlns:a16="http://schemas.microsoft.com/office/drawing/2014/main" id="{48A0D5F7-8660-B042-C791-3F85E77304E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7" name="AutoShape 2024">
                        <a:extLst>
                          <a:ext uri="{FF2B5EF4-FFF2-40B4-BE49-F238E27FC236}">
                            <a16:creationId xmlns:a16="http://schemas.microsoft.com/office/drawing/2014/main" id="{F822770F-2237-DA55-9D29-63A6F35F3C9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7" name="Group 2025">
                      <a:extLst>
                        <a:ext uri="{FF2B5EF4-FFF2-40B4-BE49-F238E27FC236}">
                          <a16:creationId xmlns:a16="http://schemas.microsoft.com/office/drawing/2014/main" id="{4F80F47E-18C3-EDC0-D4DD-7282C282A8D8}"/>
                        </a:ext>
                      </a:extLst>
                    </p:cNvPr>
                    <p:cNvGrpSpPr>
                      <a:grpSpLocks/>
                    </p:cNvGrpSpPr>
                    <p:nvPr/>
                  </p:nvGrpSpPr>
                  <p:grpSpPr bwMode="auto">
                    <a:xfrm>
                      <a:off x="2029" y="791"/>
                      <a:ext cx="40" cy="22"/>
                      <a:chOff x="1937" y="882"/>
                      <a:chExt cx="666" cy="347"/>
                    </a:xfrm>
                  </p:grpSpPr>
                  <p:sp>
                    <p:nvSpPr>
                      <p:cNvPr id="1512" name="AutoShape 2026">
                        <a:extLst>
                          <a:ext uri="{FF2B5EF4-FFF2-40B4-BE49-F238E27FC236}">
                            <a16:creationId xmlns:a16="http://schemas.microsoft.com/office/drawing/2014/main" id="{89838F48-CEBC-CED4-5A7B-6E873D860E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3" name="AutoShape 2027">
                        <a:extLst>
                          <a:ext uri="{FF2B5EF4-FFF2-40B4-BE49-F238E27FC236}">
                            <a16:creationId xmlns:a16="http://schemas.microsoft.com/office/drawing/2014/main" id="{9EBE5A09-EF5D-FB9F-93B9-90B5153853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4" name="AutoShape 2028">
                        <a:extLst>
                          <a:ext uri="{FF2B5EF4-FFF2-40B4-BE49-F238E27FC236}">
                            <a16:creationId xmlns:a16="http://schemas.microsoft.com/office/drawing/2014/main" id="{9295EF58-8F30-19BA-7340-20DF4E8337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8" name="Group 2029">
                      <a:extLst>
                        <a:ext uri="{FF2B5EF4-FFF2-40B4-BE49-F238E27FC236}">
                          <a16:creationId xmlns:a16="http://schemas.microsoft.com/office/drawing/2014/main" id="{54FD4DC2-ACBE-71D2-9053-0097EE3B1B08}"/>
                        </a:ext>
                      </a:extLst>
                    </p:cNvPr>
                    <p:cNvGrpSpPr>
                      <a:grpSpLocks/>
                    </p:cNvGrpSpPr>
                    <p:nvPr/>
                  </p:nvGrpSpPr>
                  <p:grpSpPr bwMode="auto">
                    <a:xfrm>
                      <a:off x="2059" y="801"/>
                      <a:ext cx="40" cy="22"/>
                      <a:chOff x="1937" y="882"/>
                      <a:chExt cx="666" cy="347"/>
                    </a:xfrm>
                  </p:grpSpPr>
                  <p:sp>
                    <p:nvSpPr>
                      <p:cNvPr id="1509" name="AutoShape 2030">
                        <a:extLst>
                          <a:ext uri="{FF2B5EF4-FFF2-40B4-BE49-F238E27FC236}">
                            <a16:creationId xmlns:a16="http://schemas.microsoft.com/office/drawing/2014/main" id="{B2102EA1-E8C5-0278-AC0D-622ABBB018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0" name="AutoShape 2031">
                        <a:extLst>
                          <a:ext uri="{FF2B5EF4-FFF2-40B4-BE49-F238E27FC236}">
                            <a16:creationId xmlns:a16="http://schemas.microsoft.com/office/drawing/2014/main" id="{117C5760-A718-454A-D0C5-BFD37F9DBE4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1" name="AutoShape 2032">
                        <a:extLst>
                          <a:ext uri="{FF2B5EF4-FFF2-40B4-BE49-F238E27FC236}">
                            <a16:creationId xmlns:a16="http://schemas.microsoft.com/office/drawing/2014/main" id="{8D505387-88E1-1A5E-1A0A-4F61D3BC9C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493" name="Group 2033">
                    <a:extLst>
                      <a:ext uri="{FF2B5EF4-FFF2-40B4-BE49-F238E27FC236}">
                        <a16:creationId xmlns:a16="http://schemas.microsoft.com/office/drawing/2014/main" id="{8BBF38E4-F30C-7AAB-83BC-CEC1F521089E}"/>
                      </a:ext>
                    </a:extLst>
                  </p:cNvPr>
                  <p:cNvGrpSpPr>
                    <a:grpSpLocks/>
                  </p:cNvGrpSpPr>
                  <p:nvPr/>
                </p:nvGrpSpPr>
                <p:grpSpPr bwMode="auto">
                  <a:xfrm rot="-6844529">
                    <a:off x="1893" y="776"/>
                    <a:ext cx="100" cy="42"/>
                    <a:chOff x="1999" y="781"/>
                    <a:chExt cx="100" cy="42"/>
                  </a:xfrm>
                </p:grpSpPr>
                <p:grpSp>
                  <p:nvGrpSpPr>
                    <p:cNvPr id="1494" name="Group 2034">
                      <a:extLst>
                        <a:ext uri="{FF2B5EF4-FFF2-40B4-BE49-F238E27FC236}">
                          <a16:creationId xmlns:a16="http://schemas.microsoft.com/office/drawing/2014/main" id="{8983B5BF-A4A7-F057-2997-AA7518DEA5A3}"/>
                        </a:ext>
                      </a:extLst>
                    </p:cNvPr>
                    <p:cNvGrpSpPr>
                      <a:grpSpLocks/>
                    </p:cNvGrpSpPr>
                    <p:nvPr/>
                  </p:nvGrpSpPr>
                  <p:grpSpPr bwMode="auto">
                    <a:xfrm>
                      <a:off x="1999" y="781"/>
                      <a:ext cx="40" cy="22"/>
                      <a:chOff x="1937" y="882"/>
                      <a:chExt cx="666" cy="347"/>
                    </a:xfrm>
                  </p:grpSpPr>
                  <p:sp>
                    <p:nvSpPr>
                      <p:cNvPr id="1503" name="AutoShape 2035">
                        <a:extLst>
                          <a:ext uri="{FF2B5EF4-FFF2-40B4-BE49-F238E27FC236}">
                            <a16:creationId xmlns:a16="http://schemas.microsoft.com/office/drawing/2014/main" id="{35938717-3E25-A6FC-6088-0855608791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4" name="AutoShape 2036">
                        <a:extLst>
                          <a:ext uri="{FF2B5EF4-FFF2-40B4-BE49-F238E27FC236}">
                            <a16:creationId xmlns:a16="http://schemas.microsoft.com/office/drawing/2014/main" id="{75809DEB-C345-2EE2-6030-F191D139F6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5" name="AutoShape 2037">
                        <a:extLst>
                          <a:ext uri="{FF2B5EF4-FFF2-40B4-BE49-F238E27FC236}">
                            <a16:creationId xmlns:a16="http://schemas.microsoft.com/office/drawing/2014/main" id="{AA7A3C72-C2CA-4D32-49EC-F79463507BF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95" name="Group 2038">
                      <a:extLst>
                        <a:ext uri="{FF2B5EF4-FFF2-40B4-BE49-F238E27FC236}">
                          <a16:creationId xmlns:a16="http://schemas.microsoft.com/office/drawing/2014/main" id="{F2BD3F6A-DF0E-3309-BADC-78AEAD2F38FD}"/>
                        </a:ext>
                      </a:extLst>
                    </p:cNvPr>
                    <p:cNvGrpSpPr>
                      <a:grpSpLocks/>
                    </p:cNvGrpSpPr>
                    <p:nvPr/>
                  </p:nvGrpSpPr>
                  <p:grpSpPr bwMode="auto">
                    <a:xfrm>
                      <a:off x="2029" y="791"/>
                      <a:ext cx="40" cy="22"/>
                      <a:chOff x="1937" y="882"/>
                      <a:chExt cx="666" cy="347"/>
                    </a:xfrm>
                  </p:grpSpPr>
                  <p:sp>
                    <p:nvSpPr>
                      <p:cNvPr id="1500" name="AutoShape 2039">
                        <a:extLst>
                          <a:ext uri="{FF2B5EF4-FFF2-40B4-BE49-F238E27FC236}">
                            <a16:creationId xmlns:a16="http://schemas.microsoft.com/office/drawing/2014/main" id="{D5AF985C-4A8F-3009-308F-7DAAA4F67B9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1" name="AutoShape 2040">
                        <a:extLst>
                          <a:ext uri="{FF2B5EF4-FFF2-40B4-BE49-F238E27FC236}">
                            <a16:creationId xmlns:a16="http://schemas.microsoft.com/office/drawing/2014/main" id="{622D2029-0800-DFCC-FBF4-DA25D3D8C20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2" name="AutoShape 2041">
                        <a:extLst>
                          <a:ext uri="{FF2B5EF4-FFF2-40B4-BE49-F238E27FC236}">
                            <a16:creationId xmlns:a16="http://schemas.microsoft.com/office/drawing/2014/main" id="{DFD52CA7-5F1B-F421-A816-B9E74EC2DD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96" name="Group 2042">
                      <a:extLst>
                        <a:ext uri="{FF2B5EF4-FFF2-40B4-BE49-F238E27FC236}">
                          <a16:creationId xmlns:a16="http://schemas.microsoft.com/office/drawing/2014/main" id="{86E9AB8B-DF4F-210D-8B1B-B257DC294A0D}"/>
                        </a:ext>
                      </a:extLst>
                    </p:cNvPr>
                    <p:cNvGrpSpPr>
                      <a:grpSpLocks/>
                    </p:cNvGrpSpPr>
                    <p:nvPr/>
                  </p:nvGrpSpPr>
                  <p:grpSpPr bwMode="auto">
                    <a:xfrm>
                      <a:off x="2059" y="801"/>
                      <a:ext cx="40" cy="22"/>
                      <a:chOff x="1937" y="882"/>
                      <a:chExt cx="666" cy="347"/>
                    </a:xfrm>
                  </p:grpSpPr>
                  <p:sp>
                    <p:nvSpPr>
                      <p:cNvPr id="1497" name="AutoShape 2043">
                        <a:extLst>
                          <a:ext uri="{FF2B5EF4-FFF2-40B4-BE49-F238E27FC236}">
                            <a16:creationId xmlns:a16="http://schemas.microsoft.com/office/drawing/2014/main" id="{B148B85B-4C1F-2A0E-7F62-2ED8D969E6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8" name="AutoShape 2044">
                        <a:extLst>
                          <a:ext uri="{FF2B5EF4-FFF2-40B4-BE49-F238E27FC236}">
                            <a16:creationId xmlns:a16="http://schemas.microsoft.com/office/drawing/2014/main" id="{9F009563-16D3-17F4-D835-DE58D415F6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9" name="AutoShape 2045">
                        <a:extLst>
                          <a:ext uri="{FF2B5EF4-FFF2-40B4-BE49-F238E27FC236}">
                            <a16:creationId xmlns:a16="http://schemas.microsoft.com/office/drawing/2014/main" id="{BBBDD035-1A2B-67BC-2072-AED6DD9EF6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491" name="AutoShape 2046">
                  <a:extLst>
                    <a:ext uri="{FF2B5EF4-FFF2-40B4-BE49-F238E27FC236}">
                      <a16:creationId xmlns:a16="http://schemas.microsoft.com/office/drawing/2014/main" id="{DF872E3D-0FD2-A1BF-78FB-BF3AD6657FB6}"/>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1" name="Group 1861">
                <a:extLst>
                  <a:ext uri="{FF2B5EF4-FFF2-40B4-BE49-F238E27FC236}">
                    <a16:creationId xmlns:a16="http://schemas.microsoft.com/office/drawing/2014/main" id="{EB2C8CA7-8B4B-EDCC-988B-F232FB644DA9}"/>
                  </a:ext>
                </a:extLst>
              </p:cNvPr>
              <p:cNvGrpSpPr>
                <a:grpSpLocks/>
              </p:cNvGrpSpPr>
              <p:nvPr/>
            </p:nvGrpSpPr>
            <p:grpSpPr bwMode="auto">
              <a:xfrm>
                <a:off x="1142972" y="3422661"/>
                <a:ext cx="792161" cy="257623"/>
                <a:chOff x="1760" y="640"/>
                <a:chExt cx="380" cy="214"/>
              </a:xfrm>
            </p:grpSpPr>
            <p:sp>
              <p:nvSpPr>
                <p:cNvPr id="1294" name="AutoShape 1862">
                  <a:extLst>
                    <a:ext uri="{FF2B5EF4-FFF2-40B4-BE49-F238E27FC236}">
                      <a16:creationId xmlns:a16="http://schemas.microsoft.com/office/drawing/2014/main" id="{C1596D4B-F784-3521-9ED8-2F99DAD0539D}"/>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5" name="AutoShape 1863">
                  <a:extLst>
                    <a:ext uri="{FF2B5EF4-FFF2-40B4-BE49-F238E27FC236}">
                      <a16:creationId xmlns:a16="http://schemas.microsoft.com/office/drawing/2014/main" id="{C75B9CB2-284F-8E23-83A9-3BD4F5360728}"/>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6" name="AutoShape 1864">
                  <a:extLst>
                    <a:ext uri="{FF2B5EF4-FFF2-40B4-BE49-F238E27FC236}">
                      <a16:creationId xmlns:a16="http://schemas.microsoft.com/office/drawing/2014/main" id="{EA9CE745-A5BF-E9BD-5943-A9B3D6F7044C}"/>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7" name="AutoShape 1865">
                  <a:extLst>
                    <a:ext uri="{FF2B5EF4-FFF2-40B4-BE49-F238E27FC236}">
                      <a16:creationId xmlns:a16="http://schemas.microsoft.com/office/drawing/2014/main" id="{3A53C399-7BF0-85C4-7023-7BED61812DD1}"/>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8" name="AutoShape 1866">
                  <a:extLst>
                    <a:ext uri="{FF2B5EF4-FFF2-40B4-BE49-F238E27FC236}">
                      <a16:creationId xmlns:a16="http://schemas.microsoft.com/office/drawing/2014/main" id="{873560C6-5D25-0F98-A9F0-09308F623E9B}"/>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9" name="AutoShape 1867">
                  <a:extLst>
                    <a:ext uri="{FF2B5EF4-FFF2-40B4-BE49-F238E27FC236}">
                      <a16:creationId xmlns:a16="http://schemas.microsoft.com/office/drawing/2014/main" id="{C12B315F-A993-B62F-D352-673596E799E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00" name="Group 1868">
                  <a:extLst>
                    <a:ext uri="{FF2B5EF4-FFF2-40B4-BE49-F238E27FC236}">
                      <a16:creationId xmlns:a16="http://schemas.microsoft.com/office/drawing/2014/main" id="{8907A682-5EC1-21F4-4998-BD78678A7985}"/>
                    </a:ext>
                  </a:extLst>
                </p:cNvPr>
                <p:cNvGrpSpPr>
                  <a:grpSpLocks/>
                </p:cNvGrpSpPr>
                <p:nvPr/>
              </p:nvGrpSpPr>
              <p:grpSpPr bwMode="auto">
                <a:xfrm>
                  <a:off x="2017" y="808"/>
                  <a:ext cx="40" cy="22"/>
                  <a:chOff x="1937" y="882"/>
                  <a:chExt cx="666" cy="347"/>
                </a:xfrm>
              </p:grpSpPr>
              <p:sp>
                <p:nvSpPr>
                  <p:cNvPr id="1476" name="AutoShape 1869">
                    <a:extLst>
                      <a:ext uri="{FF2B5EF4-FFF2-40B4-BE49-F238E27FC236}">
                        <a16:creationId xmlns:a16="http://schemas.microsoft.com/office/drawing/2014/main" id="{D8970C33-C80B-9040-2C7A-5D29628429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7" name="AutoShape 1870">
                    <a:extLst>
                      <a:ext uri="{FF2B5EF4-FFF2-40B4-BE49-F238E27FC236}">
                        <a16:creationId xmlns:a16="http://schemas.microsoft.com/office/drawing/2014/main" id="{AD0D8A46-17E5-F83A-C109-18C284D144F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8" name="AutoShape 1871">
                    <a:extLst>
                      <a:ext uri="{FF2B5EF4-FFF2-40B4-BE49-F238E27FC236}">
                        <a16:creationId xmlns:a16="http://schemas.microsoft.com/office/drawing/2014/main" id="{48AB972A-E632-D2A6-D874-A9C01A48DE2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01" name="Group 1872">
                  <a:extLst>
                    <a:ext uri="{FF2B5EF4-FFF2-40B4-BE49-F238E27FC236}">
                      <a16:creationId xmlns:a16="http://schemas.microsoft.com/office/drawing/2014/main" id="{CE65E1F5-31C8-55C4-BD05-178EB1842FCB}"/>
                    </a:ext>
                  </a:extLst>
                </p:cNvPr>
                <p:cNvGrpSpPr>
                  <a:grpSpLocks/>
                </p:cNvGrpSpPr>
                <p:nvPr/>
              </p:nvGrpSpPr>
              <p:grpSpPr bwMode="auto">
                <a:xfrm>
                  <a:off x="1986" y="750"/>
                  <a:ext cx="112" cy="72"/>
                  <a:chOff x="1987" y="755"/>
                  <a:chExt cx="112" cy="72"/>
                </a:xfrm>
              </p:grpSpPr>
              <p:grpSp>
                <p:nvGrpSpPr>
                  <p:cNvPr id="1333" name="Group 1873">
                    <a:extLst>
                      <a:ext uri="{FF2B5EF4-FFF2-40B4-BE49-F238E27FC236}">
                        <a16:creationId xmlns:a16="http://schemas.microsoft.com/office/drawing/2014/main" id="{E9244249-28AA-EA3C-F56A-DDB34647EA54}"/>
                      </a:ext>
                    </a:extLst>
                  </p:cNvPr>
                  <p:cNvGrpSpPr>
                    <a:grpSpLocks/>
                  </p:cNvGrpSpPr>
                  <p:nvPr/>
                </p:nvGrpSpPr>
                <p:grpSpPr bwMode="auto">
                  <a:xfrm>
                    <a:off x="1999" y="781"/>
                    <a:ext cx="100" cy="42"/>
                    <a:chOff x="1999" y="781"/>
                    <a:chExt cx="100" cy="42"/>
                  </a:xfrm>
                </p:grpSpPr>
                <p:grpSp>
                  <p:nvGrpSpPr>
                    <p:cNvPr id="1464" name="Group 1874">
                      <a:extLst>
                        <a:ext uri="{FF2B5EF4-FFF2-40B4-BE49-F238E27FC236}">
                          <a16:creationId xmlns:a16="http://schemas.microsoft.com/office/drawing/2014/main" id="{345EF0FF-EE17-8119-7327-9D645D7BC048}"/>
                        </a:ext>
                      </a:extLst>
                    </p:cNvPr>
                    <p:cNvGrpSpPr>
                      <a:grpSpLocks/>
                    </p:cNvGrpSpPr>
                    <p:nvPr/>
                  </p:nvGrpSpPr>
                  <p:grpSpPr bwMode="auto">
                    <a:xfrm>
                      <a:off x="1999" y="781"/>
                      <a:ext cx="40" cy="22"/>
                      <a:chOff x="1937" y="882"/>
                      <a:chExt cx="666" cy="347"/>
                    </a:xfrm>
                  </p:grpSpPr>
                  <p:sp>
                    <p:nvSpPr>
                      <p:cNvPr id="1473" name="AutoShape 1875">
                        <a:extLst>
                          <a:ext uri="{FF2B5EF4-FFF2-40B4-BE49-F238E27FC236}">
                            <a16:creationId xmlns:a16="http://schemas.microsoft.com/office/drawing/2014/main" id="{83E462FA-ECC0-BF29-0F68-49E081C6E2A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4" name="AutoShape 1876">
                        <a:extLst>
                          <a:ext uri="{FF2B5EF4-FFF2-40B4-BE49-F238E27FC236}">
                            <a16:creationId xmlns:a16="http://schemas.microsoft.com/office/drawing/2014/main" id="{FF54AE69-387B-6252-9017-A4B7B223EC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5" name="AutoShape 1877">
                        <a:extLst>
                          <a:ext uri="{FF2B5EF4-FFF2-40B4-BE49-F238E27FC236}">
                            <a16:creationId xmlns:a16="http://schemas.microsoft.com/office/drawing/2014/main" id="{BA80F450-9C46-01CF-B82E-B12AEEA6742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5" name="Group 1878">
                      <a:extLst>
                        <a:ext uri="{FF2B5EF4-FFF2-40B4-BE49-F238E27FC236}">
                          <a16:creationId xmlns:a16="http://schemas.microsoft.com/office/drawing/2014/main" id="{9DA0CB42-C249-3A14-85E8-C1B957BB0893}"/>
                        </a:ext>
                      </a:extLst>
                    </p:cNvPr>
                    <p:cNvGrpSpPr>
                      <a:grpSpLocks/>
                    </p:cNvGrpSpPr>
                    <p:nvPr/>
                  </p:nvGrpSpPr>
                  <p:grpSpPr bwMode="auto">
                    <a:xfrm>
                      <a:off x="2029" y="791"/>
                      <a:ext cx="40" cy="22"/>
                      <a:chOff x="1937" y="882"/>
                      <a:chExt cx="666" cy="347"/>
                    </a:xfrm>
                  </p:grpSpPr>
                  <p:sp>
                    <p:nvSpPr>
                      <p:cNvPr id="1470" name="AutoShape 1879">
                        <a:extLst>
                          <a:ext uri="{FF2B5EF4-FFF2-40B4-BE49-F238E27FC236}">
                            <a16:creationId xmlns:a16="http://schemas.microsoft.com/office/drawing/2014/main" id="{A6DCD246-CDEA-9E48-7087-798A92E5072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1" name="AutoShape 1880">
                        <a:extLst>
                          <a:ext uri="{FF2B5EF4-FFF2-40B4-BE49-F238E27FC236}">
                            <a16:creationId xmlns:a16="http://schemas.microsoft.com/office/drawing/2014/main" id="{9EEBE817-5C64-675C-6867-24C3A48098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2" name="AutoShape 1881">
                        <a:extLst>
                          <a:ext uri="{FF2B5EF4-FFF2-40B4-BE49-F238E27FC236}">
                            <a16:creationId xmlns:a16="http://schemas.microsoft.com/office/drawing/2014/main" id="{DD80A1B4-9641-666C-0418-80256D1106D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6" name="Group 1882">
                      <a:extLst>
                        <a:ext uri="{FF2B5EF4-FFF2-40B4-BE49-F238E27FC236}">
                          <a16:creationId xmlns:a16="http://schemas.microsoft.com/office/drawing/2014/main" id="{6130F786-EE87-CB02-150E-F79AA9B213A8}"/>
                        </a:ext>
                      </a:extLst>
                    </p:cNvPr>
                    <p:cNvGrpSpPr>
                      <a:grpSpLocks/>
                    </p:cNvGrpSpPr>
                    <p:nvPr/>
                  </p:nvGrpSpPr>
                  <p:grpSpPr bwMode="auto">
                    <a:xfrm>
                      <a:off x="2059" y="801"/>
                      <a:ext cx="40" cy="22"/>
                      <a:chOff x="1937" y="882"/>
                      <a:chExt cx="666" cy="347"/>
                    </a:xfrm>
                  </p:grpSpPr>
                  <p:sp>
                    <p:nvSpPr>
                      <p:cNvPr id="1467" name="AutoShape 1883">
                        <a:extLst>
                          <a:ext uri="{FF2B5EF4-FFF2-40B4-BE49-F238E27FC236}">
                            <a16:creationId xmlns:a16="http://schemas.microsoft.com/office/drawing/2014/main" id="{0BBC009E-FA27-5E85-7DA1-41FBA2095AC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8" name="AutoShape 1884">
                        <a:extLst>
                          <a:ext uri="{FF2B5EF4-FFF2-40B4-BE49-F238E27FC236}">
                            <a16:creationId xmlns:a16="http://schemas.microsoft.com/office/drawing/2014/main" id="{30CE7C8F-02CD-414F-538F-8EDA2F28FB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9" name="AutoShape 1885">
                        <a:extLst>
                          <a:ext uri="{FF2B5EF4-FFF2-40B4-BE49-F238E27FC236}">
                            <a16:creationId xmlns:a16="http://schemas.microsoft.com/office/drawing/2014/main" id="{21AA0CB8-9090-80FC-5E46-72485E7A4C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4" name="Group 1886">
                    <a:extLst>
                      <a:ext uri="{FF2B5EF4-FFF2-40B4-BE49-F238E27FC236}">
                        <a16:creationId xmlns:a16="http://schemas.microsoft.com/office/drawing/2014/main" id="{1A4F19F1-33BB-2945-BCAD-08B0FAAB94B8}"/>
                      </a:ext>
                    </a:extLst>
                  </p:cNvPr>
                  <p:cNvGrpSpPr>
                    <a:grpSpLocks/>
                  </p:cNvGrpSpPr>
                  <p:nvPr/>
                </p:nvGrpSpPr>
                <p:grpSpPr bwMode="auto">
                  <a:xfrm>
                    <a:off x="1999" y="775"/>
                    <a:ext cx="100" cy="42"/>
                    <a:chOff x="1999" y="781"/>
                    <a:chExt cx="100" cy="42"/>
                  </a:xfrm>
                </p:grpSpPr>
                <p:grpSp>
                  <p:nvGrpSpPr>
                    <p:cNvPr id="1452" name="Group 1887">
                      <a:extLst>
                        <a:ext uri="{FF2B5EF4-FFF2-40B4-BE49-F238E27FC236}">
                          <a16:creationId xmlns:a16="http://schemas.microsoft.com/office/drawing/2014/main" id="{F8DA14D6-BB02-F81E-B448-E5A276249785}"/>
                        </a:ext>
                      </a:extLst>
                    </p:cNvPr>
                    <p:cNvGrpSpPr>
                      <a:grpSpLocks/>
                    </p:cNvGrpSpPr>
                    <p:nvPr/>
                  </p:nvGrpSpPr>
                  <p:grpSpPr bwMode="auto">
                    <a:xfrm>
                      <a:off x="1999" y="781"/>
                      <a:ext cx="40" cy="22"/>
                      <a:chOff x="1937" y="882"/>
                      <a:chExt cx="666" cy="347"/>
                    </a:xfrm>
                  </p:grpSpPr>
                  <p:sp>
                    <p:nvSpPr>
                      <p:cNvPr id="1461" name="AutoShape 1888">
                        <a:extLst>
                          <a:ext uri="{FF2B5EF4-FFF2-40B4-BE49-F238E27FC236}">
                            <a16:creationId xmlns:a16="http://schemas.microsoft.com/office/drawing/2014/main" id="{A35754B2-7BC1-1032-6D2B-04D55362A5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2" name="AutoShape 1889">
                        <a:extLst>
                          <a:ext uri="{FF2B5EF4-FFF2-40B4-BE49-F238E27FC236}">
                            <a16:creationId xmlns:a16="http://schemas.microsoft.com/office/drawing/2014/main" id="{D8D18D9F-A39B-D166-98E4-6929CB30D1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3" name="AutoShape 1890">
                        <a:extLst>
                          <a:ext uri="{FF2B5EF4-FFF2-40B4-BE49-F238E27FC236}">
                            <a16:creationId xmlns:a16="http://schemas.microsoft.com/office/drawing/2014/main" id="{C5A4F41A-0F61-CB1B-76CE-57BA915B5B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3" name="Group 1891">
                      <a:extLst>
                        <a:ext uri="{FF2B5EF4-FFF2-40B4-BE49-F238E27FC236}">
                          <a16:creationId xmlns:a16="http://schemas.microsoft.com/office/drawing/2014/main" id="{316BE763-724F-2F1A-FB44-02579A760361}"/>
                        </a:ext>
                      </a:extLst>
                    </p:cNvPr>
                    <p:cNvGrpSpPr>
                      <a:grpSpLocks/>
                    </p:cNvGrpSpPr>
                    <p:nvPr/>
                  </p:nvGrpSpPr>
                  <p:grpSpPr bwMode="auto">
                    <a:xfrm>
                      <a:off x="2029" y="791"/>
                      <a:ext cx="40" cy="22"/>
                      <a:chOff x="1937" y="882"/>
                      <a:chExt cx="666" cy="347"/>
                    </a:xfrm>
                  </p:grpSpPr>
                  <p:sp>
                    <p:nvSpPr>
                      <p:cNvPr id="1458" name="AutoShape 1892">
                        <a:extLst>
                          <a:ext uri="{FF2B5EF4-FFF2-40B4-BE49-F238E27FC236}">
                            <a16:creationId xmlns:a16="http://schemas.microsoft.com/office/drawing/2014/main" id="{5421F39E-96FB-514E-12C3-C6355ADD13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9" name="AutoShape 1893">
                        <a:extLst>
                          <a:ext uri="{FF2B5EF4-FFF2-40B4-BE49-F238E27FC236}">
                            <a16:creationId xmlns:a16="http://schemas.microsoft.com/office/drawing/2014/main" id="{2773F937-B36F-3B47-591A-6656CE9278D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0" name="AutoShape 1894">
                        <a:extLst>
                          <a:ext uri="{FF2B5EF4-FFF2-40B4-BE49-F238E27FC236}">
                            <a16:creationId xmlns:a16="http://schemas.microsoft.com/office/drawing/2014/main" id="{A316A714-7C47-2C35-E8FA-EF396C0DC34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4" name="Group 1895">
                      <a:extLst>
                        <a:ext uri="{FF2B5EF4-FFF2-40B4-BE49-F238E27FC236}">
                          <a16:creationId xmlns:a16="http://schemas.microsoft.com/office/drawing/2014/main" id="{F90147DC-BEFE-8E84-EF25-C53312BD737B}"/>
                        </a:ext>
                      </a:extLst>
                    </p:cNvPr>
                    <p:cNvGrpSpPr>
                      <a:grpSpLocks/>
                    </p:cNvGrpSpPr>
                    <p:nvPr/>
                  </p:nvGrpSpPr>
                  <p:grpSpPr bwMode="auto">
                    <a:xfrm>
                      <a:off x="2059" y="801"/>
                      <a:ext cx="40" cy="22"/>
                      <a:chOff x="1937" y="882"/>
                      <a:chExt cx="666" cy="347"/>
                    </a:xfrm>
                  </p:grpSpPr>
                  <p:sp>
                    <p:nvSpPr>
                      <p:cNvPr id="1455" name="AutoShape 1896">
                        <a:extLst>
                          <a:ext uri="{FF2B5EF4-FFF2-40B4-BE49-F238E27FC236}">
                            <a16:creationId xmlns:a16="http://schemas.microsoft.com/office/drawing/2014/main" id="{689C040A-249D-D0DF-0A41-1713BC69A7F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6" name="AutoShape 1897">
                        <a:extLst>
                          <a:ext uri="{FF2B5EF4-FFF2-40B4-BE49-F238E27FC236}">
                            <a16:creationId xmlns:a16="http://schemas.microsoft.com/office/drawing/2014/main" id="{19CE1FE8-453F-7826-4246-C64C09193F8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7" name="AutoShape 1898">
                        <a:extLst>
                          <a:ext uri="{FF2B5EF4-FFF2-40B4-BE49-F238E27FC236}">
                            <a16:creationId xmlns:a16="http://schemas.microsoft.com/office/drawing/2014/main" id="{D56BB1CC-3206-A639-9A5D-291076FC1E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5" name="Group 1899">
                    <a:extLst>
                      <a:ext uri="{FF2B5EF4-FFF2-40B4-BE49-F238E27FC236}">
                        <a16:creationId xmlns:a16="http://schemas.microsoft.com/office/drawing/2014/main" id="{752BAE3D-EC89-BFC0-C71A-B1BCE92C75BB}"/>
                      </a:ext>
                    </a:extLst>
                  </p:cNvPr>
                  <p:cNvGrpSpPr>
                    <a:grpSpLocks/>
                  </p:cNvGrpSpPr>
                  <p:nvPr/>
                </p:nvGrpSpPr>
                <p:grpSpPr bwMode="auto">
                  <a:xfrm>
                    <a:off x="1999" y="769"/>
                    <a:ext cx="100" cy="42"/>
                    <a:chOff x="1999" y="781"/>
                    <a:chExt cx="100" cy="42"/>
                  </a:xfrm>
                </p:grpSpPr>
                <p:grpSp>
                  <p:nvGrpSpPr>
                    <p:cNvPr id="1440" name="Group 1900">
                      <a:extLst>
                        <a:ext uri="{FF2B5EF4-FFF2-40B4-BE49-F238E27FC236}">
                          <a16:creationId xmlns:a16="http://schemas.microsoft.com/office/drawing/2014/main" id="{21ED018C-A479-218C-671B-4FB8AC90F531}"/>
                        </a:ext>
                      </a:extLst>
                    </p:cNvPr>
                    <p:cNvGrpSpPr>
                      <a:grpSpLocks/>
                    </p:cNvGrpSpPr>
                    <p:nvPr/>
                  </p:nvGrpSpPr>
                  <p:grpSpPr bwMode="auto">
                    <a:xfrm>
                      <a:off x="1999" y="781"/>
                      <a:ext cx="40" cy="22"/>
                      <a:chOff x="1937" y="882"/>
                      <a:chExt cx="666" cy="347"/>
                    </a:xfrm>
                  </p:grpSpPr>
                  <p:sp>
                    <p:nvSpPr>
                      <p:cNvPr id="1449" name="AutoShape 1901">
                        <a:extLst>
                          <a:ext uri="{FF2B5EF4-FFF2-40B4-BE49-F238E27FC236}">
                            <a16:creationId xmlns:a16="http://schemas.microsoft.com/office/drawing/2014/main" id="{0193FA54-080D-EC31-9438-67D4488F4CA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0" name="AutoShape 1902">
                        <a:extLst>
                          <a:ext uri="{FF2B5EF4-FFF2-40B4-BE49-F238E27FC236}">
                            <a16:creationId xmlns:a16="http://schemas.microsoft.com/office/drawing/2014/main" id="{C29C6E9A-6F87-B4BC-218C-30B64BFAAE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1" name="AutoShape 1903">
                        <a:extLst>
                          <a:ext uri="{FF2B5EF4-FFF2-40B4-BE49-F238E27FC236}">
                            <a16:creationId xmlns:a16="http://schemas.microsoft.com/office/drawing/2014/main" id="{7FA4C37D-9D61-DA69-8832-7B0E07A90A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1" name="Group 1904">
                      <a:extLst>
                        <a:ext uri="{FF2B5EF4-FFF2-40B4-BE49-F238E27FC236}">
                          <a16:creationId xmlns:a16="http://schemas.microsoft.com/office/drawing/2014/main" id="{F7647C84-B567-1EB5-CD94-73020122B313}"/>
                        </a:ext>
                      </a:extLst>
                    </p:cNvPr>
                    <p:cNvGrpSpPr>
                      <a:grpSpLocks/>
                    </p:cNvGrpSpPr>
                    <p:nvPr/>
                  </p:nvGrpSpPr>
                  <p:grpSpPr bwMode="auto">
                    <a:xfrm>
                      <a:off x="2029" y="791"/>
                      <a:ext cx="40" cy="22"/>
                      <a:chOff x="1937" y="882"/>
                      <a:chExt cx="666" cy="347"/>
                    </a:xfrm>
                  </p:grpSpPr>
                  <p:sp>
                    <p:nvSpPr>
                      <p:cNvPr id="1446" name="AutoShape 1905">
                        <a:extLst>
                          <a:ext uri="{FF2B5EF4-FFF2-40B4-BE49-F238E27FC236}">
                            <a16:creationId xmlns:a16="http://schemas.microsoft.com/office/drawing/2014/main" id="{22EF49C4-E5D1-EDB1-9016-11A7CC0A6B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7" name="AutoShape 1906">
                        <a:extLst>
                          <a:ext uri="{FF2B5EF4-FFF2-40B4-BE49-F238E27FC236}">
                            <a16:creationId xmlns:a16="http://schemas.microsoft.com/office/drawing/2014/main" id="{003B5B9A-82FE-D325-201F-ED62178D5E0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8" name="AutoShape 1907">
                        <a:extLst>
                          <a:ext uri="{FF2B5EF4-FFF2-40B4-BE49-F238E27FC236}">
                            <a16:creationId xmlns:a16="http://schemas.microsoft.com/office/drawing/2014/main" id="{1324CA79-CF9B-9C9D-31F8-B7C4E2820EB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2" name="Group 1908">
                      <a:extLst>
                        <a:ext uri="{FF2B5EF4-FFF2-40B4-BE49-F238E27FC236}">
                          <a16:creationId xmlns:a16="http://schemas.microsoft.com/office/drawing/2014/main" id="{A6925C8F-6CA7-354D-55FD-CAF2C25E66E6}"/>
                        </a:ext>
                      </a:extLst>
                    </p:cNvPr>
                    <p:cNvGrpSpPr>
                      <a:grpSpLocks/>
                    </p:cNvGrpSpPr>
                    <p:nvPr/>
                  </p:nvGrpSpPr>
                  <p:grpSpPr bwMode="auto">
                    <a:xfrm>
                      <a:off x="2059" y="801"/>
                      <a:ext cx="40" cy="22"/>
                      <a:chOff x="1937" y="882"/>
                      <a:chExt cx="666" cy="347"/>
                    </a:xfrm>
                  </p:grpSpPr>
                  <p:sp>
                    <p:nvSpPr>
                      <p:cNvPr id="1443" name="AutoShape 1909">
                        <a:extLst>
                          <a:ext uri="{FF2B5EF4-FFF2-40B4-BE49-F238E27FC236}">
                            <a16:creationId xmlns:a16="http://schemas.microsoft.com/office/drawing/2014/main" id="{2AF15062-185D-E3F5-860D-186F3D0CC0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4" name="AutoShape 1910">
                        <a:extLst>
                          <a:ext uri="{FF2B5EF4-FFF2-40B4-BE49-F238E27FC236}">
                            <a16:creationId xmlns:a16="http://schemas.microsoft.com/office/drawing/2014/main" id="{A70F0F4D-043E-7D24-F508-5E18739955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5" name="AutoShape 1911">
                        <a:extLst>
                          <a:ext uri="{FF2B5EF4-FFF2-40B4-BE49-F238E27FC236}">
                            <a16:creationId xmlns:a16="http://schemas.microsoft.com/office/drawing/2014/main" id="{CFB15C62-BF55-DE5F-952F-868766DD7C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6" name="Group 1912">
                    <a:extLst>
                      <a:ext uri="{FF2B5EF4-FFF2-40B4-BE49-F238E27FC236}">
                        <a16:creationId xmlns:a16="http://schemas.microsoft.com/office/drawing/2014/main" id="{C53690B2-C177-B8B2-3B94-8D6DE7E6E9A9}"/>
                      </a:ext>
                    </a:extLst>
                  </p:cNvPr>
                  <p:cNvGrpSpPr>
                    <a:grpSpLocks/>
                  </p:cNvGrpSpPr>
                  <p:nvPr/>
                </p:nvGrpSpPr>
                <p:grpSpPr bwMode="auto">
                  <a:xfrm>
                    <a:off x="1999" y="762"/>
                    <a:ext cx="100" cy="42"/>
                    <a:chOff x="1999" y="781"/>
                    <a:chExt cx="100" cy="42"/>
                  </a:xfrm>
                </p:grpSpPr>
                <p:grpSp>
                  <p:nvGrpSpPr>
                    <p:cNvPr id="1428" name="Group 1913">
                      <a:extLst>
                        <a:ext uri="{FF2B5EF4-FFF2-40B4-BE49-F238E27FC236}">
                          <a16:creationId xmlns:a16="http://schemas.microsoft.com/office/drawing/2014/main" id="{583BBFE6-F403-ECCD-D38E-9FE132080259}"/>
                        </a:ext>
                      </a:extLst>
                    </p:cNvPr>
                    <p:cNvGrpSpPr>
                      <a:grpSpLocks/>
                    </p:cNvGrpSpPr>
                    <p:nvPr/>
                  </p:nvGrpSpPr>
                  <p:grpSpPr bwMode="auto">
                    <a:xfrm>
                      <a:off x="1999" y="781"/>
                      <a:ext cx="40" cy="22"/>
                      <a:chOff x="1937" y="882"/>
                      <a:chExt cx="666" cy="347"/>
                    </a:xfrm>
                  </p:grpSpPr>
                  <p:sp>
                    <p:nvSpPr>
                      <p:cNvPr id="1437" name="AutoShape 1914">
                        <a:extLst>
                          <a:ext uri="{FF2B5EF4-FFF2-40B4-BE49-F238E27FC236}">
                            <a16:creationId xmlns:a16="http://schemas.microsoft.com/office/drawing/2014/main" id="{36D7D2FE-B370-B09D-1C0A-E8E39860292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8" name="AutoShape 1915">
                        <a:extLst>
                          <a:ext uri="{FF2B5EF4-FFF2-40B4-BE49-F238E27FC236}">
                            <a16:creationId xmlns:a16="http://schemas.microsoft.com/office/drawing/2014/main" id="{1A5B60E0-C4FF-6FC6-6E43-C6853F0332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9" name="AutoShape 1916">
                        <a:extLst>
                          <a:ext uri="{FF2B5EF4-FFF2-40B4-BE49-F238E27FC236}">
                            <a16:creationId xmlns:a16="http://schemas.microsoft.com/office/drawing/2014/main" id="{C08D47B9-4DB7-DF47-353E-F427A49B43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29" name="Group 1917">
                      <a:extLst>
                        <a:ext uri="{FF2B5EF4-FFF2-40B4-BE49-F238E27FC236}">
                          <a16:creationId xmlns:a16="http://schemas.microsoft.com/office/drawing/2014/main" id="{E9A355C0-EAD7-9421-7FC9-7773F2DF7A76}"/>
                        </a:ext>
                      </a:extLst>
                    </p:cNvPr>
                    <p:cNvGrpSpPr>
                      <a:grpSpLocks/>
                    </p:cNvGrpSpPr>
                    <p:nvPr/>
                  </p:nvGrpSpPr>
                  <p:grpSpPr bwMode="auto">
                    <a:xfrm>
                      <a:off x="2029" y="791"/>
                      <a:ext cx="40" cy="22"/>
                      <a:chOff x="1937" y="882"/>
                      <a:chExt cx="666" cy="347"/>
                    </a:xfrm>
                  </p:grpSpPr>
                  <p:sp>
                    <p:nvSpPr>
                      <p:cNvPr id="1434" name="AutoShape 1918">
                        <a:extLst>
                          <a:ext uri="{FF2B5EF4-FFF2-40B4-BE49-F238E27FC236}">
                            <a16:creationId xmlns:a16="http://schemas.microsoft.com/office/drawing/2014/main" id="{3C1A94FC-4607-9EDC-ED4B-77B48915444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5" name="AutoShape 1919">
                        <a:extLst>
                          <a:ext uri="{FF2B5EF4-FFF2-40B4-BE49-F238E27FC236}">
                            <a16:creationId xmlns:a16="http://schemas.microsoft.com/office/drawing/2014/main" id="{DC610C6B-75A5-8ECB-EB51-F255203A230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6" name="AutoShape 1920">
                        <a:extLst>
                          <a:ext uri="{FF2B5EF4-FFF2-40B4-BE49-F238E27FC236}">
                            <a16:creationId xmlns:a16="http://schemas.microsoft.com/office/drawing/2014/main" id="{F82AA1FB-41E1-67FF-2891-ED9E7BAE29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30" name="Group 1921">
                      <a:extLst>
                        <a:ext uri="{FF2B5EF4-FFF2-40B4-BE49-F238E27FC236}">
                          <a16:creationId xmlns:a16="http://schemas.microsoft.com/office/drawing/2014/main" id="{B1624B9D-05C1-03FF-37C5-C2844E2760DE}"/>
                        </a:ext>
                      </a:extLst>
                    </p:cNvPr>
                    <p:cNvGrpSpPr>
                      <a:grpSpLocks/>
                    </p:cNvGrpSpPr>
                    <p:nvPr/>
                  </p:nvGrpSpPr>
                  <p:grpSpPr bwMode="auto">
                    <a:xfrm>
                      <a:off x="2059" y="801"/>
                      <a:ext cx="40" cy="22"/>
                      <a:chOff x="1937" y="882"/>
                      <a:chExt cx="666" cy="347"/>
                    </a:xfrm>
                  </p:grpSpPr>
                  <p:sp>
                    <p:nvSpPr>
                      <p:cNvPr id="1431" name="AutoShape 1922">
                        <a:extLst>
                          <a:ext uri="{FF2B5EF4-FFF2-40B4-BE49-F238E27FC236}">
                            <a16:creationId xmlns:a16="http://schemas.microsoft.com/office/drawing/2014/main" id="{B63383E8-C4BD-11C5-F207-8425AA81BB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2" name="AutoShape 1923">
                        <a:extLst>
                          <a:ext uri="{FF2B5EF4-FFF2-40B4-BE49-F238E27FC236}">
                            <a16:creationId xmlns:a16="http://schemas.microsoft.com/office/drawing/2014/main" id="{D6A6FAF1-E5AB-F858-A76B-DDDDE44FCC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3" name="AutoShape 1924">
                        <a:extLst>
                          <a:ext uri="{FF2B5EF4-FFF2-40B4-BE49-F238E27FC236}">
                            <a16:creationId xmlns:a16="http://schemas.microsoft.com/office/drawing/2014/main" id="{6C8D95A6-2D2B-9BD0-3F17-26BA64B68F4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7" name="Group 1925">
                    <a:extLst>
                      <a:ext uri="{FF2B5EF4-FFF2-40B4-BE49-F238E27FC236}">
                        <a16:creationId xmlns:a16="http://schemas.microsoft.com/office/drawing/2014/main" id="{37EC6FCF-11A4-B52B-0C87-BCDB9864C723}"/>
                      </a:ext>
                    </a:extLst>
                  </p:cNvPr>
                  <p:cNvGrpSpPr>
                    <a:grpSpLocks/>
                  </p:cNvGrpSpPr>
                  <p:nvPr/>
                </p:nvGrpSpPr>
                <p:grpSpPr bwMode="auto">
                  <a:xfrm>
                    <a:off x="1999" y="755"/>
                    <a:ext cx="100" cy="42"/>
                    <a:chOff x="1999" y="781"/>
                    <a:chExt cx="100" cy="42"/>
                  </a:xfrm>
                </p:grpSpPr>
                <p:grpSp>
                  <p:nvGrpSpPr>
                    <p:cNvPr id="1416" name="Group 1926">
                      <a:extLst>
                        <a:ext uri="{FF2B5EF4-FFF2-40B4-BE49-F238E27FC236}">
                          <a16:creationId xmlns:a16="http://schemas.microsoft.com/office/drawing/2014/main" id="{E925EBFE-7F96-EC16-8E74-3277B5AC29DB}"/>
                        </a:ext>
                      </a:extLst>
                    </p:cNvPr>
                    <p:cNvGrpSpPr>
                      <a:grpSpLocks/>
                    </p:cNvGrpSpPr>
                    <p:nvPr/>
                  </p:nvGrpSpPr>
                  <p:grpSpPr bwMode="auto">
                    <a:xfrm>
                      <a:off x="1999" y="781"/>
                      <a:ext cx="40" cy="22"/>
                      <a:chOff x="1937" y="882"/>
                      <a:chExt cx="666" cy="347"/>
                    </a:xfrm>
                  </p:grpSpPr>
                  <p:sp>
                    <p:nvSpPr>
                      <p:cNvPr id="1425" name="AutoShape 1927">
                        <a:extLst>
                          <a:ext uri="{FF2B5EF4-FFF2-40B4-BE49-F238E27FC236}">
                            <a16:creationId xmlns:a16="http://schemas.microsoft.com/office/drawing/2014/main" id="{EC5C4667-1720-82EE-24ED-812F89852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6" name="AutoShape 1928">
                        <a:extLst>
                          <a:ext uri="{FF2B5EF4-FFF2-40B4-BE49-F238E27FC236}">
                            <a16:creationId xmlns:a16="http://schemas.microsoft.com/office/drawing/2014/main" id="{804E2320-98C1-AAEF-C040-80897D16210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7" name="AutoShape 1929">
                        <a:extLst>
                          <a:ext uri="{FF2B5EF4-FFF2-40B4-BE49-F238E27FC236}">
                            <a16:creationId xmlns:a16="http://schemas.microsoft.com/office/drawing/2014/main" id="{F1C7F814-127C-A117-8CB7-CE3BF717FA6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7" name="Group 1930">
                      <a:extLst>
                        <a:ext uri="{FF2B5EF4-FFF2-40B4-BE49-F238E27FC236}">
                          <a16:creationId xmlns:a16="http://schemas.microsoft.com/office/drawing/2014/main" id="{84C9FBC2-F226-9377-E88E-B875D0A3E8C8}"/>
                        </a:ext>
                      </a:extLst>
                    </p:cNvPr>
                    <p:cNvGrpSpPr>
                      <a:grpSpLocks/>
                    </p:cNvGrpSpPr>
                    <p:nvPr/>
                  </p:nvGrpSpPr>
                  <p:grpSpPr bwMode="auto">
                    <a:xfrm>
                      <a:off x="2029" y="791"/>
                      <a:ext cx="40" cy="22"/>
                      <a:chOff x="1937" y="882"/>
                      <a:chExt cx="666" cy="347"/>
                    </a:xfrm>
                  </p:grpSpPr>
                  <p:sp>
                    <p:nvSpPr>
                      <p:cNvPr id="1422" name="AutoShape 1931">
                        <a:extLst>
                          <a:ext uri="{FF2B5EF4-FFF2-40B4-BE49-F238E27FC236}">
                            <a16:creationId xmlns:a16="http://schemas.microsoft.com/office/drawing/2014/main" id="{B7C2FA09-BDE1-7563-3BDD-502430CC2D7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3" name="AutoShape 1932">
                        <a:extLst>
                          <a:ext uri="{FF2B5EF4-FFF2-40B4-BE49-F238E27FC236}">
                            <a16:creationId xmlns:a16="http://schemas.microsoft.com/office/drawing/2014/main" id="{7C8D9770-542E-AAC8-9FE9-EBC1A7516AC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4" name="AutoShape 1933">
                        <a:extLst>
                          <a:ext uri="{FF2B5EF4-FFF2-40B4-BE49-F238E27FC236}">
                            <a16:creationId xmlns:a16="http://schemas.microsoft.com/office/drawing/2014/main" id="{C52FA95E-69CD-3C57-80EF-743F4A04D2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8" name="Group 1934">
                      <a:extLst>
                        <a:ext uri="{FF2B5EF4-FFF2-40B4-BE49-F238E27FC236}">
                          <a16:creationId xmlns:a16="http://schemas.microsoft.com/office/drawing/2014/main" id="{116EB2F8-9A6B-7DA2-42E2-E04BEE14582F}"/>
                        </a:ext>
                      </a:extLst>
                    </p:cNvPr>
                    <p:cNvGrpSpPr>
                      <a:grpSpLocks/>
                    </p:cNvGrpSpPr>
                    <p:nvPr/>
                  </p:nvGrpSpPr>
                  <p:grpSpPr bwMode="auto">
                    <a:xfrm>
                      <a:off x="2059" y="801"/>
                      <a:ext cx="40" cy="22"/>
                      <a:chOff x="1937" y="882"/>
                      <a:chExt cx="666" cy="347"/>
                    </a:xfrm>
                  </p:grpSpPr>
                  <p:sp>
                    <p:nvSpPr>
                      <p:cNvPr id="1419" name="AutoShape 1935">
                        <a:extLst>
                          <a:ext uri="{FF2B5EF4-FFF2-40B4-BE49-F238E27FC236}">
                            <a16:creationId xmlns:a16="http://schemas.microsoft.com/office/drawing/2014/main" id="{60DC9FB2-616C-7859-28E7-5B30E2390B6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0" name="AutoShape 1936">
                        <a:extLst>
                          <a:ext uri="{FF2B5EF4-FFF2-40B4-BE49-F238E27FC236}">
                            <a16:creationId xmlns:a16="http://schemas.microsoft.com/office/drawing/2014/main" id="{B0B89AEF-ED04-259D-18DA-1715FB5A1D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1" name="AutoShape 1937">
                        <a:extLst>
                          <a:ext uri="{FF2B5EF4-FFF2-40B4-BE49-F238E27FC236}">
                            <a16:creationId xmlns:a16="http://schemas.microsoft.com/office/drawing/2014/main" id="{83785FFE-78B3-A23E-ADC9-2CE60AF344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8" name="Group 1938">
                    <a:extLst>
                      <a:ext uri="{FF2B5EF4-FFF2-40B4-BE49-F238E27FC236}">
                        <a16:creationId xmlns:a16="http://schemas.microsoft.com/office/drawing/2014/main" id="{0C130DD6-4842-CA79-DE42-36618A69BCC9}"/>
                      </a:ext>
                    </a:extLst>
                  </p:cNvPr>
                  <p:cNvGrpSpPr>
                    <a:grpSpLocks/>
                  </p:cNvGrpSpPr>
                  <p:nvPr/>
                </p:nvGrpSpPr>
                <p:grpSpPr bwMode="auto">
                  <a:xfrm>
                    <a:off x="1993" y="783"/>
                    <a:ext cx="100" cy="42"/>
                    <a:chOff x="1999" y="781"/>
                    <a:chExt cx="100" cy="42"/>
                  </a:xfrm>
                </p:grpSpPr>
                <p:grpSp>
                  <p:nvGrpSpPr>
                    <p:cNvPr id="1404" name="Group 1939">
                      <a:extLst>
                        <a:ext uri="{FF2B5EF4-FFF2-40B4-BE49-F238E27FC236}">
                          <a16:creationId xmlns:a16="http://schemas.microsoft.com/office/drawing/2014/main" id="{A34EA758-1B65-EC11-5466-EE8B54CF289F}"/>
                        </a:ext>
                      </a:extLst>
                    </p:cNvPr>
                    <p:cNvGrpSpPr>
                      <a:grpSpLocks/>
                    </p:cNvGrpSpPr>
                    <p:nvPr/>
                  </p:nvGrpSpPr>
                  <p:grpSpPr bwMode="auto">
                    <a:xfrm>
                      <a:off x="1999" y="781"/>
                      <a:ext cx="40" cy="22"/>
                      <a:chOff x="1937" y="882"/>
                      <a:chExt cx="666" cy="347"/>
                    </a:xfrm>
                  </p:grpSpPr>
                  <p:sp>
                    <p:nvSpPr>
                      <p:cNvPr id="1413" name="AutoShape 1940">
                        <a:extLst>
                          <a:ext uri="{FF2B5EF4-FFF2-40B4-BE49-F238E27FC236}">
                            <a16:creationId xmlns:a16="http://schemas.microsoft.com/office/drawing/2014/main" id="{EA5C92DF-976C-E7E5-8920-EB0328E3E2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4" name="AutoShape 1941">
                        <a:extLst>
                          <a:ext uri="{FF2B5EF4-FFF2-40B4-BE49-F238E27FC236}">
                            <a16:creationId xmlns:a16="http://schemas.microsoft.com/office/drawing/2014/main" id="{A6154B30-DFB8-60FE-F715-A84301A429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5" name="AutoShape 1942">
                        <a:extLst>
                          <a:ext uri="{FF2B5EF4-FFF2-40B4-BE49-F238E27FC236}">
                            <a16:creationId xmlns:a16="http://schemas.microsoft.com/office/drawing/2014/main" id="{78E73238-7370-1533-B79B-651D8C59B5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5" name="Group 1943">
                      <a:extLst>
                        <a:ext uri="{FF2B5EF4-FFF2-40B4-BE49-F238E27FC236}">
                          <a16:creationId xmlns:a16="http://schemas.microsoft.com/office/drawing/2014/main" id="{A5D7F9A4-DBA9-745F-A25B-7B35DCDC2949}"/>
                        </a:ext>
                      </a:extLst>
                    </p:cNvPr>
                    <p:cNvGrpSpPr>
                      <a:grpSpLocks/>
                    </p:cNvGrpSpPr>
                    <p:nvPr/>
                  </p:nvGrpSpPr>
                  <p:grpSpPr bwMode="auto">
                    <a:xfrm>
                      <a:off x="2029" y="791"/>
                      <a:ext cx="40" cy="22"/>
                      <a:chOff x="1937" y="882"/>
                      <a:chExt cx="666" cy="347"/>
                    </a:xfrm>
                  </p:grpSpPr>
                  <p:sp>
                    <p:nvSpPr>
                      <p:cNvPr id="1410" name="AutoShape 1944">
                        <a:extLst>
                          <a:ext uri="{FF2B5EF4-FFF2-40B4-BE49-F238E27FC236}">
                            <a16:creationId xmlns:a16="http://schemas.microsoft.com/office/drawing/2014/main" id="{F5A60BDA-2DED-34E2-0C07-1D471006AE5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1" name="AutoShape 1945">
                        <a:extLst>
                          <a:ext uri="{FF2B5EF4-FFF2-40B4-BE49-F238E27FC236}">
                            <a16:creationId xmlns:a16="http://schemas.microsoft.com/office/drawing/2014/main" id="{23D9631F-A381-43E2-145F-730A990651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2" name="AutoShape 1946">
                        <a:extLst>
                          <a:ext uri="{FF2B5EF4-FFF2-40B4-BE49-F238E27FC236}">
                            <a16:creationId xmlns:a16="http://schemas.microsoft.com/office/drawing/2014/main" id="{39499D3D-11D4-4D14-EEC3-46B649014A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6" name="Group 1947">
                      <a:extLst>
                        <a:ext uri="{FF2B5EF4-FFF2-40B4-BE49-F238E27FC236}">
                          <a16:creationId xmlns:a16="http://schemas.microsoft.com/office/drawing/2014/main" id="{5A593B94-2520-BDE3-0DA7-1DBA01894814}"/>
                        </a:ext>
                      </a:extLst>
                    </p:cNvPr>
                    <p:cNvGrpSpPr>
                      <a:grpSpLocks/>
                    </p:cNvGrpSpPr>
                    <p:nvPr/>
                  </p:nvGrpSpPr>
                  <p:grpSpPr bwMode="auto">
                    <a:xfrm>
                      <a:off x="2059" y="801"/>
                      <a:ext cx="40" cy="22"/>
                      <a:chOff x="1937" y="882"/>
                      <a:chExt cx="666" cy="347"/>
                    </a:xfrm>
                  </p:grpSpPr>
                  <p:sp>
                    <p:nvSpPr>
                      <p:cNvPr id="1407" name="AutoShape 1948">
                        <a:extLst>
                          <a:ext uri="{FF2B5EF4-FFF2-40B4-BE49-F238E27FC236}">
                            <a16:creationId xmlns:a16="http://schemas.microsoft.com/office/drawing/2014/main" id="{CC853D9A-B4EE-8567-3FDB-3A01C6D4DE9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8" name="AutoShape 1949">
                        <a:extLst>
                          <a:ext uri="{FF2B5EF4-FFF2-40B4-BE49-F238E27FC236}">
                            <a16:creationId xmlns:a16="http://schemas.microsoft.com/office/drawing/2014/main" id="{F176FED6-D688-FA17-0C1B-F51ACF9195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9" name="AutoShape 1950">
                        <a:extLst>
                          <a:ext uri="{FF2B5EF4-FFF2-40B4-BE49-F238E27FC236}">
                            <a16:creationId xmlns:a16="http://schemas.microsoft.com/office/drawing/2014/main" id="{E775E93D-245E-D22D-0827-E088CA090CD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9" name="Group 1951">
                    <a:extLst>
                      <a:ext uri="{FF2B5EF4-FFF2-40B4-BE49-F238E27FC236}">
                        <a16:creationId xmlns:a16="http://schemas.microsoft.com/office/drawing/2014/main" id="{A4757EF1-0A1D-3CBB-50A5-808E8912A50A}"/>
                      </a:ext>
                    </a:extLst>
                  </p:cNvPr>
                  <p:cNvGrpSpPr>
                    <a:grpSpLocks/>
                  </p:cNvGrpSpPr>
                  <p:nvPr/>
                </p:nvGrpSpPr>
                <p:grpSpPr bwMode="auto">
                  <a:xfrm>
                    <a:off x="1993" y="777"/>
                    <a:ext cx="100" cy="42"/>
                    <a:chOff x="1999" y="781"/>
                    <a:chExt cx="100" cy="42"/>
                  </a:xfrm>
                </p:grpSpPr>
                <p:grpSp>
                  <p:nvGrpSpPr>
                    <p:cNvPr id="1392" name="Group 1952">
                      <a:extLst>
                        <a:ext uri="{FF2B5EF4-FFF2-40B4-BE49-F238E27FC236}">
                          <a16:creationId xmlns:a16="http://schemas.microsoft.com/office/drawing/2014/main" id="{CA4A186E-5F74-2E3F-E9B0-9CE64217763D}"/>
                        </a:ext>
                      </a:extLst>
                    </p:cNvPr>
                    <p:cNvGrpSpPr>
                      <a:grpSpLocks/>
                    </p:cNvGrpSpPr>
                    <p:nvPr/>
                  </p:nvGrpSpPr>
                  <p:grpSpPr bwMode="auto">
                    <a:xfrm>
                      <a:off x="1999" y="781"/>
                      <a:ext cx="40" cy="22"/>
                      <a:chOff x="1937" y="882"/>
                      <a:chExt cx="666" cy="347"/>
                    </a:xfrm>
                  </p:grpSpPr>
                  <p:sp>
                    <p:nvSpPr>
                      <p:cNvPr id="1401" name="AutoShape 1953">
                        <a:extLst>
                          <a:ext uri="{FF2B5EF4-FFF2-40B4-BE49-F238E27FC236}">
                            <a16:creationId xmlns:a16="http://schemas.microsoft.com/office/drawing/2014/main" id="{5550F6A6-EB6A-2038-2E65-939A870B9C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2" name="AutoShape 1954">
                        <a:extLst>
                          <a:ext uri="{FF2B5EF4-FFF2-40B4-BE49-F238E27FC236}">
                            <a16:creationId xmlns:a16="http://schemas.microsoft.com/office/drawing/2014/main" id="{2CDCCD07-18E3-5EF8-D925-73E8D90FA3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3" name="AutoShape 1955">
                        <a:extLst>
                          <a:ext uri="{FF2B5EF4-FFF2-40B4-BE49-F238E27FC236}">
                            <a16:creationId xmlns:a16="http://schemas.microsoft.com/office/drawing/2014/main" id="{FB836A1E-3330-7E76-9138-826248E5690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3" name="Group 1956">
                      <a:extLst>
                        <a:ext uri="{FF2B5EF4-FFF2-40B4-BE49-F238E27FC236}">
                          <a16:creationId xmlns:a16="http://schemas.microsoft.com/office/drawing/2014/main" id="{94EBFB54-093A-AE1B-7C34-12774114D15C}"/>
                        </a:ext>
                      </a:extLst>
                    </p:cNvPr>
                    <p:cNvGrpSpPr>
                      <a:grpSpLocks/>
                    </p:cNvGrpSpPr>
                    <p:nvPr/>
                  </p:nvGrpSpPr>
                  <p:grpSpPr bwMode="auto">
                    <a:xfrm>
                      <a:off x="2029" y="791"/>
                      <a:ext cx="40" cy="22"/>
                      <a:chOff x="1937" y="882"/>
                      <a:chExt cx="666" cy="347"/>
                    </a:xfrm>
                  </p:grpSpPr>
                  <p:sp>
                    <p:nvSpPr>
                      <p:cNvPr id="1398" name="AutoShape 1957">
                        <a:extLst>
                          <a:ext uri="{FF2B5EF4-FFF2-40B4-BE49-F238E27FC236}">
                            <a16:creationId xmlns:a16="http://schemas.microsoft.com/office/drawing/2014/main" id="{5ED4A59B-E870-6158-B896-6C9F51FC1F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9" name="AutoShape 1958">
                        <a:extLst>
                          <a:ext uri="{FF2B5EF4-FFF2-40B4-BE49-F238E27FC236}">
                            <a16:creationId xmlns:a16="http://schemas.microsoft.com/office/drawing/2014/main" id="{9BA463E9-A5F3-B4B1-377E-B484F487B35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0" name="AutoShape 1959">
                        <a:extLst>
                          <a:ext uri="{FF2B5EF4-FFF2-40B4-BE49-F238E27FC236}">
                            <a16:creationId xmlns:a16="http://schemas.microsoft.com/office/drawing/2014/main" id="{CB401744-3557-D282-58C1-46E5C8E549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4" name="Group 1960">
                      <a:extLst>
                        <a:ext uri="{FF2B5EF4-FFF2-40B4-BE49-F238E27FC236}">
                          <a16:creationId xmlns:a16="http://schemas.microsoft.com/office/drawing/2014/main" id="{15574900-9896-1607-1F81-34514F2F8450}"/>
                        </a:ext>
                      </a:extLst>
                    </p:cNvPr>
                    <p:cNvGrpSpPr>
                      <a:grpSpLocks/>
                    </p:cNvGrpSpPr>
                    <p:nvPr/>
                  </p:nvGrpSpPr>
                  <p:grpSpPr bwMode="auto">
                    <a:xfrm>
                      <a:off x="2059" y="801"/>
                      <a:ext cx="40" cy="22"/>
                      <a:chOff x="1937" y="882"/>
                      <a:chExt cx="666" cy="347"/>
                    </a:xfrm>
                  </p:grpSpPr>
                  <p:sp>
                    <p:nvSpPr>
                      <p:cNvPr id="1395" name="AutoShape 1961">
                        <a:extLst>
                          <a:ext uri="{FF2B5EF4-FFF2-40B4-BE49-F238E27FC236}">
                            <a16:creationId xmlns:a16="http://schemas.microsoft.com/office/drawing/2014/main" id="{3F5CFEE0-4813-B8D5-AC1F-C9D8018CF7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6" name="AutoShape 1962">
                        <a:extLst>
                          <a:ext uri="{FF2B5EF4-FFF2-40B4-BE49-F238E27FC236}">
                            <a16:creationId xmlns:a16="http://schemas.microsoft.com/office/drawing/2014/main" id="{3B7E9279-CC14-A88E-1CA2-E8F01840493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7" name="AutoShape 1963">
                        <a:extLst>
                          <a:ext uri="{FF2B5EF4-FFF2-40B4-BE49-F238E27FC236}">
                            <a16:creationId xmlns:a16="http://schemas.microsoft.com/office/drawing/2014/main" id="{E0825045-1DE3-AED4-4714-D260D7A1396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0" name="Group 1964">
                    <a:extLst>
                      <a:ext uri="{FF2B5EF4-FFF2-40B4-BE49-F238E27FC236}">
                        <a16:creationId xmlns:a16="http://schemas.microsoft.com/office/drawing/2014/main" id="{15A13C0F-1463-EA95-FB94-16AE2FAF547B}"/>
                      </a:ext>
                    </a:extLst>
                  </p:cNvPr>
                  <p:cNvGrpSpPr>
                    <a:grpSpLocks/>
                  </p:cNvGrpSpPr>
                  <p:nvPr/>
                </p:nvGrpSpPr>
                <p:grpSpPr bwMode="auto">
                  <a:xfrm>
                    <a:off x="1993" y="771"/>
                    <a:ext cx="100" cy="42"/>
                    <a:chOff x="1999" y="781"/>
                    <a:chExt cx="100" cy="42"/>
                  </a:xfrm>
                </p:grpSpPr>
                <p:grpSp>
                  <p:nvGrpSpPr>
                    <p:cNvPr id="1380" name="Group 1965">
                      <a:extLst>
                        <a:ext uri="{FF2B5EF4-FFF2-40B4-BE49-F238E27FC236}">
                          <a16:creationId xmlns:a16="http://schemas.microsoft.com/office/drawing/2014/main" id="{F4FB0D03-91A8-32BC-47A5-367A5098B968}"/>
                        </a:ext>
                      </a:extLst>
                    </p:cNvPr>
                    <p:cNvGrpSpPr>
                      <a:grpSpLocks/>
                    </p:cNvGrpSpPr>
                    <p:nvPr/>
                  </p:nvGrpSpPr>
                  <p:grpSpPr bwMode="auto">
                    <a:xfrm>
                      <a:off x="1999" y="781"/>
                      <a:ext cx="40" cy="22"/>
                      <a:chOff x="1937" y="882"/>
                      <a:chExt cx="666" cy="347"/>
                    </a:xfrm>
                  </p:grpSpPr>
                  <p:sp>
                    <p:nvSpPr>
                      <p:cNvPr id="1389" name="AutoShape 1966">
                        <a:extLst>
                          <a:ext uri="{FF2B5EF4-FFF2-40B4-BE49-F238E27FC236}">
                            <a16:creationId xmlns:a16="http://schemas.microsoft.com/office/drawing/2014/main" id="{27244724-80FD-8496-79CF-093762CDB8C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0" name="AutoShape 1967">
                        <a:extLst>
                          <a:ext uri="{FF2B5EF4-FFF2-40B4-BE49-F238E27FC236}">
                            <a16:creationId xmlns:a16="http://schemas.microsoft.com/office/drawing/2014/main" id="{32237E2D-9189-0786-5388-B6971B3787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1" name="AutoShape 1968">
                        <a:extLst>
                          <a:ext uri="{FF2B5EF4-FFF2-40B4-BE49-F238E27FC236}">
                            <a16:creationId xmlns:a16="http://schemas.microsoft.com/office/drawing/2014/main" id="{898BF3C4-0334-6B4A-FDDE-AEAF952745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1" name="Group 1969">
                      <a:extLst>
                        <a:ext uri="{FF2B5EF4-FFF2-40B4-BE49-F238E27FC236}">
                          <a16:creationId xmlns:a16="http://schemas.microsoft.com/office/drawing/2014/main" id="{B19C7674-F369-E026-4B80-19EE6C952785}"/>
                        </a:ext>
                      </a:extLst>
                    </p:cNvPr>
                    <p:cNvGrpSpPr>
                      <a:grpSpLocks/>
                    </p:cNvGrpSpPr>
                    <p:nvPr/>
                  </p:nvGrpSpPr>
                  <p:grpSpPr bwMode="auto">
                    <a:xfrm>
                      <a:off x="2029" y="791"/>
                      <a:ext cx="40" cy="22"/>
                      <a:chOff x="1937" y="882"/>
                      <a:chExt cx="666" cy="347"/>
                    </a:xfrm>
                  </p:grpSpPr>
                  <p:sp>
                    <p:nvSpPr>
                      <p:cNvPr id="1386" name="AutoShape 1970">
                        <a:extLst>
                          <a:ext uri="{FF2B5EF4-FFF2-40B4-BE49-F238E27FC236}">
                            <a16:creationId xmlns:a16="http://schemas.microsoft.com/office/drawing/2014/main" id="{D3C93852-0D1B-F12C-8316-370E505ACA0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7" name="AutoShape 1971">
                        <a:extLst>
                          <a:ext uri="{FF2B5EF4-FFF2-40B4-BE49-F238E27FC236}">
                            <a16:creationId xmlns:a16="http://schemas.microsoft.com/office/drawing/2014/main" id="{018DC430-A203-ECC4-8E48-CE64F7DC8F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8" name="AutoShape 1972">
                        <a:extLst>
                          <a:ext uri="{FF2B5EF4-FFF2-40B4-BE49-F238E27FC236}">
                            <a16:creationId xmlns:a16="http://schemas.microsoft.com/office/drawing/2014/main" id="{16C00BCF-C4B2-54DE-E24A-81F2010D76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2" name="Group 1973">
                      <a:extLst>
                        <a:ext uri="{FF2B5EF4-FFF2-40B4-BE49-F238E27FC236}">
                          <a16:creationId xmlns:a16="http://schemas.microsoft.com/office/drawing/2014/main" id="{CE4A6F50-ECCF-6651-1D9B-9DD62A360919}"/>
                        </a:ext>
                      </a:extLst>
                    </p:cNvPr>
                    <p:cNvGrpSpPr>
                      <a:grpSpLocks/>
                    </p:cNvGrpSpPr>
                    <p:nvPr/>
                  </p:nvGrpSpPr>
                  <p:grpSpPr bwMode="auto">
                    <a:xfrm>
                      <a:off x="2059" y="801"/>
                      <a:ext cx="40" cy="22"/>
                      <a:chOff x="1937" y="882"/>
                      <a:chExt cx="666" cy="347"/>
                    </a:xfrm>
                  </p:grpSpPr>
                  <p:sp>
                    <p:nvSpPr>
                      <p:cNvPr id="1383" name="AutoShape 1974">
                        <a:extLst>
                          <a:ext uri="{FF2B5EF4-FFF2-40B4-BE49-F238E27FC236}">
                            <a16:creationId xmlns:a16="http://schemas.microsoft.com/office/drawing/2014/main" id="{FA53FEAA-EB56-2261-771F-2EA536CE37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4" name="AutoShape 1975">
                        <a:extLst>
                          <a:ext uri="{FF2B5EF4-FFF2-40B4-BE49-F238E27FC236}">
                            <a16:creationId xmlns:a16="http://schemas.microsoft.com/office/drawing/2014/main" id="{601176AA-B371-F0E2-8952-87E9CF2BFD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5" name="AutoShape 1976">
                        <a:extLst>
                          <a:ext uri="{FF2B5EF4-FFF2-40B4-BE49-F238E27FC236}">
                            <a16:creationId xmlns:a16="http://schemas.microsoft.com/office/drawing/2014/main" id="{9A32284A-45D0-431E-D487-57A3A1FDFDC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1" name="Group 1977">
                    <a:extLst>
                      <a:ext uri="{FF2B5EF4-FFF2-40B4-BE49-F238E27FC236}">
                        <a16:creationId xmlns:a16="http://schemas.microsoft.com/office/drawing/2014/main" id="{7987DA47-8144-7343-0A08-FAA13C3B8946}"/>
                      </a:ext>
                    </a:extLst>
                  </p:cNvPr>
                  <p:cNvGrpSpPr>
                    <a:grpSpLocks/>
                  </p:cNvGrpSpPr>
                  <p:nvPr/>
                </p:nvGrpSpPr>
                <p:grpSpPr bwMode="auto">
                  <a:xfrm>
                    <a:off x="1987" y="785"/>
                    <a:ext cx="100" cy="42"/>
                    <a:chOff x="1999" y="781"/>
                    <a:chExt cx="100" cy="42"/>
                  </a:xfrm>
                </p:grpSpPr>
                <p:grpSp>
                  <p:nvGrpSpPr>
                    <p:cNvPr id="1368" name="Group 1978">
                      <a:extLst>
                        <a:ext uri="{FF2B5EF4-FFF2-40B4-BE49-F238E27FC236}">
                          <a16:creationId xmlns:a16="http://schemas.microsoft.com/office/drawing/2014/main" id="{998FA27D-7CB4-C0E2-1A2A-32AE5CDD2C14}"/>
                        </a:ext>
                      </a:extLst>
                    </p:cNvPr>
                    <p:cNvGrpSpPr>
                      <a:grpSpLocks/>
                    </p:cNvGrpSpPr>
                    <p:nvPr/>
                  </p:nvGrpSpPr>
                  <p:grpSpPr bwMode="auto">
                    <a:xfrm>
                      <a:off x="1999" y="781"/>
                      <a:ext cx="40" cy="22"/>
                      <a:chOff x="1937" y="882"/>
                      <a:chExt cx="666" cy="347"/>
                    </a:xfrm>
                  </p:grpSpPr>
                  <p:sp>
                    <p:nvSpPr>
                      <p:cNvPr id="1377" name="AutoShape 1979">
                        <a:extLst>
                          <a:ext uri="{FF2B5EF4-FFF2-40B4-BE49-F238E27FC236}">
                            <a16:creationId xmlns:a16="http://schemas.microsoft.com/office/drawing/2014/main" id="{30ED2C9A-221C-9281-533B-4C587958A9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8" name="AutoShape 1980">
                        <a:extLst>
                          <a:ext uri="{FF2B5EF4-FFF2-40B4-BE49-F238E27FC236}">
                            <a16:creationId xmlns:a16="http://schemas.microsoft.com/office/drawing/2014/main" id="{732660ED-E9BF-6B7B-DF4E-8ACF80DE0A7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9" name="AutoShape 1981">
                        <a:extLst>
                          <a:ext uri="{FF2B5EF4-FFF2-40B4-BE49-F238E27FC236}">
                            <a16:creationId xmlns:a16="http://schemas.microsoft.com/office/drawing/2014/main" id="{0329E01E-2803-F06F-CD25-A9FCC9DE3E0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69" name="Group 1982">
                      <a:extLst>
                        <a:ext uri="{FF2B5EF4-FFF2-40B4-BE49-F238E27FC236}">
                          <a16:creationId xmlns:a16="http://schemas.microsoft.com/office/drawing/2014/main" id="{DEE073E3-571F-5BF0-EDD7-91CE9DA90F52}"/>
                        </a:ext>
                      </a:extLst>
                    </p:cNvPr>
                    <p:cNvGrpSpPr>
                      <a:grpSpLocks/>
                    </p:cNvGrpSpPr>
                    <p:nvPr/>
                  </p:nvGrpSpPr>
                  <p:grpSpPr bwMode="auto">
                    <a:xfrm>
                      <a:off x="2029" y="791"/>
                      <a:ext cx="40" cy="22"/>
                      <a:chOff x="1937" y="882"/>
                      <a:chExt cx="666" cy="347"/>
                    </a:xfrm>
                  </p:grpSpPr>
                  <p:sp>
                    <p:nvSpPr>
                      <p:cNvPr id="1374" name="AutoShape 1983">
                        <a:extLst>
                          <a:ext uri="{FF2B5EF4-FFF2-40B4-BE49-F238E27FC236}">
                            <a16:creationId xmlns:a16="http://schemas.microsoft.com/office/drawing/2014/main" id="{9C6BFFED-4630-32B7-96D5-764DC5C0F9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5" name="AutoShape 1984">
                        <a:extLst>
                          <a:ext uri="{FF2B5EF4-FFF2-40B4-BE49-F238E27FC236}">
                            <a16:creationId xmlns:a16="http://schemas.microsoft.com/office/drawing/2014/main" id="{1FB7BC98-2D8B-E9D2-E4C3-25906FD6CC6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6" name="AutoShape 1985">
                        <a:extLst>
                          <a:ext uri="{FF2B5EF4-FFF2-40B4-BE49-F238E27FC236}">
                            <a16:creationId xmlns:a16="http://schemas.microsoft.com/office/drawing/2014/main" id="{ECAC7479-2ADB-630C-A09A-E696E6EC9B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0" name="Group 1986">
                      <a:extLst>
                        <a:ext uri="{FF2B5EF4-FFF2-40B4-BE49-F238E27FC236}">
                          <a16:creationId xmlns:a16="http://schemas.microsoft.com/office/drawing/2014/main" id="{A5DCBCBA-B4B6-00F4-F141-858373723A1E}"/>
                        </a:ext>
                      </a:extLst>
                    </p:cNvPr>
                    <p:cNvGrpSpPr>
                      <a:grpSpLocks/>
                    </p:cNvGrpSpPr>
                    <p:nvPr/>
                  </p:nvGrpSpPr>
                  <p:grpSpPr bwMode="auto">
                    <a:xfrm>
                      <a:off x="2059" y="801"/>
                      <a:ext cx="40" cy="22"/>
                      <a:chOff x="1937" y="882"/>
                      <a:chExt cx="666" cy="347"/>
                    </a:xfrm>
                  </p:grpSpPr>
                  <p:sp>
                    <p:nvSpPr>
                      <p:cNvPr id="1371" name="AutoShape 1987">
                        <a:extLst>
                          <a:ext uri="{FF2B5EF4-FFF2-40B4-BE49-F238E27FC236}">
                            <a16:creationId xmlns:a16="http://schemas.microsoft.com/office/drawing/2014/main" id="{CF3AAB9D-4E2B-F1E6-4D34-53324DAB30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2" name="AutoShape 1988">
                        <a:extLst>
                          <a:ext uri="{FF2B5EF4-FFF2-40B4-BE49-F238E27FC236}">
                            <a16:creationId xmlns:a16="http://schemas.microsoft.com/office/drawing/2014/main" id="{BC348839-BE8B-420E-4AFE-B9C2E61154C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3" name="AutoShape 1989">
                        <a:extLst>
                          <a:ext uri="{FF2B5EF4-FFF2-40B4-BE49-F238E27FC236}">
                            <a16:creationId xmlns:a16="http://schemas.microsoft.com/office/drawing/2014/main" id="{52A12B25-5F20-8EF6-3ECC-87F901CDBB8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2" name="Group 1990">
                    <a:extLst>
                      <a:ext uri="{FF2B5EF4-FFF2-40B4-BE49-F238E27FC236}">
                        <a16:creationId xmlns:a16="http://schemas.microsoft.com/office/drawing/2014/main" id="{7A660AA6-FC18-C7B8-26F2-ADB91FC7E14D}"/>
                      </a:ext>
                    </a:extLst>
                  </p:cNvPr>
                  <p:cNvGrpSpPr>
                    <a:grpSpLocks/>
                  </p:cNvGrpSpPr>
                  <p:nvPr/>
                </p:nvGrpSpPr>
                <p:grpSpPr bwMode="auto">
                  <a:xfrm>
                    <a:off x="1987" y="779"/>
                    <a:ext cx="100" cy="42"/>
                    <a:chOff x="1999" y="781"/>
                    <a:chExt cx="100" cy="42"/>
                  </a:xfrm>
                </p:grpSpPr>
                <p:grpSp>
                  <p:nvGrpSpPr>
                    <p:cNvPr id="1356" name="Group 1991">
                      <a:extLst>
                        <a:ext uri="{FF2B5EF4-FFF2-40B4-BE49-F238E27FC236}">
                          <a16:creationId xmlns:a16="http://schemas.microsoft.com/office/drawing/2014/main" id="{48228552-E116-5630-41C8-096295574037}"/>
                        </a:ext>
                      </a:extLst>
                    </p:cNvPr>
                    <p:cNvGrpSpPr>
                      <a:grpSpLocks/>
                    </p:cNvGrpSpPr>
                    <p:nvPr/>
                  </p:nvGrpSpPr>
                  <p:grpSpPr bwMode="auto">
                    <a:xfrm>
                      <a:off x="1999" y="781"/>
                      <a:ext cx="40" cy="22"/>
                      <a:chOff x="1937" y="882"/>
                      <a:chExt cx="666" cy="347"/>
                    </a:xfrm>
                  </p:grpSpPr>
                  <p:sp>
                    <p:nvSpPr>
                      <p:cNvPr id="1365" name="AutoShape 1992">
                        <a:extLst>
                          <a:ext uri="{FF2B5EF4-FFF2-40B4-BE49-F238E27FC236}">
                            <a16:creationId xmlns:a16="http://schemas.microsoft.com/office/drawing/2014/main" id="{9BE97BC7-4F94-C4A6-C17F-326170F80F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6" name="AutoShape 1993">
                        <a:extLst>
                          <a:ext uri="{FF2B5EF4-FFF2-40B4-BE49-F238E27FC236}">
                            <a16:creationId xmlns:a16="http://schemas.microsoft.com/office/drawing/2014/main" id="{5257F779-CC52-92FE-A8DB-2D5578ECF7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7" name="AutoShape 1994">
                        <a:extLst>
                          <a:ext uri="{FF2B5EF4-FFF2-40B4-BE49-F238E27FC236}">
                            <a16:creationId xmlns:a16="http://schemas.microsoft.com/office/drawing/2014/main" id="{48EB7529-A1E5-51D4-C532-4E1EC7C315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7" name="Group 1995">
                      <a:extLst>
                        <a:ext uri="{FF2B5EF4-FFF2-40B4-BE49-F238E27FC236}">
                          <a16:creationId xmlns:a16="http://schemas.microsoft.com/office/drawing/2014/main" id="{B27B70F6-98B7-EC0A-8ACA-6084F79D43E7}"/>
                        </a:ext>
                      </a:extLst>
                    </p:cNvPr>
                    <p:cNvGrpSpPr>
                      <a:grpSpLocks/>
                    </p:cNvGrpSpPr>
                    <p:nvPr/>
                  </p:nvGrpSpPr>
                  <p:grpSpPr bwMode="auto">
                    <a:xfrm>
                      <a:off x="2029" y="791"/>
                      <a:ext cx="40" cy="22"/>
                      <a:chOff x="1937" y="882"/>
                      <a:chExt cx="666" cy="347"/>
                    </a:xfrm>
                  </p:grpSpPr>
                  <p:sp>
                    <p:nvSpPr>
                      <p:cNvPr id="1362" name="AutoShape 1996">
                        <a:extLst>
                          <a:ext uri="{FF2B5EF4-FFF2-40B4-BE49-F238E27FC236}">
                            <a16:creationId xmlns:a16="http://schemas.microsoft.com/office/drawing/2014/main" id="{47C275BB-98E8-E12E-3EAD-2104B0EAEE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3" name="AutoShape 1997">
                        <a:extLst>
                          <a:ext uri="{FF2B5EF4-FFF2-40B4-BE49-F238E27FC236}">
                            <a16:creationId xmlns:a16="http://schemas.microsoft.com/office/drawing/2014/main" id="{1044B930-AA24-98DB-E6C6-E74FF9ED447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4" name="AutoShape 1998">
                        <a:extLst>
                          <a:ext uri="{FF2B5EF4-FFF2-40B4-BE49-F238E27FC236}">
                            <a16:creationId xmlns:a16="http://schemas.microsoft.com/office/drawing/2014/main" id="{76103AD3-A696-5F2B-614D-B2865B9D3C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8" name="Group 1999">
                      <a:extLst>
                        <a:ext uri="{FF2B5EF4-FFF2-40B4-BE49-F238E27FC236}">
                          <a16:creationId xmlns:a16="http://schemas.microsoft.com/office/drawing/2014/main" id="{BFBA82DD-994E-3F13-7AA7-3A5960692A33}"/>
                        </a:ext>
                      </a:extLst>
                    </p:cNvPr>
                    <p:cNvGrpSpPr>
                      <a:grpSpLocks/>
                    </p:cNvGrpSpPr>
                    <p:nvPr/>
                  </p:nvGrpSpPr>
                  <p:grpSpPr bwMode="auto">
                    <a:xfrm>
                      <a:off x="2059" y="801"/>
                      <a:ext cx="40" cy="22"/>
                      <a:chOff x="1937" y="882"/>
                      <a:chExt cx="666" cy="347"/>
                    </a:xfrm>
                  </p:grpSpPr>
                  <p:sp>
                    <p:nvSpPr>
                      <p:cNvPr id="1359" name="AutoShape 2000">
                        <a:extLst>
                          <a:ext uri="{FF2B5EF4-FFF2-40B4-BE49-F238E27FC236}">
                            <a16:creationId xmlns:a16="http://schemas.microsoft.com/office/drawing/2014/main" id="{3C028534-6DBF-84C6-B415-0D332CD4AD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0" name="AutoShape 2001">
                        <a:extLst>
                          <a:ext uri="{FF2B5EF4-FFF2-40B4-BE49-F238E27FC236}">
                            <a16:creationId xmlns:a16="http://schemas.microsoft.com/office/drawing/2014/main" id="{B4017591-0239-0C6F-7A39-EEB99E0500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1" name="AutoShape 2002">
                        <a:extLst>
                          <a:ext uri="{FF2B5EF4-FFF2-40B4-BE49-F238E27FC236}">
                            <a16:creationId xmlns:a16="http://schemas.microsoft.com/office/drawing/2014/main" id="{925CDA7E-D899-D1D5-786F-43E089E917E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3" name="Group 2003">
                    <a:extLst>
                      <a:ext uri="{FF2B5EF4-FFF2-40B4-BE49-F238E27FC236}">
                        <a16:creationId xmlns:a16="http://schemas.microsoft.com/office/drawing/2014/main" id="{5FFC877B-88BE-7A2C-3FB2-5C2A7DDBB84B}"/>
                      </a:ext>
                    </a:extLst>
                  </p:cNvPr>
                  <p:cNvGrpSpPr>
                    <a:grpSpLocks/>
                  </p:cNvGrpSpPr>
                  <p:nvPr/>
                </p:nvGrpSpPr>
                <p:grpSpPr bwMode="auto">
                  <a:xfrm>
                    <a:off x="1988" y="775"/>
                    <a:ext cx="100" cy="42"/>
                    <a:chOff x="1999" y="781"/>
                    <a:chExt cx="100" cy="42"/>
                  </a:xfrm>
                </p:grpSpPr>
                <p:grpSp>
                  <p:nvGrpSpPr>
                    <p:cNvPr id="1344" name="Group 2004">
                      <a:extLst>
                        <a:ext uri="{FF2B5EF4-FFF2-40B4-BE49-F238E27FC236}">
                          <a16:creationId xmlns:a16="http://schemas.microsoft.com/office/drawing/2014/main" id="{C7A5EFB3-D6C7-AFD1-D312-6A71C924C547}"/>
                        </a:ext>
                      </a:extLst>
                    </p:cNvPr>
                    <p:cNvGrpSpPr>
                      <a:grpSpLocks/>
                    </p:cNvGrpSpPr>
                    <p:nvPr/>
                  </p:nvGrpSpPr>
                  <p:grpSpPr bwMode="auto">
                    <a:xfrm>
                      <a:off x="1999" y="781"/>
                      <a:ext cx="40" cy="22"/>
                      <a:chOff x="1937" y="882"/>
                      <a:chExt cx="666" cy="347"/>
                    </a:xfrm>
                  </p:grpSpPr>
                  <p:sp>
                    <p:nvSpPr>
                      <p:cNvPr id="1353" name="AutoShape 2005">
                        <a:extLst>
                          <a:ext uri="{FF2B5EF4-FFF2-40B4-BE49-F238E27FC236}">
                            <a16:creationId xmlns:a16="http://schemas.microsoft.com/office/drawing/2014/main" id="{6CD392BD-883B-9450-F830-67BA311EB2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4" name="AutoShape 2006">
                        <a:extLst>
                          <a:ext uri="{FF2B5EF4-FFF2-40B4-BE49-F238E27FC236}">
                            <a16:creationId xmlns:a16="http://schemas.microsoft.com/office/drawing/2014/main" id="{5AB61DEC-4E5D-3FA1-8E25-7EE21049543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5" name="AutoShape 2007">
                        <a:extLst>
                          <a:ext uri="{FF2B5EF4-FFF2-40B4-BE49-F238E27FC236}">
                            <a16:creationId xmlns:a16="http://schemas.microsoft.com/office/drawing/2014/main" id="{A7DCF9C0-369E-51C8-C4D9-472CD955C0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45" name="Group 2008">
                      <a:extLst>
                        <a:ext uri="{FF2B5EF4-FFF2-40B4-BE49-F238E27FC236}">
                          <a16:creationId xmlns:a16="http://schemas.microsoft.com/office/drawing/2014/main" id="{3FF19969-594B-0301-8AD3-97074CD108F7}"/>
                        </a:ext>
                      </a:extLst>
                    </p:cNvPr>
                    <p:cNvGrpSpPr>
                      <a:grpSpLocks/>
                    </p:cNvGrpSpPr>
                    <p:nvPr/>
                  </p:nvGrpSpPr>
                  <p:grpSpPr bwMode="auto">
                    <a:xfrm>
                      <a:off x="2029" y="791"/>
                      <a:ext cx="40" cy="22"/>
                      <a:chOff x="1937" y="882"/>
                      <a:chExt cx="666" cy="347"/>
                    </a:xfrm>
                  </p:grpSpPr>
                  <p:sp>
                    <p:nvSpPr>
                      <p:cNvPr id="1350" name="AutoShape 2009">
                        <a:extLst>
                          <a:ext uri="{FF2B5EF4-FFF2-40B4-BE49-F238E27FC236}">
                            <a16:creationId xmlns:a16="http://schemas.microsoft.com/office/drawing/2014/main" id="{FCDAB9DF-4658-27DE-C4E0-852B563D00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1" name="AutoShape 2010">
                        <a:extLst>
                          <a:ext uri="{FF2B5EF4-FFF2-40B4-BE49-F238E27FC236}">
                            <a16:creationId xmlns:a16="http://schemas.microsoft.com/office/drawing/2014/main" id="{FF14B495-5AD4-42A6-7D39-F0BA2CE6E14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2" name="AutoShape 2011">
                        <a:extLst>
                          <a:ext uri="{FF2B5EF4-FFF2-40B4-BE49-F238E27FC236}">
                            <a16:creationId xmlns:a16="http://schemas.microsoft.com/office/drawing/2014/main" id="{6B4A296A-CBD0-EB10-1B99-1E11E2159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46" name="Group 2012">
                      <a:extLst>
                        <a:ext uri="{FF2B5EF4-FFF2-40B4-BE49-F238E27FC236}">
                          <a16:creationId xmlns:a16="http://schemas.microsoft.com/office/drawing/2014/main" id="{6BF629BB-8413-2C88-FB55-15CADC7E366E}"/>
                        </a:ext>
                      </a:extLst>
                    </p:cNvPr>
                    <p:cNvGrpSpPr>
                      <a:grpSpLocks/>
                    </p:cNvGrpSpPr>
                    <p:nvPr/>
                  </p:nvGrpSpPr>
                  <p:grpSpPr bwMode="auto">
                    <a:xfrm>
                      <a:off x="2059" y="801"/>
                      <a:ext cx="40" cy="22"/>
                      <a:chOff x="1937" y="882"/>
                      <a:chExt cx="666" cy="347"/>
                    </a:xfrm>
                  </p:grpSpPr>
                  <p:sp>
                    <p:nvSpPr>
                      <p:cNvPr id="1347" name="AutoShape 2013">
                        <a:extLst>
                          <a:ext uri="{FF2B5EF4-FFF2-40B4-BE49-F238E27FC236}">
                            <a16:creationId xmlns:a16="http://schemas.microsoft.com/office/drawing/2014/main" id="{43689110-53FC-3F8A-A52E-A0401C36913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8" name="AutoShape 2014">
                        <a:extLst>
                          <a:ext uri="{FF2B5EF4-FFF2-40B4-BE49-F238E27FC236}">
                            <a16:creationId xmlns:a16="http://schemas.microsoft.com/office/drawing/2014/main" id="{BF38B120-FA24-D049-4975-F010A90EFB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9" name="AutoShape 2015">
                        <a:extLst>
                          <a:ext uri="{FF2B5EF4-FFF2-40B4-BE49-F238E27FC236}">
                            <a16:creationId xmlns:a16="http://schemas.microsoft.com/office/drawing/2014/main" id="{C3DEC342-1A6B-54C0-E90D-6920B7E4375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02" name="AutoShape 2016">
                  <a:extLst>
                    <a:ext uri="{FF2B5EF4-FFF2-40B4-BE49-F238E27FC236}">
                      <a16:creationId xmlns:a16="http://schemas.microsoft.com/office/drawing/2014/main" id="{0DDA4CA4-A86A-2211-1DA6-8D0E35D3D27C}"/>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3" name="AutoShape 2017">
                  <a:extLst>
                    <a:ext uri="{FF2B5EF4-FFF2-40B4-BE49-F238E27FC236}">
                      <a16:creationId xmlns:a16="http://schemas.microsoft.com/office/drawing/2014/main" id="{E39608C3-9887-8898-8397-EB3ACC5DE999}"/>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4" name="AutoShape 2018" descr="大波">
                  <a:extLst>
                    <a:ext uri="{FF2B5EF4-FFF2-40B4-BE49-F238E27FC236}">
                      <a16:creationId xmlns:a16="http://schemas.microsoft.com/office/drawing/2014/main" id="{6241BAA3-F159-6353-A27E-0D76B9838F64}"/>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05" name="Group 2019">
                  <a:extLst>
                    <a:ext uri="{FF2B5EF4-FFF2-40B4-BE49-F238E27FC236}">
                      <a16:creationId xmlns:a16="http://schemas.microsoft.com/office/drawing/2014/main" id="{EF2F36E6-FBDF-B62C-8591-E992D9A23DD0}"/>
                    </a:ext>
                  </a:extLst>
                </p:cNvPr>
                <p:cNvGrpSpPr>
                  <a:grpSpLocks/>
                </p:cNvGrpSpPr>
                <p:nvPr/>
              </p:nvGrpSpPr>
              <p:grpSpPr bwMode="auto">
                <a:xfrm>
                  <a:off x="1917" y="751"/>
                  <a:ext cx="49" cy="103"/>
                  <a:chOff x="1917" y="751"/>
                  <a:chExt cx="49" cy="103"/>
                </a:xfrm>
              </p:grpSpPr>
              <p:grpSp>
                <p:nvGrpSpPr>
                  <p:cNvPr id="1307" name="Group 2020">
                    <a:extLst>
                      <a:ext uri="{FF2B5EF4-FFF2-40B4-BE49-F238E27FC236}">
                        <a16:creationId xmlns:a16="http://schemas.microsoft.com/office/drawing/2014/main" id="{42D51551-26D7-5505-2CEE-E9336F972C18}"/>
                      </a:ext>
                    </a:extLst>
                  </p:cNvPr>
                  <p:cNvGrpSpPr>
                    <a:grpSpLocks/>
                  </p:cNvGrpSpPr>
                  <p:nvPr/>
                </p:nvGrpSpPr>
                <p:grpSpPr bwMode="auto">
                  <a:xfrm rot="-6844529">
                    <a:off x="1888" y="783"/>
                    <a:ext cx="100" cy="42"/>
                    <a:chOff x="1999" y="781"/>
                    <a:chExt cx="100" cy="42"/>
                  </a:xfrm>
                </p:grpSpPr>
                <p:grpSp>
                  <p:nvGrpSpPr>
                    <p:cNvPr id="1321" name="Group 2021">
                      <a:extLst>
                        <a:ext uri="{FF2B5EF4-FFF2-40B4-BE49-F238E27FC236}">
                          <a16:creationId xmlns:a16="http://schemas.microsoft.com/office/drawing/2014/main" id="{96F5684B-D6EB-6827-5F37-317E391C3C25}"/>
                        </a:ext>
                      </a:extLst>
                    </p:cNvPr>
                    <p:cNvGrpSpPr>
                      <a:grpSpLocks/>
                    </p:cNvGrpSpPr>
                    <p:nvPr/>
                  </p:nvGrpSpPr>
                  <p:grpSpPr bwMode="auto">
                    <a:xfrm>
                      <a:off x="1999" y="781"/>
                      <a:ext cx="40" cy="22"/>
                      <a:chOff x="1937" y="882"/>
                      <a:chExt cx="666" cy="347"/>
                    </a:xfrm>
                  </p:grpSpPr>
                  <p:sp>
                    <p:nvSpPr>
                      <p:cNvPr id="1330" name="AutoShape 2022">
                        <a:extLst>
                          <a:ext uri="{FF2B5EF4-FFF2-40B4-BE49-F238E27FC236}">
                            <a16:creationId xmlns:a16="http://schemas.microsoft.com/office/drawing/2014/main" id="{7F544FCA-996F-31F6-486D-223A2D2476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1" name="AutoShape 2023">
                        <a:extLst>
                          <a:ext uri="{FF2B5EF4-FFF2-40B4-BE49-F238E27FC236}">
                            <a16:creationId xmlns:a16="http://schemas.microsoft.com/office/drawing/2014/main" id="{13F3D945-4B30-F055-C635-D60EA790AE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2" name="AutoShape 2024">
                        <a:extLst>
                          <a:ext uri="{FF2B5EF4-FFF2-40B4-BE49-F238E27FC236}">
                            <a16:creationId xmlns:a16="http://schemas.microsoft.com/office/drawing/2014/main" id="{E16F9E70-50CA-5E32-E5AD-D56E83BE43C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2" name="Group 2025">
                      <a:extLst>
                        <a:ext uri="{FF2B5EF4-FFF2-40B4-BE49-F238E27FC236}">
                          <a16:creationId xmlns:a16="http://schemas.microsoft.com/office/drawing/2014/main" id="{90AC066B-598C-6F2C-6D88-3A41A2147880}"/>
                        </a:ext>
                      </a:extLst>
                    </p:cNvPr>
                    <p:cNvGrpSpPr>
                      <a:grpSpLocks/>
                    </p:cNvGrpSpPr>
                    <p:nvPr/>
                  </p:nvGrpSpPr>
                  <p:grpSpPr bwMode="auto">
                    <a:xfrm>
                      <a:off x="2029" y="791"/>
                      <a:ext cx="40" cy="22"/>
                      <a:chOff x="1937" y="882"/>
                      <a:chExt cx="666" cy="347"/>
                    </a:xfrm>
                  </p:grpSpPr>
                  <p:sp>
                    <p:nvSpPr>
                      <p:cNvPr id="1327" name="AutoShape 2026">
                        <a:extLst>
                          <a:ext uri="{FF2B5EF4-FFF2-40B4-BE49-F238E27FC236}">
                            <a16:creationId xmlns:a16="http://schemas.microsoft.com/office/drawing/2014/main" id="{9ECF5B58-B39E-74BC-91F7-142D9D15E3F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8" name="AutoShape 2027">
                        <a:extLst>
                          <a:ext uri="{FF2B5EF4-FFF2-40B4-BE49-F238E27FC236}">
                            <a16:creationId xmlns:a16="http://schemas.microsoft.com/office/drawing/2014/main" id="{5D7FDB1E-65C9-1FF0-340E-9044B0CBB7C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9" name="AutoShape 2028">
                        <a:extLst>
                          <a:ext uri="{FF2B5EF4-FFF2-40B4-BE49-F238E27FC236}">
                            <a16:creationId xmlns:a16="http://schemas.microsoft.com/office/drawing/2014/main" id="{CD79B0E2-D580-DA70-12A4-3F71F5472F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3" name="Group 2029">
                      <a:extLst>
                        <a:ext uri="{FF2B5EF4-FFF2-40B4-BE49-F238E27FC236}">
                          <a16:creationId xmlns:a16="http://schemas.microsoft.com/office/drawing/2014/main" id="{258EC2BC-91BB-BA7E-E67A-DE93573D0EF7}"/>
                        </a:ext>
                      </a:extLst>
                    </p:cNvPr>
                    <p:cNvGrpSpPr>
                      <a:grpSpLocks/>
                    </p:cNvGrpSpPr>
                    <p:nvPr/>
                  </p:nvGrpSpPr>
                  <p:grpSpPr bwMode="auto">
                    <a:xfrm>
                      <a:off x="2059" y="801"/>
                      <a:ext cx="40" cy="22"/>
                      <a:chOff x="1937" y="882"/>
                      <a:chExt cx="666" cy="347"/>
                    </a:xfrm>
                  </p:grpSpPr>
                  <p:sp>
                    <p:nvSpPr>
                      <p:cNvPr id="1324" name="AutoShape 2030">
                        <a:extLst>
                          <a:ext uri="{FF2B5EF4-FFF2-40B4-BE49-F238E27FC236}">
                            <a16:creationId xmlns:a16="http://schemas.microsoft.com/office/drawing/2014/main" id="{12FBA6E7-F397-B5EE-0076-9B128B1189E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5" name="AutoShape 2031">
                        <a:extLst>
                          <a:ext uri="{FF2B5EF4-FFF2-40B4-BE49-F238E27FC236}">
                            <a16:creationId xmlns:a16="http://schemas.microsoft.com/office/drawing/2014/main" id="{F107C9DD-B84A-296A-4542-6228794E7E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6" name="AutoShape 2032">
                        <a:extLst>
                          <a:ext uri="{FF2B5EF4-FFF2-40B4-BE49-F238E27FC236}">
                            <a16:creationId xmlns:a16="http://schemas.microsoft.com/office/drawing/2014/main" id="{C6D71FEC-59B6-0032-81A5-ACBCBF68D5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08" name="Group 2033">
                    <a:extLst>
                      <a:ext uri="{FF2B5EF4-FFF2-40B4-BE49-F238E27FC236}">
                        <a16:creationId xmlns:a16="http://schemas.microsoft.com/office/drawing/2014/main" id="{7F508DFA-96FD-50C4-F89C-B21124C2265D}"/>
                      </a:ext>
                    </a:extLst>
                  </p:cNvPr>
                  <p:cNvGrpSpPr>
                    <a:grpSpLocks/>
                  </p:cNvGrpSpPr>
                  <p:nvPr/>
                </p:nvGrpSpPr>
                <p:grpSpPr bwMode="auto">
                  <a:xfrm rot="-6844529">
                    <a:off x="1895" y="780"/>
                    <a:ext cx="100" cy="42"/>
                    <a:chOff x="1999" y="781"/>
                    <a:chExt cx="100" cy="42"/>
                  </a:xfrm>
                </p:grpSpPr>
                <p:grpSp>
                  <p:nvGrpSpPr>
                    <p:cNvPr id="1309" name="Group 2034">
                      <a:extLst>
                        <a:ext uri="{FF2B5EF4-FFF2-40B4-BE49-F238E27FC236}">
                          <a16:creationId xmlns:a16="http://schemas.microsoft.com/office/drawing/2014/main" id="{62B81EE3-4C7A-FB55-3B91-750E760CEABD}"/>
                        </a:ext>
                      </a:extLst>
                    </p:cNvPr>
                    <p:cNvGrpSpPr>
                      <a:grpSpLocks/>
                    </p:cNvGrpSpPr>
                    <p:nvPr/>
                  </p:nvGrpSpPr>
                  <p:grpSpPr bwMode="auto">
                    <a:xfrm>
                      <a:off x="1999" y="781"/>
                      <a:ext cx="40" cy="22"/>
                      <a:chOff x="1937" y="882"/>
                      <a:chExt cx="666" cy="347"/>
                    </a:xfrm>
                  </p:grpSpPr>
                  <p:sp>
                    <p:nvSpPr>
                      <p:cNvPr id="1318" name="AutoShape 2035">
                        <a:extLst>
                          <a:ext uri="{FF2B5EF4-FFF2-40B4-BE49-F238E27FC236}">
                            <a16:creationId xmlns:a16="http://schemas.microsoft.com/office/drawing/2014/main" id="{C600DECC-0C8E-6E52-2F41-07C47A22D5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9" name="AutoShape 2036">
                        <a:extLst>
                          <a:ext uri="{FF2B5EF4-FFF2-40B4-BE49-F238E27FC236}">
                            <a16:creationId xmlns:a16="http://schemas.microsoft.com/office/drawing/2014/main" id="{A1A3DE0F-93D7-255D-5B8E-15F7876B17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0" name="AutoShape 2037">
                        <a:extLst>
                          <a:ext uri="{FF2B5EF4-FFF2-40B4-BE49-F238E27FC236}">
                            <a16:creationId xmlns:a16="http://schemas.microsoft.com/office/drawing/2014/main" id="{D7739724-FB3E-6B64-D878-D3BDA26E37B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0" name="Group 2038">
                      <a:extLst>
                        <a:ext uri="{FF2B5EF4-FFF2-40B4-BE49-F238E27FC236}">
                          <a16:creationId xmlns:a16="http://schemas.microsoft.com/office/drawing/2014/main" id="{795C5E14-FD86-B8C0-942F-8CA7A232B8CC}"/>
                        </a:ext>
                      </a:extLst>
                    </p:cNvPr>
                    <p:cNvGrpSpPr>
                      <a:grpSpLocks/>
                    </p:cNvGrpSpPr>
                    <p:nvPr/>
                  </p:nvGrpSpPr>
                  <p:grpSpPr bwMode="auto">
                    <a:xfrm>
                      <a:off x="2029" y="791"/>
                      <a:ext cx="40" cy="22"/>
                      <a:chOff x="1937" y="882"/>
                      <a:chExt cx="666" cy="347"/>
                    </a:xfrm>
                  </p:grpSpPr>
                  <p:sp>
                    <p:nvSpPr>
                      <p:cNvPr id="1315" name="AutoShape 2039">
                        <a:extLst>
                          <a:ext uri="{FF2B5EF4-FFF2-40B4-BE49-F238E27FC236}">
                            <a16:creationId xmlns:a16="http://schemas.microsoft.com/office/drawing/2014/main" id="{BFF9034A-97AF-D021-7905-348322C1A4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6" name="AutoShape 2040">
                        <a:extLst>
                          <a:ext uri="{FF2B5EF4-FFF2-40B4-BE49-F238E27FC236}">
                            <a16:creationId xmlns:a16="http://schemas.microsoft.com/office/drawing/2014/main" id="{AE332BA5-17CA-7AE2-6E7F-4B95506F32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7" name="AutoShape 2041">
                        <a:extLst>
                          <a:ext uri="{FF2B5EF4-FFF2-40B4-BE49-F238E27FC236}">
                            <a16:creationId xmlns:a16="http://schemas.microsoft.com/office/drawing/2014/main" id="{09869B2E-2365-3A6A-31D9-AD01B7D0B6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1" name="Group 2042">
                      <a:extLst>
                        <a:ext uri="{FF2B5EF4-FFF2-40B4-BE49-F238E27FC236}">
                          <a16:creationId xmlns:a16="http://schemas.microsoft.com/office/drawing/2014/main" id="{6A18543D-EA03-AD97-FE6C-448D1F34EED1}"/>
                        </a:ext>
                      </a:extLst>
                    </p:cNvPr>
                    <p:cNvGrpSpPr>
                      <a:grpSpLocks/>
                    </p:cNvGrpSpPr>
                    <p:nvPr/>
                  </p:nvGrpSpPr>
                  <p:grpSpPr bwMode="auto">
                    <a:xfrm>
                      <a:off x="2059" y="801"/>
                      <a:ext cx="40" cy="22"/>
                      <a:chOff x="1937" y="882"/>
                      <a:chExt cx="666" cy="347"/>
                    </a:xfrm>
                  </p:grpSpPr>
                  <p:sp>
                    <p:nvSpPr>
                      <p:cNvPr id="1312" name="AutoShape 2043">
                        <a:extLst>
                          <a:ext uri="{FF2B5EF4-FFF2-40B4-BE49-F238E27FC236}">
                            <a16:creationId xmlns:a16="http://schemas.microsoft.com/office/drawing/2014/main" id="{E73800FF-E27A-FBD5-8430-067595CAC6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3" name="AutoShape 2044">
                        <a:extLst>
                          <a:ext uri="{FF2B5EF4-FFF2-40B4-BE49-F238E27FC236}">
                            <a16:creationId xmlns:a16="http://schemas.microsoft.com/office/drawing/2014/main" id="{713FF195-4F90-FD54-AB11-6DB2BFDA7D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4" name="AutoShape 2045">
                        <a:extLst>
                          <a:ext uri="{FF2B5EF4-FFF2-40B4-BE49-F238E27FC236}">
                            <a16:creationId xmlns:a16="http://schemas.microsoft.com/office/drawing/2014/main" id="{4ABE1D8F-5E3B-5BE9-8BBF-B1A412C9F7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06" name="AutoShape 2046">
                  <a:extLst>
                    <a:ext uri="{FF2B5EF4-FFF2-40B4-BE49-F238E27FC236}">
                      <a16:creationId xmlns:a16="http://schemas.microsoft.com/office/drawing/2014/main" id="{8371FA67-6E1B-9A51-285C-8DC63EF6CC3E}"/>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2" name="Group 1861">
                <a:extLst>
                  <a:ext uri="{FF2B5EF4-FFF2-40B4-BE49-F238E27FC236}">
                    <a16:creationId xmlns:a16="http://schemas.microsoft.com/office/drawing/2014/main" id="{411376F3-2C2A-0206-C2E6-4B5FBE72AB84}"/>
                  </a:ext>
                </a:extLst>
              </p:cNvPr>
              <p:cNvGrpSpPr>
                <a:grpSpLocks/>
              </p:cNvGrpSpPr>
              <p:nvPr/>
            </p:nvGrpSpPr>
            <p:grpSpPr bwMode="auto">
              <a:xfrm>
                <a:off x="642906" y="3425834"/>
                <a:ext cx="792161" cy="262438"/>
                <a:chOff x="1760" y="640"/>
                <a:chExt cx="380" cy="218"/>
              </a:xfrm>
            </p:grpSpPr>
            <p:sp>
              <p:nvSpPr>
                <p:cNvPr id="1109" name="AutoShape 1862">
                  <a:extLst>
                    <a:ext uri="{FF2B5EF4-FFF2-40B4-BE49-F238E27FC236}">
                      <a16:creationId xmlns:a16="http://schemas.microsoft.com/office/drawing/2014/main" id="{DFC10B23-64E4-0114-08C6-6D194A85A47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0" name="AutoShape 1863">
                  <a:extLst>
                    <a:ext uri="{FF2B5EF4-FFF2-40B4-BE49-F238E27FC236}">
                      <a16:creationId xmlns:a16="http://schemas.microsoft.com/office/drawing/2014/main" id="{6143052E-A446-C99E-2608-2CA7CF28472C}"/>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1" name="AutoShape 1864">
                  <a:extLst>
                    <a:ext uri="{FF2B5EF4-FFF2-40B4-BE49-F238E27FC236}">
                      <a16:creationId xmlns:a16="http://schemas.microsoft.com/office/drawing/2014/main" id="{515EE4BF-CE06-F5B6-FC3C-882DB4D931F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2" name="AutoShape 1865">
                  <a:extLst>
                    <a:ext uri="{FF2B5EF4-FFF2-40B4-BE49-F238E27FC236}">
                      <a16:creationId xmlns:a16="http://schemas.microsoft.com/office/drawing/2014/main" id="{3A0D7E28-2493-D9EB-9EFA-FF44171ACF40}"/>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3" name="AutoShape 1866">
                  <a:extLst>
                    <a:ext uri="{FF2B5EF4-FFF2-40B4-BE49-F238E27FC236}">
                      <a16:creationId xmlns:a16="http://schemas.microsoft.com/office/drawing/2014/main" id="{9B0DDF82-F9D7-7590-0E58-18B090263FCB}"/>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4" name="AutoShape 1867">
                  <a:extLst>
                    <a:ext uri="{FF2B5EF4-FFF2-40B4-BE49-F238E27FC236}">
                      <a16:creationId xmlns:a16="http://schemas.microsoft.com/office/drawing/2014/main" id="{F81F2852-6FCF-9730-7B71-BF1784B9C9C9}"/>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15" name="Group 1868">
                  <a:extLst>
                    <a:ext uri="{FF2B5EF4-FFF2-40B4-BE49-F238E27FC236}">
                      <a16:creationId xmlns:a16="http://schemas.microsoft.com/office/drawing/2014/main" id="{3A6FC225-1A8C-30D4-F5FE-E46F09128FE7}"/>
                    </a:ext>
                  </a:extLst>
                </p:cNvPr>
                <p:cNvGrpSpPr>
                  <a:grpSpLocks/>
                </p:cNvGrpSpPr>
                <p:nvPr/>
              </p:nvGrpSpPr>
              <p:grpSpPr bwMode="auto">
                <a:xfrm>
                  <a:off x="2017" y="808"/>
                  <a:ext cx="40" cy="22"/>
                  <a:chOff x="1937" y="882"/>
                  <a:chExt cx="666" cy="347"/>
                </a:xfrm>
              </p:grpSpPr>
              <p:sp>
                <p:nvSpPr>
                  <p:cNvPr id="1291" name="AutoShape 1869">
                    <a:extLst>
                      <a:ext uri="{FF2B5EF4-FFF2-40B4-BE49-F238E27FC236}">
                        <a16:creationId xmlns:a16="http://schemas.microsoft.com/office/drawing/2014/main" id="{6E0E4D3B-3DE2-23F5-77E6-D049F71A13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2" name="AutoShape 1870">
                    <a:extLst>
                      <a:ext uri="{FF2B5EF4-FFF2-40B4-BE49-F238E27FC236}">
                        <a16:creationId xmlns:a16="http://schemas.microsoft.com/office/drawing/2014/main" id="{3EA5D3F3-D448-D287-7811-CEA2DDFA2E0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3" name="AutoShape 1871">
                    <a:extLst>
                      <a:ext uri="{FF2B5EF4-FFF2-40B4-BE49-F238E27FC236}">
                        <a16:creationId xmlns:a16="http://schemas.microsoft.com/office/drawing/2014/main" id="{D714A7CA-8413-B066-BCCE-D9CA7B82F51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16" name="Group 1872">
                  <a:extLst>
                    <a:ext uri="{FF2B5EF4-FFF2-40B4-BE49-F238E27FC236}">
                      <a16:creationId xmlns:a16="http://schemas.microsoft.com/office/drawing/2014/main" id="{251F4843-E065-17D9-D621-DF18CAD1CFC4}"/>
                    </a:ext>
                  </a:extLst>
                </p:cNvPr>
                <p:cNvGrpSpPr>
                  <a:grpSpLocks/>
                </p:cNvGrpSpPr>
                <p:nvPr/>
              </p:nvGrpSpPr>
              <p:grpSpPr bwMode="auto">
                <a:xfrm>
                  <a:off x="1986" y="750"/>
                  <a:ext cx="112" cy="72"/>
                  <a:chOff x="1987" y="755"/>
                  <a:chExt cx="112" cy="72"/>
                </a:xfrm>
              </p:grpSpPr>
              <p:grpSp>
                <p:nvGrpSpPr>
                  <p:cNvPr id="1148" name="Group 1873">
                    <a:extLst>
                      <a:ext uri="{FF2B5EF4-FFF2-40B4-BE49-F238E27FC236}">
                        <a16:creationId xmlns:a16="http://schemas.microsoft.com/office/drawing/2014/main" id="{DC48B729-8A4A-62AE-ED9B-D70935B08926}"/>
                      </a:ext>
                    </a:extLst>
                  </p:cNvPr>
                  <p:cNvGrpSpPr>
                    <a:grpSpLocks/>
                  </p:cNvGrpSpPr>
                  <p:nvPr/>
                </p:nvGrpSpPr>
                <p:grpSpPr bwMode="auto">
                  <a:xfrm>
                    <a:off x="1999" y="781"/>
                    <a:ext cx="100" cy="42"/>
                    <a:chOff x="1999" y="781"/>
                    <a:chExt cx="100" cy="42"/>
                  </a:xfrm>
                </p:grpSpPr>
                <p:grpSp>
                  <p:nvGrpSpPr>
                    <p:cNvPr id="1279" name="Group 1874">
                      <a:extLst>
                        <a:ext uri="{FF2B5EF4-FFF2-40B4-BE49-F238E27FC236}">
                          <a16:creationId xmlns:a16="http://schemas.microsoft.com/office/drawing/2014/main" id="{8B618C18-4E29-FDC8-B97D-911FC0300C34}"/>
                        </a:ext>
                      </a:extLst>
                    </p:cNvPr>
                    <p:cNvGrpSpPr>
                      <a:grpSpLocks/>
                    </p:cNvGrpSpPr>
                    <p:nvPr/>
                  </p:nvGrpSpPr>
                  <p:grpSpPr bwMode="auto">
                    <a:xfrm>
                      <a:off x="1999" y="781"/>
                      <a:ext cx="40" cy="22"/>
                      <a:chOff x="1937" y="882"/>
                      <a:chExt cx="666" cy="347"/>
                    </a:xfrm>
                  </p:grpSpPr>
                  <p:sp>
                    <p:nvSpPr>
                      <p:cNvPr id="1288" name="AutoShape 1875">
                        <a:extLst>
                          <a:ext uri="{FF2B5EF4-FFF2-40B4-BE49-F238E27FC236}">
                            <a16:creationId xmlns:a16="http://schemas.microsoft.com/office/drawing/2014/main" id="{085E7FA0-DF4F-9A18-15FD-2B2058685A5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9" name="AutoShape 1876">
                        <a:extLst>
                          <a:ext uri="{FF2B5EF4-FFF2-40B4-BE49-F238E27FC236}">
                            <a16:creationId xmlns:a16="http://schemas.microsoft.com/office/drawing/2014/main" id="{91A4BB14-4DC6-9A70-D99D-B1C096DF5A2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0" name="AutoShape 1877">
                        <a:extLst>
                          <a:ext uri="{FF2B5EF4-FFF2-40B4-BE49-F238E27FC236}">
                            <a16:creationId xmlns:a16="http://schemas.microsoft.com/office/drawing/2014/main" id="{2B3FACEB-CA20-326F-A358-D52B7747C56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0" name="Group 1878">
                      <a:extLst>
                        <a:ext uri="{FF2B5EF4-FFF2-40B4-BE49-F238E27FC236}">
                          <a16:creationId xmlns:a16="http://schemas.microsoft.com/office/drawing/2014/main" id="{4279C4E2-235E-1DC5-FDEA-7E91E3C83385}"/>
                        </a:ext>
                      </a:extLst>
                    </p:cNvPr>
                    <p:cNvGrpSpPr>
                      <a:grpSpLocks/>
                    </p:cNvGrpSpPr>
                    <p:nvPr/>
                  </p:nvGrpSpPr>
                  <p:grpSpPr bwMode="auto">
                    <a:xfrm>
                      <a:off x="2029" y="791"/>
                      <a:ext cx="40" cy="22"/>
                      <a:chOff x="1937" y="882"/>
                      <a:chExt cx="666" cy="347"/>
                    </a:xfrm>
                  </p:grpSpPr>
                  <p:sp>
                    <p:nvSpPr>
                      <p:cNvPr id="1285" name="AutoShape 1879">
                        <a:extLst>
                          <a:ext uri="{FF2B5EF4-FFF2-40B4-BE49-F238E27FC236}">
                            <a16:creationId xmlns:a16="http://schemas.microsoft.com/office/drawing/2014/main" id="{75F41ADB-32C6-4D4B-5DC1-54C4A766D3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6" name="AutoShape 1880">
                        <a:extLst>
                          <a:ext uri="{FF2B5EF4-FFF2-40B4-BE49-F238E27FC236}">
                            <a16:creationId xmlns:a16="http://schemas.microsoft.com/office/drawing/2014/main" id="{9A302C1B-4DAE-87C3-C84A-35EB234FC19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7" name="AutoShape 1881">
                        <a:extLst>
                          <a:ext uri="{FF2B5EF4-FFF2-40B4-BE49-F238E27FC236}">
                            <a16:creationId xmlns:a16="http://schemas.microsoft.com/office/drawing/2014/main" id="{1DBADE8E-9E7F-E81A-C794-0C3ADDB7B9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1" name="Group 1882">
                      <a:extLst>
                        <a:ext uri="{FF2B5EF4-FFF2-40B4-BE49-F238E27FC236}">
                          <a16:creationId xmlns:a16="http://schemas.microsoft.com/office/drawing/2014/main" id="{F0D12C9E-45F6-F154-CD05-03AB899DF47B}"/>
                        </a:ext>
                      </a:extLst>
                    </p:cNvPr>
                    <p:cNvGrpSpPr>
                      <a:grpSpLocks/>
                    </p:cNvGrpSpPr>
                    <p:nvPr/>
                  </p:nvGrpSpPr>
                  <p:grpSpPr bwMode="auto">
                    <a:xfrm>
                      <a:off x="2059" y="801"/>
                      <a:ext cx="40" cy="22"/>
                      <a:chOff x="1937" y="882"/>
                      <a:chExt cx="666" cy="347"/>
                    </a:xfrm>
                  </p:grpSpPr>
                  <p:sp>
                    <p:nvSpPr>
                      <p:cNvPr id="1282" name="AutoShape 1883">
                        <a:extLst>
                          <a:ext uri="{FF2B5EF4-FFF2-40B4-BE49-F238E27FC236}">
                            <a16:creationId xmlns:a16="http://schemas.microsoft.com/office/drawing/2014/main" id="{E5406E6E-1A6C-87BE-9FA8-C7A9811009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3" name="AutoShape 1884">
                        <a:extLst>
                          <a:ext uri="{FF2B5EF4-FFF2-40B4-BE49-F238E27FC236}">
                            <a16:creationId xmlns:a16="http://schemas.microsoft.com/office/drawing/2014/main" id="{128A3E59-2948-D9DD-E503-4C7D6124265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4" name="AutoShape 1885">
                        <a:extLst>
                          <a:ext uri="{FF2B5EF4-FFF2-40B4-BE49-F238E27FC236}">
                            <a16:creationId xmlns:a16="http://schemas.microsoft.com/office/drawing/2014/main" id="{DF0EB770-3D6C-BA14-07EE-8C72D371EB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49" name="Group 1886">
                    <a:extLst>
                      <a:ext uri="{FF2B5EF4-FFF2-40B4-BE49-F238E27FC236}">
                        <a16:creationId xmlns:a16="http://schemas.microsoft.com/office/drawing/2014/main" id="{B4104AAC-E269-C0DD-FDB7-60147F5149F6}"/>
                      </a:ext>
                    </a:extLst>
                  </p:cNvPr>
                  <p:cNvGrpSpPr>
                    <a:grpSpLocks/>
                  </p:cNvGrpSpPr>
                  <p:nvPr/>
                </p:nvGrpSpPr>
                <p:grpSpPr bwMode="auto">
                  <a:xfrm>
                    <a:off x="1999" y="775"/>
                    <a:ext cx="100" cy="42"/>
                    <a:chOff x="1999" y="781"/>
                    <a:chExt cx="100" cy="42"/>
                  </a:xfrm>
                </p:grpSpPr>
                <p:grpSp>
                  <p:nvGrpSpPr>
                    <p:cNvPr id="1267" name="Group 1887">
                      <a:extLst>
                        <a:ext uri="{FF2B5EF4-FFF2-40B4-BE49-F238E27FC236}">
                          <a16:creationId xmlns:a16="http://schemas.microsoft.com/office/drawing/2014/main" id="{E8F99B65-741F-78BA-CE80-B56306B806FC}"/>
                        </a:ext>
                      </a:extLst>
                    </p:cNvPr>
                    <p:cNvGrpSpPr>
                      <a:grpSpLocks/>
                    </p:cNvGrpSpPr>
                    <p:nvPr/>
                  </p:nvGrpSpPr>
                  <p:grpSpPr bwMode="auto">
                    <a:xfrm>
                      <a:off x="1999" y="781"/>
                      <a:ext cx="40" cy="22"/>
                      <a:chOff x="1937" y="882"/>
                      <a:chExt cx="666" cy="347"/>
                    </a:xfrm>
                  </p:grpSpPr>
                  <p:sp>
                    <p:nvSpPr>
                      <p:cNvPr id="1276" name="AutoShape 1888">
                        <a:extLst>
                          <a:ext uri="{FF2B5EF4-FFF2-40B4-BE49-F238E27FC236}">
                            <a16:creationId xmlns:a16="http://schemas.microsoft.com/office/drawing/2014/main" id="{5E6F945B-40D1-46A8-6C93-A3C10F55D7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7" name="AutoShape 1889">
                        <a:extLst>
                          <a:ext uri="{FF2B5EF4-FFF2-40B4-BE49-F238E27FC236}">
                            <a16:creationId xmlns:a16="http://schemas.microsoft.com/office/drawing/2014/main" id="{80CD96AA-368A-1FEA-D4F0-1BB3803F19F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8" name="AutoShape 1890">
                        <a:extLst>
                          <a:ext uri="{FF2B5EF4-FFF2-40B4-BE49-F238E27FC236}">
                            <a16:creationId xmlns:a16="http://schemas.microsoft.com/office/drawing/2014/main" id="{06BE6001-61A4-697E-2EF5-904CFEC4C5E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68" name="Group 1891">
                      <a:extLst>
                        <a:ext uri="{FF2B5EF4-FFF2-40B4-BE49-F238E27FC236}">
                          <a16:creationId xmlns:a16="http://schemas.microsoft.com/office/drawing/2014/main" id="{C66CFDF8-3708-9723-276D-E482E30AA556}"/>
                        </a:ext>
                      </a:extLst>
                    </p:cNvPr>
                    <p:cNvGrpSpPr>
                      <a:grpSpLocks/>
                    </p:cNvGrpSpPr>
                    <p:nvPr/>
                  </p:nvGrpSpPr>
                  <p:grpSpPr bwMode="auto">
                    <a:xfrm>
                      <a:off x="2029" y="791"/>
                      <a:ext cx="40" cy="22"/>
                      <a:chOff x="1937" y="882"/>
                      <a:chExt cx="666" cy="347"/>
                    </a:xfrm>
                  </p:grpSpPr>
                  <p:sp>
                    <p:nvSpPr>
                      <p:cNvPr id="1273" name="AutoShape 1892">
                        <a:extLst>
                          <a:ext uri="{FF2B5EF4-FFF2-40B4-BE49-F238E27FC236}">
                            <a16:creationId xmlns:a16="http://schemas.microsoft.com/office/drawing/2014/main" id="{F6D02734-13C9-EA43-0540-9B2420D333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4" name="AutoShape 1893">
                        <a:extLst>
                          <a:ext uri="{FF2B5EF4-FFF2-40B4-BE49-F238E27FC236}">
                            <a16:creationId xmlns:a16="http://schemas.microsoft.com/office/drawing/2014/main" id="{C84BC7C2-A418-C999-3A44-38CFAEEDF0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5" name="AutoShape 1894">
                        <a:extLst>
                          <a:ext uri="{FF2B5EF4-FFF2-40B4-BE49-F238E27FC236}">
                            <a16:creationId xmlns:a16="http://schemas.microsoft.com/office/drawing/2014/main" id="{5D63901A-49FD-68ED-37C0-10A62F6FD5F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69" name="Group 1895">
                      <a:extLst>
                        <a:ext uri="{FF2B5EF4-FFF2-40B4-BE49-F238E27FC236}">
                          <a16:creationId xmlns:a16="http://schemas.microsoft.com/office/drawing/2014/main" id="{C913D4A9-A9A6-A52C-EFC1-F2E8B15E08A5}"/>
                        </a:ext>
                      </a:extLst>
                    </p:cNvPr>
                    <p:cNvGrpSpPr>
                      <a:grpSpLocks/>
                    </p:cNvGrpSpPr>
                    <p:nvPr/>
                  </p:nvGrpSpPr>
                  <p:grpSpPr bwMode="auto">
                    <a:xfrm>
                      <a:off x="2059" y="801"/>
                      <a:ext cx="40" cy="22"/>
                      <a:chOff x="1937" y="882"/>
                      <a:chExt cx="666" cy="347"/>
                    </a:xfrm>
                  </p:grpSpPr>
                  <p:sp>
                    <p:nvSpPr>
                      <p:cNvPr id="1270" name="AutoShape 1896">
                        <a:extLst>
                          <a:ext uri="{FF2B5EF4-FFF2-40B4-BE49-F238E27FC236}">
                            <a16:creationId xmlns:a16="http://schemas.microsoft.com/office/drawing/2014/main" id="{CF4A1FDE-D64C-6F08-9E1C-323F3A0FBF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1" name="AutoShape 1897">
                        <a:extLst>
                          <a:ext uri="{FF2B5EF4-FFF2-40B4-BE49-F238E27FC236}">
                            <a16:creationId xmlns:a16="http://schemas.microsoft.com/office/drawing/2014/main" id="{E35FB94C-31A8-FC9A-4E50-8D313BDAA2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2" name="AutoShape 1898">
                        <a:extLst>
                          <a:ext uri="{FF2B5EF4-FFF2-40B4-BE49-F238E27FC236}">
                            <a16:creationId xmlns:a16="http://schemas.microsoft.com/office/drawing/2014/main" id="{44098042-4355-455F-F519-3F6C01F777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0" name="Group 1899">
                    <a:extLst>
                      <a:ext uri="{FF2B5EF4-FFF2-40B4-BE49-F238E27FC236}">
                        <a16:creationId xmlns:a16="http://schemas.microsoft.com/office/drawing/2014/main" id="{7C3F3273-DEFB-E15C-6029-98E4683DD76C}"/>
                      </a:ext>
                    </a:extLst>
                  </p:cNvPr>
                  <p:cNvGrpSpPr>
                    <a:grpSpLocks/>
                  </p:cNvGrpSpPr>
                  <p:nvPr/>
                </p:nvGrpSpPr>
                <p:grpSpPr bwMode="auto">
                  <a:xfrm>
                    <a:off x="1999" y="769"/>
                    <a:ext cx="100" cy="42"/>
                    <a:chOff x="1999" y="781"/>
                    <a:chExt cx="100" cy="42"/>
                  </a:xfrm>
                </p:grpSpPr>
                <p:grpSp>
                  <p:nvGrpSpPr>
                    <p:cNvPr id="1255" name="Group 1900">
                      <a:extLst>
                        <a:ext uri="{FF2B5EF4-FFF2-40B4-BE49-F238E27FC236}">
                          <a16:creationId xmlns:a16="http://schemas.microsoft.com/office/drawing/2014/main" id="{CC510C86-7B37-34F0-1996-5A56EDFAD64F}"/>
                        </a:ext>
                      </a:extLst>
                    </p:cNvPr>
                    <p:cNvGrpSpPr>
                      <a:grpSpLocks/>
                    </p:cNvGrpSpPr>
                    <p:nvPr/>
                  </p:nvGrpSpPr>
                  <p:grpSpPr bwMode="auto">
                    <a:xfrm>
                      <a:off x="1999" y="781"/>
                      <a:ext cx="40" cy="22"/>
                      <a:chOff x="1937" y="882"/>
                      <a:chExt cx="666" cy="347"/>
                    </a:xfrm>
                  </p:grpSpPr>
                  <p:sp>
                    <p:nvSpPr>
                      <p:cNvPr id="1264" name="AutoShape 1901">
                        <a:extLst>
                          <a:ext uri="{FF2B5EF4-FFF2-40B4-BE49-F238E27FC236}">
                            <a16:creationId xmlns:a16="http://schemas.microsoft.com/office/drawing/2014/main" id="{1C91CAD4-2D82-23A1-F9B2-80944C6B59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5" name="AutoShape 1902">
                        <a:extLst>
                          <a:ext uri="{FF2B5EF4-FFF2-40B4-BE49-F238E27FC236}">
                            <a16:creationId xmlns:a16="http://schemas.microsoft.com/office/drawing/2014/main" id="{AD4F0881-F422-482C-25D4-4D6BA90AF56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6" name="AutoShape 1903">
                        <a:extLst>
                          <a:ext uri="{FF2B5EF4-FFF2-40B4-BE49-F238E27FC236}">
                            <a16:creationId xmlns:a16="http://schemas.microsoft.com/office/drawing/2014/main" id="{D71CDFEB-82EF-9BB2-547A-B56240A7FB3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6" name="Group 1904">
                      <a:extLst>
                        <a:ext uri="{FF2B5EF4-FFF2-40B4-BE49-F238E27FC236}">
                          <a16:creationId xmlns:a16="http://schemas.microsoft.com/office/drawing/2014/main" id="{BC31B541-B8A8-205C-0FDE-2D207C8E1C2E}"/>
                        </a:ext>
                      </a:extLst>
                    </p:cNvPr>
                    <p:cNvGrpSpPr>
                      <a:grpSpLocks/>
                    </p:cNvGrpSpPr>
                    <p:nvPr/>
                  </p:nvGrpSpPr>
                  <p:grpSpPr bwMode="auto">
                    <a:xfrm>
                      <a:off x="2029" y="791"/>
                      <a:ext cx="40" cy="22"/>
                      <a:chOff x="1937" y="882"/>
                      <a:chExt cx="666" cy="347"/>
                    </a:xfrm>
                  </p:grpSpPr>
                  <p:sp>
                    <p:nvSpPr>
                      <p:cNvPr id="1261" name="AutoShape 1905">
                        <a:extLst>
                          <a:ext uri="{FF2B5EF4-FFF2-40B4-BE49-F238E27FC236}">
                            <a16:creationId xmlns:a16="http://schemas.microsoft.com/office/drawing/2014/main" id="{B8B96DA0-E11C-5645-78EF-C35905B40F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2" name="AutoShape 1906">
                        <a:extLst>
                          <a:ext uri="{FF2B5EF4-FFF2-40B4-BE49-F238E27FC236}">
                            <a16:creationId xmlns:a16="http://schemas.microsoft.com/office/drawing/2014/main" id="{26C2F032-5092-8806-5592-F8C21A3899C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3" name="AutoShape 1907">
                        <a:extLst>
                          <a:ext uri="{FF2B5EF4-FFF2-40B4-BE49-F238E27FC236}">
                            <a16:creationId xmlns:a16="http://schemas.microsoft.com/office/drawing/2014/main" id="{8CBD2190-EE3F-8C00-94A8-5B326319F4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7" name="Group 1908">
                      <a:extLst>
                        <a:ext uri="{FF2B5EF4-FFF2-40B4-BE49-F238E27FC236}">
                          <a16:creationId xmlns:a16="http://schemas.microsoft.com/office/drawing/2014/main" id="{9B882C1C-89A0-F3CC-D3C7-C61F1F12A39B}"/>
                        </a:ext>
                      </a:extLst>
                    </p:cNvPr>
                    <p:cNvGrpSpPr>
                      <a:grpSpLocks/>
                    </p:cNvGrpSpPr>
                    <p:nvPr/>
                  </p:nvGrpSpPr>
                  <p:grpSpPr bwMode="auto">
                    <a:xfrm>
                      <a:off x="2059" y="801"/>
                      <a:ext cx="40" cy="22"/>
                      <a:chOff x="1937" y="882"/>
                      <a:chExt cx="666" cy="347"/>
                    </a:xfrm>
                  </p:grpSpPr>
                  <p:sp>
                    <p:nvSpPr>
                      <p:cNvPr id="1258" name="AutoShape 1909">
                        <a:extLst>
                          <a:ext uri="{FF2B5EF4-FFF2-40B4-BE49-F238E27FC236}">
                            <a16:creationId xmlns:a16="http://schemas.microsoft.com/office/drawing/2014/main" id="{174740BC-E09A-36CA-EC28-A2BDE09D748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9" name="AutoShape 1910">
                        <a:extLst>
                          <a:ext uri="{FF2B5EF4-FFF2-40B4-BE49-F238E27FC236}">
                            <a16:creationId xmlns:a16="http://schemas.microsoft.com/office/drawing/2014/main" id="{DA12560E-D5AB-14AA-FE3A-E9A8BB0929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0" name="AutoShape 1911">
                        <a:extLst>
                          <a:ext uri="{FF2B5EF4-FFF2-40B4-BE49-F238E27FC236}">
                            <a16:creationId xmlns:a16="http://schemas.microsoft.com/office/drawing/2014/main" id="{487B615D-0609-3E06-854E-FBD9EA0D932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1" name="Group 1912">
                    <a:extLst>
                      <a:ext uri="{FF2B5EF4-FFF2-40B4-BE49-F238E27FC236}">
                        <a16:creationId xmlns:a16="http://schemas.microsoft.com/office/drawing/2014/main" id="{13CD9A27-C2BE-E410-20D3-44852F6527F5}"/>
                      </a:ext>
                    </a:extLst>
                  </p:cNvPr>
                  <p:cNvGrpSpPr>
                    <a:grpSpLocks/>
                  </p:cNvGrpSpPr>
                  <p:nvPr/>
                </p:nvGrpSpPr>
                <p:grpSpPr bwMode="auto">
                  <a:xfrm>
                    <a:off x="1999" y="762"/>
                    <a:ext cx="100" cy="42"/>
                    <a:chOff x="1999" y="781"/>
                    <a:chExt cx="100" cy="42"/>
                  </a:xfrm>
                </p:grpSpPr>
                <p:grpSp>
                  <p:nvGrpSpPr>
                    <p:cNvPr id="1243" name="Group 1913">
                      <a:extLst>
                        <a:ext uri="{FF2B5EF4-FFF2-40B4-BE49-F238E27FC236}">
                          <a16:creationId xmlns:a16="http://schemas.microsoft.com/office/drawing/2014/main" id="{8871D747-6B5A-AA8A-7093-57E47BFB9B8A}"/>
                        </a:ext>
                      </a:extLst>
                    </p:cNvPr>
                    <p:cNvGrpSpPr>
                      <a:grpSpLocks/>
                    </p:cNvGrpSpPr>
                    <p:nvPr/>
                  </p:nvGrpSpPr>
                  <p:grpSpPr bwMode="auto">
                    <a:xfrm>
                      <a:off x="1999" y="781"/>
                      <a:ext cx="40" cy="22"/>
                      <a:chOff x="1937" y="882"/>
                      <a:chExt cx="666" cy="347"/>
                    </a:xfrm>
                  </p:grpSpPr>
                  <p:sp>
                    <p:nvSpPr>
                      <p:cNvPr id="1252" name="AutoShape 1914">
                        <a:extLst>
                          <a:ext uri="{FF2B5EF4-FFF2-40B4-BE49-F238E27FC236}">
                            <a16:creationId xmlns:a16="http://schemas.microsoft.com/office/drawing/2014/main" id="{8D75A9E9-F460-DA86-CE71-D9D75406D9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3" name="AutoShape 1915">
                        <a:extLst>
                          <a:ext uri="{FF2B5EF4-FFF2-40B4-BE49-F238E27FC236}">
                            <a16:creationId xmlns:a16="http://schemas.microsoft.com/office/drawing/2014/main" id="{59774396-CEFF-F411-C8ED-4AAF160763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4" name="AutoShape 1916">
                        <a:extLst>
                          <a:ext uri="{FF2B5EF4-FFF2-40B4-BE49-F238E27FC236}">
                            <a16:creationId xmlns:a16="http://schemas.microsoft.com/office/drawing/2014/main" id="{8725AA5B-316F-3F32-F1AB-550004FAA4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4" name="Group 1917">
                      <a:extLst>
                        <a:ext uri="{FF2B5EF4-FFF2-40B4-BE49-F238E27FC236}">
                          <a16:creationId xmlns:a16="http://schemas.microsoft.com/office/drawing/2014/main" id="{3456760E-A2F9-E197-95A5-5520C29283CF}"/>
                        </a:ext>
                      </a:extLst>
                    </p:cNvPr>
                    <p:cNvGrpSpPr>
                      <a:grpSpLocks/>
                    </p:cNvGrpSpPr>
                    <p:nvPr/>
                  </p:nvGrpSpPr>
                  <p:grpSpPr bwMode="auto">
                    <a:xfrm>
                      <a:off x="2029" y="791"/>
                      <a:ext cx="40" cy="22"/>
                      <a:chOff x="1937" y="882"/>
                      <a:chExt cx="666" cy="347"/>
                    </a:xfrm>
                  </p:grpSpPr>
                  <p:sp>
                    <p:nvSpPr>
                      <p:cNvPr id="1249" name="AutoShape 1918">
                        <a:extLst>
                          <a:ext uri="{FF2B5EF4-FFF2-40B4-BE49-F238E27FC236}">
                            <a16:creationId xmlns:a16="http://schemas.microsoft.com/office/drawing/2014/main" id="{3DFE3AC2-B678-8E17-3EF1-D7EAFAD338B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0" name="AutoShape 1919">
                        <a:extLst>
                          <a:ext uri="{FF2B5EF4-FFF2-40B4-BE49-F238E27FC236}">
                            <a16:creationId xmlns:a16="http://schemas.microsoft.com/office/drawing/2014/main" id="{0E89C594-E88E-0649-33C3-991CA09C04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1" name="AutoShape 1920">
                        <a:extLst>
                          <a:ext uri="{FF2B5EF4-FFF2-40B4-BE49-F238E27FC236}">
                            <a16:creationId xmlns:a16="http://schemas.microsoft.com/office/drawing/2014/main" id="{F30E13C6-CF75-E4C8-A674-C6B154701A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5" name="Group 1921">
                      <a:extLst>
                        <a:ext uri="{FF2B5EF4-FFF2-40B4-BE49-F238E27FC236}">
                          <a16:creationId xmlns:a16="http://schemas.microsoft.com/office/drawing/2014/main" id="{22DE4832-5399-A47C-DC78-4D86DD82E798}"/>
                        </a:ext>
                      </a:extLst>
                    </p:cNvPr>
                    <p:cNvGrpSpPr>
                      <a:grpSpLocks/>
                    </p:cNvGrpSpPr>
                    <p:nvPr/>
                  </p:nvGrpSpPr>
                  <p:grpSpPr bwMode="auto">
                    <a:xfrm>
                      <a:off x="2059" y="801"/>
                      <a:ext cx="40" cy="22"/>
                      <a:chOff x="1937" y="882"/>
                      <a:chExt cx="666" cy="347"/>
                    </a:xfrm>
                  </p:grpSpPr>
                  <p:sp>
                    <p:nvSpPr>
                      <p:cNvPr id="1246" name="AutoShape 1922">
                        <a:extLst>
                          <a:ext uri="{FF2B5EF4-FFF2-40B4-BE49-F238E27FC236}">
                            <a16:creationId xmlns:a16="http://schemas.microsoft.com/office/drawing/2014/main" id="{E7C9521D-3252-1F25-535B-100C0DA168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7" name="AutoShape 1923">
                        <a:extLst>
                          <a:ext uri="{FF2B5EF4-FFF2-40B4-BE49-F238E27FC236}">
                            <a16:creationId xmlns:a16="http://schemas.microsoft.com/office/drawing/2014/main" id="{08488538-755B-9878-4870-2DB49FAD936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8" name="AutoShape 1924">
                        <a:extLst>
                          <a:ext uri="{FF2B5EF4-FFF2-40B4-BE49-F238E27FC236}">
                            <a16:creationId xmlns:a16="http://schemas.microsoft.com/office/drawing/2014/main" id="{D9F64270-5788-100F-32FD-0875586599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2" name="Group 1925">
                    <a:extLst>
                      <a:ext uri="{FF2B5EF4-FFF2-40B4-BE49-F238E27FC236}">
                        <a16:creationId xmlns:a16="http://schemas.microsoft.com/office/drawing/2014/main" id="{C57A914A-87B4-D1C8-228A-1A4510B0DCD1}"/>
                      </a:ext>
                    </a:extLst>
                  </p:cNvPr>
                  <p:cNvGrpSpPr>
                    <a:grpSpLocks/>
                  </p:cNvGrpSpPr>
                  <p:nvPr/>
                </p:nvGrpSpPr>
                <p:grpSpPr bwMode="auto">
                  <a:xfrm>
                    <a:off x="1999" y="755"/>
                    <a:ext cx="100" cy="42"/>
                    <a:chOff x="1999" y="781"/>
                    <a:chExt cx="100" cy="42"/>
                  </a:xfrm>
                </p:grpSpPr>
                <p:grpSp>
                  <p:nvGrpSpPr>
                    <p:cNvPr id="1231" name="Group 1926">
                      <a:extLst>
                        <a:ext uri="{FF2B5EF4-FFF2-40B4-BE49-F238E27FC236}">
                          <a16:creationId xmlns:a16="http://schemas.microsoft.com/office/drawing/2014/main" id="{9168635D-3F19-33C8-0903-4D862381442D}"/>
                        </a:ext>
                      </a:extLst>
                    </p:cNvPr>
                    <p:cNvGrpSpPr>
                      <a:grpSpLocks/>
                    </p:cNvGrpSpPr>
                    <p:nvPr/>
                  </p:nvGrpSpPr>
                  <p:grpSpPr bwMode="auto">
                    <a:xfrm>
                      <a:off x="1999" y="781"/>
                      <a:ext cx="40" cy="22"/>
                      <a:chOff x="1937" y="882"/>
                      <a:chExt cx="666" cy="347"/>
                    </a:xfrm>
                  </p:grpSpPr>
                  <p:sp>
                    <p:nvSpPr>
                      <p:cNvPr id="1240" name="AutoShape 1927">
                        <a:extLst>
                          <a:ext uri="{FF2B5EF4-FFF2-40B4-BE49-F238E27FC236}">
                            <a16:creationId xmlns:a16="http://schemas.microsoft.com/office/drawing/2014/main" id="{781B5121-0522-A060-E499-9B3D9B82A3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1" name="AutoShape 1928">
                        <a:extLst>
                          <a:ext uri="{FF2B5EF4-FFF2-40B4-BE49-F238E27FC236}">
                            <a16:creationId xmlns:a16="http://schemas.microsoft.com/office/drawing/2014/main" id="{7408DE6B-5A51-9E13-4473-8D0EDA68F7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2" name="AutoShape 1929">
                        <a:extLst>
                          <a:ext uri="{FF2B5EF4-FFF2-40B4-BE49-F238E27FC236}">
                            <a16:creationId xmlns:a16="http://schemas.microsoft.com/office/drawing/2014/main" id="{125EF328-4308-FEA9-574C-7C0D84E848A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2" name="Group 1930">
                      <a:extLst>
                        <a:ext uri="{FF2B5EF4-FFF2-40B4-BE49-F238E27FC236}">
                          <a16:creationId xmlns:a16="http://schemas.microsoft.com/office/drawing/2014/main" id="{9F376DCE-F0D1-8262-BECB-2D975E4D5FC4}"/>
                        </a:ext>
                      </a:extLst>
                    </p:cNvPr>
                    <p:cNvGrpSpPr>
                      <a:grpSpLocks/>
                    </p:cNvGrpSpPr>
                    <p:nvPr/>
                  </p:nvGrpSpPr>
                  <p:grpSpPr bwMode="auto">
                    <a:xfrm>
                      <a:off x="2029" y="791"/>
                      <a:ext cx="40" cy="22"/>
                      <a:chOff x="1937" y="882"/>
                      <a:chExt cx="666" cy="347"/>
                    </a:xfrm>
                  </p:grpSpPr>
                  <p:sp>
                    <p:nvSpPr>
                      <p:cNvPr id="1237" name="AutoShape 1931">
                        <a:extLst>
                          <a:ext uri="{FF2B5EF4-FFF2-40B4-BE49-F238E27FC236}">
                            <a16:creationId xmlns:a16="http://schemas.microsoft.com/office/drawing/2014/main" id="{7F9BBB5D-6152-D314-ADB2-390757B020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8" name="AutoShape 1932">
                        <a:extLst>
                          <a:ext uri="{FF2B5EF4-FFF2-40B4-BE49-F238E27FC236}">
                            <a16:creationId xmlns:a16="http://schemas.microsoft.com/office/drawing/2014/main" id="{9D6961E2-BE17-B996-BFA4-165795FACB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9" name="AutoShape 1933">
                        <a:extLst>
                          <a:ext uri="{FF2B5EF4-FFF2-40B4-BE49-F238E27FC236}">
                            <a16:creationId xmlns:a16="http://schemas.microsoft.com/office/drawing/2014/main" id="{852B7785-789C-6860-5813-EE1FD267EF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3" name="Group 1934">
                      <a:extLst>
                        <a:ext uri="{FF2B5EF4-FFF2-40B4-BE49-F238E27FC236}">
                          <a16:creationId xmlns:a16="http://schemas.microsoft.com/office/drawing/2014/main" id="{85E71CF3-32E3-58E5-E94C-2AEB0BA06FF4}"/>
                        </a:ext>
                      </a:extLst>
                    </p:cNvPr>
                    <p:cNvGrpSpPr>
                      <a:grpSpLocks/>
                    </p:cNvGrpSpPr>
                    <p:nvPr/>
                  </p:nvGrpSpPr>
                  <p:grpSpPr bwMode="auto">
                    <a:xfrm>
                      <a:off x="2059" y="801"/>
                      <a:ext cx="40" cy="22"/>
                      <a:chOff x="1937" y="882"/>
                      <a:chExt cx="666" cy="347"/>
                    </a:xfrm>
                  </p:grpSpPr>
                  <p:sp>
                    <p:nvSpPr>
                      <p:cNvPr id="1234" name="AutoShape 1935">
                        <a:extLst>
                          <a:ext uri="{FF2B5EF4-FFF2-40B4-BE49-F238E27FC236}">
                            <a16:creationId xmlns:a16="http://schemas.microsoft.com/office/drawing/2014/main" id="{4DD8060D-3233-FFA0-7C74-BE4B6A3E69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5" name="AutoShape 1936">
                        <a:extLst>
                          <a:ext uri="{FF2B5EF4-FFF2-40B4-BE49-F238E27FC236}">
                            <a16:creationId xmlns:a16="http://schemas.microsoft.com/office/drawing/2014/main" id="{4371A636-F745-EC18-0437-1FCD3F3653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6" name="AutoShape 1937">
                        <a:extLst>
                          <a:ext uri="{FF2B5EF4-FFF2-40B4-BE49-F238E27FC236}">
                            <a16:creationId xmlns:a16="http://schemas.microsoft.com/office/drawing/2014/main" id="{0922B73D-D621-FEB7-7203-7D4F9FBB15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3" name="Group 1938">
                    <a:extLst>
                      <a:ext uri="{FF2B5EF4-FFF2-40B4-BE49-F238E27FC236}">
                        <a16:creationId xmlns:a16="http://schemas.microsoft.com/office/drawing/2014/main" id="{089F85BB-4C2E-D594-9C4B-4870A53B6C1A}"/>
                      </a:ext>
                    </a:extLst>
                  </p:cNvPr>
                  <p:cNvGrpSpPr>
                    <a:grpSpLocks/>
                  </p:cNvGrpSpPr>
                  <p:nvPr/>
                </p:nvGrpSpPr>
                <p:grpSpPr bwMode="auto">
                  <a:xfrm>
                    <a:off x="1993" y="783"/>
                    <a:ext cx="100" cy="42"/>
                    <a:chOff x="1999" y="781"/>
                    <a:chExt cx="100" cy="42"/>
                  </a:xfrm>
                </p:grpSpPr>
                <p:grpSp>
                  <p:nvGrpSpPr>
                    <p:cNvPr id="1219" name="Group 1939">
                      <a:extLst>
                        <a:ext uri="{FF2B5EF4-FFF2-40B4-BE49-F238E27FC236}">
                          <a16:creationId xmlns:a16="http://schemas.microsoft.com/office/drawing/2014/main" id="{0272E011-3BB2-E478-C924-2BE7AAD95B5C}"/>
                        </a:ext>
                      </a:extLst>
                    </p:cNvPr>
                    <p:cNvGrpSpPr>
                      <a:grpSpLocks/>
                    </p:cNvGrpSpPr>
                    <p:nvPr/>
                  </p:nvGrpSpPr>
                  <p:grpSpPr bwMode="auto">
                    <a:xfrm>
                      <a:off x="1999" y="781"/>
                      <a:ext cx="40" cy="22"/>
                      <a:chOff x="1937" y="882"/>
                      <a:chExt cx="666" cy="347"/>
                    </a:xfrm>
                  </p:grpSpPr>
                  <p:sp>
                    <p:nvSpPr>
                      <p:cNvPr id="1228" name="AutoShape 1940">
                        <a:extLst>
                          <a:ext uri="{FF2B5EF4-FFF2-40B4-BE49-F238E27FC236}">
                            <a16:creationId xmlns:a16="http://schemas.microsoft.com/office/drawing/2014/main" id="{70D309C7-6034-CA5C-1D52-7DF3103556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9" name="AutoShape 1941">
                        <a:extLst>
                          <a:ext uri="{FF2B5EF4-FFF2-40B4-BE49-F238E27FC236}">
                            <a16:creationId xmlns:a16="http://schemas.microsoft.com/office/drawing/2014/main" id="{057EAA91-07EE-6D8F-B0C1-10D04EB8F4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0" name="AutoShape 1942">
                        <a:extLst>
                          <a:ext uri="{FF2B5EF4-FFF2-40B4-BE49-F238E27FC236}">
                            <a16:creationId xmlns:a16="http://schemas.microsoft.com/office/drawing/2014/main" id="{6FA16A12-3394-A3AA-BFCC-265F249B0B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0" name="Group 1943">
                      <a:extLst>
                        <a:ext uri="{FF2B5EF4-FFF2-40B4-BE49-F238E27FC236}">
                          <a16:creationId xmlns:a16="http://schemas.microsoft.com/office/drawing/2014/main" id="{4079D5E3-CE30-E25D-DA23-355B00864D76}"/>
                        </a:ext>
                      </a:extLst>
                    </p:cNvPr>
                    <p:cNvGrpSpPr>
                      <a:grpSpLocks/>
                    </p:cNvGrpSpPr>
                    <p:nvPr/>
                  </p:nvGrpSpPr>
                  <p:grpSpPr bwMode="auto">
                    <a:xfrm>
                      <a:off x="2029" y="791"/>
                      <a:ext cx="40" cy="22"/>
                      <a:chOff x="1937" y="882"/>
                      <a:chExt cx="666" cy="347"/>
                    </a:xfrm>
                  </p:grpSpPr>
                  <p:sp>
                    <p:nvSpPr>
                      <p:cNvPr id="1225" name="AutoShape 1944">
                        <a:extLst>
                          <a:ext uri="{FF2B5EF4-FFF2-40B4-BE49-F238E27FC236}">
                            <a16:creationId xmlns:a16="http://schemas.microsoft.com/office/drawing/2014/main" id="{15756C5B-03BA-9D5E-D783-85910091CF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6" name="AutoShape 1945">
                        <a:extLst>
                          <a:ext uri="{FF2B5EF4-FFF2-40B4-BE49-F238E27FC236}">
                            <a16:creationId xmlns:a16="http://schemas.microsoft.com/office/drawing/2014/main" id="{2B163EEC-F3A4-C149-A3B8-4B208644982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7" name="AutoShape 1946">
                        <a:extLst>
                          <a:ext uri="{FF2B5EF4-FFF2-40B4-BE49-F238E27FC236}">
                            <a16:creationId xmlns:a16="http://schemas.microsoft.com/office/drawing/2014/main" id="{36825752-0E8D-4C1B-0057-CE3486BBF5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1" name="Group 1947">
                      <a:extLst>
                        <a:ext uri="{FF2B5EF4-FFF2-40B4-BE49-F238E27FC236}">
                          <a16:creationId xmlns:a16="http://schemas.microsoft.com/office/drawing/2014/main" id="{EF70C164-44B9-B524-5863-3BBAD8ECA821}"/>
                        </a:ext>
                      </a:extLst>
                    </p:cNvPr>
                    <p:cNvGrpSpPr>
                      <a:grpSpLocks/>
                    </p:cNvGrpSpPr>
                    <p:nvPr/>
                  </p:nvGrpSpPr>
                  <p:grpSpPr bwMode="auto">
                    <a:xfrm>
                      <a:off x="2059" y="801"/>
                      <a:ext cx="40" cy="22"/>
                      <a:chOff x="1937" y="882"/>
                      <a:chExt cx="666" cy="347"/>
                    </a:xfrm>
                  </p:grpSpPr>
                  <p:sp>
                    <p:nvSpPr>
                      <p:cNvPr id="1222" name="AutoShape 1948">
                        <a:extLst>
                          <a:ext uri="{FF2B5EF4-FFF2-40B4-BE49-F238E27FC236}">
                            <a16:creationId xmlns:a16="http://schemas.microsoft.com/office/drawing/2014/main" id="{E24CECD9-E384-EE33-3733-2CD39787A44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3" name="AutoShape 1949">
                        <a:extLst>
                          <a:ext uri="{FF2B5EF4-FFF2-40B4-BE49-F238E27FC236}">
                            <a16:creationId xmlns:a16="http://schemas.microsoft.com/office/drawing/2014/main" id="{7FCBF6CD-46AB-2BDB-53B5-5C73EEE355B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4" name="AutoShape 1950">
                        <a:extLst>
                          <a:ext uri="{FF2B5EF4-FFF2-40B4-BE49-F238E27FC236}">
                            <a16:creationId xmlns:a16="http://schemas.microsoft.com/office/drawing/2014/main" id="{A328C8B2-6B30-ECB6-F03E-D8B0AE8B46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4" name="Group 1951">
                    <a:extLst>
                      <a:ext uri="{FF2B5EF4-FFF2-40B4-BE49-F238E27FC236}">
                        <a16:creationId xmlns:a16="http://schemas.microsoft.com/office/drawing/2014/main" id="{36D2FDC4-995B-1ECE-08A7-87935A5D3A95}"/>
                      </a:ext>
                    </a:extLst>
                  </p:cNvPr>
                  <p:cNvGrpSpPr>
                    <a:grpSpLocks/>
                  </p:cNvGrpSpPr>
                  <p:nvPr/>
                </p:nvGrpSpPr>
                <p:grpSpPr bwMode="auto">
                  <a:xfrm>
                    <a:off x="1993" y="777"/>
                    <a:ext cx="100" cy="42"/>
                    <a:chOff x="1999" y="781"/>
                    <a:chExt cx="100" cy="42"/>
                  </a:xfrm>
                </p:grpSpPr>
                <p:grpSp>
                  <p:nvGrpSpPr>
                    <p:cNvPr id="1207" name="Group 1952">
                      <a:extLst>
                        <a:ext uri="{FF2B5EF4-FFF2-40B4-BE49-F238E27FC236}">
                          <a16:creationId xmlns:a16="http://schemas.microsoft.com/office/drawing/2014/main" id="{6B220C5B-630A-29EB-0BF0-81E3666F768D}"/>
                        </a:ext>
                      </a:extLst>
                    </p:cNvPr>
                    <p:cNvGrpSpPr>
                      <a:grpSpLocks/>
                    </p:cNvGrpSpPr>
                    <p:nvPr/>
                  </p:nvGrpSpPr>
                  <p:grpSpPr bwMode="auto">
                    <a:xfrm>
                      <a:off x="1999" y="781"/>
                      <a:ext cx="40" cy="22"/>
                      <a:chOff x="1937" y="882"/>
                      <a:chExt cx="666" cy="347"/>
                    </a:xfrm>
                  </p:grpSpPr>
                  <p:sp>
                    <p:nvSpPr>
                      <p:cNvPr id="1216" name="AutoShape 1953">
                        <a:extLst>
                          <a:ext uri="{FF2B5EF4-FFF2-40B4-BE49-F238E27FC236}">
                            <a16:creationId xmlns:a16="http://schemas.microsoft.com/office/drawing/2014/main" id="{7BE2B29C-357A-461A-D9C6-1DA489FF953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7" name="AutoShape 1954">
                        <a:extLst>
                          <a:ext uri="{FF2B5EF4-FFF2-40B4-BE49-F238E27FC236}">
                            <a16:creationId xmlns:a16="http://schemas.microsoft.com/office/drawing/2014/main" id="{EC3995A6-26FA-ECD7-5958-FB0E6C715CE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8" name="AutoShape 1955">
                        <a:extLst>
                          <a:ext uri="{FF2B5EF4-FFF2-40B4-BE49-F238E27FC236}">
                            <a16:creationId xmlns:a16="http://schemas.microsoft.com/office/drawing/2014/main" id="{3020E3BA-41F1-6937-142D-E1A9D405887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08" name="Group 1956">
                      <a:extLst>
                        <a:ext uri="{FF2B5EF4-FFF2-40B4-BE49-F238E27FC236}">
                          <a16:creationId xmlns:a16="http://schemas.microsoft.com/office/drawing/2014/main" id="{5F7C6D8C-9BE9-AEB7-0DDE-9100AB577629}"/>
                        </a:ext>
                      </a:extLst>
                    </p:cNvPr>
                    <p:cNvGrpSpPr>
                      <a:grpSpLocks/>
                    </p:cNvGrpSpPr>
                    <p:nvPr/>
                  </p:nvGrpSpPr>
                  <p:grpSpPr bwMode="auto">
                    <a:xfrm>
                      <a:off x="2029" y="791"/>
                      <a:ext cx="40" cy="22"/>
                      <a:chOff x="1937" y="882"/>
                      <a:chExt cx="666" cy="347"/>
                    </a:xfrm>
                  </p:grpSpPr>
                  <p:sp>
                    <p:nvSpPr>
                      <p:cNvPr id="1213" name="AutoShape 1957">
                        <a:extLst>
                          <a:ext uri="{FF2B5EF4-FFF2-40B4-BE49-F238E27FC236}">
                            <a16:creationId xmlns:a16="http://schemas.microsoft.com/office/drawing/2014/main" id="{15DB115E-71C8-58CF-A9D3-A51D60F019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4" name="AutoShape 1958">
                        <a:extLst>
                          <a:ext uri="{FF2B5EF4-FFF2-40B4-BE49-F238E27FC236}">
                            <a16:creationId xmlns:a16="http://schemas.microsoft.com/office/drawing/2014/main" id="{7732824F-E85B-A800-9225-B3DBD5814F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5" name="AutoShape 1959">
                        <a:extLst>
                          <a:ext uri="{FF2B5EF4-FFF2-40B4-BE49-F238E27FC236}">
                            <a16:creationId xmlns:a16="http://schemas.microsoft.com/office/drawing/2014/main" id="{544013C9-24C5-AEDA-90BE-99F3F78868F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09" name="Group 1960">
                      <a:extLst>
                        <a:ext uri="{FF2B5EF4-FFF2-40B4-BE49-F238E27FC236}">
                          <a16:creationId xmlns:a16="http://schemas.microsoft.com/office/drawing/2014/main" id="{BAC05066-8378-2691-D471-F3503B1D862A}"/>
                        </a:ext>
                      </a:extLst>
                    </p:cNvPr>
                    <p:cNvGrpSpPr>
                      <a:grpSpLocks/>
                    </p:cNvGrpSpPr>
                    <p:nvPr/>
                  </p:nvGrpSpPr>
                  <p:grpSpPr bwMode="auto">
                    <a:xfrm>
                      <a:off x="2059" y="801"/>
                      <a:ext cx="40" cy="22"/>
                      <a:chOff x="1937" y="882"/>
                      <a:chExt cx="666" cy="347"/>
                    </a:xfrm>
                  </p:grpSpPr>
                  <p:sp>
                    <p:nvSpPr>
                      <p:cNvPr id="1210" name="AutoShape 1961">
                        <a:extLst>
                          <a:ext uri="{FF2B5EF4-FFF2-40B4-BE49-F238E27FC236}">
                            <a16:creationId xmlns:a16="http://schemas.microsoft.com/office/drawing/2014/main" id="{8193DC32-AF82-1F16-DA0C-A05C29C3C37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1" name="AutoShape 1962">
                        <a:extLst>
                          <a:ext uri="{FF2B5EF4-FFF2-40B4-BE49-F238E27FC236}">
                            <a16:creationId xmlns:a16="http://schemas.microsoft.com/office/drawing/2014/main" id="{FE8BE064-9FA2-7D2D-348D-96E7EC4A577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2" name="AutoShape 1963">
                        <a:extLst>
                          <a:ext uri="{FF2B5EF4-FFF2-40B4-BE49-F238E27FC236}">
                            <a16:creationId xmlns:a16="http://schemas.microsoft.com/office/drawing/2014/main" id="{59D9474B-3326-727A-5D2E-66065BA7CE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5" name="Group 1964">
                    <a:extLst>
                      <a:ext uri="{FF2B5EF4-FFF2-40B4-BE49-F238E27FC236}">
                        <a16:creationId xmlns:a16="http://schemas.microsoft.com/office/drawing/2014/main" id="{F3A25D6C-4492-3DD2-55EB-8750D0F19F30}"/>
                      </a:ext>
                    </a:extLst>
                  </p:cNvPr>
                  <p:cNvGrpSpPr>
                    <a:grpSpLocks/>
                  </p:cNvGrpSpPr>
                  <p:nvPr/>
                </p:nvGrpSpPr>
                <p:grpSpPr bwMode="auto">
                  <a:xfrm>
                    <a:off x="1993" y="771"/>
                    <a:ext cx="100" cy="42"/>
                    <a:chOff x="1999" y="781"/>
                    <a:chExt cx="100" cy="42"/>
                  </a:xfrm>
                </p:grpSpPr>
                <p:grpSp>
                  <p:nvGrpSpPr>
                    <p:cNvPr id="1195" name="Group 1965">
                      <a:extLst>
                        <a:ext uri="{FF2B5EF4-FFF2-40B4-BE49-F238E27FC236}">
                          <a16:creationId xmlns:a16="http://schemas.microsoft.com/office/drawing/2014/main" id="{06E2AF98-B759-7BDD-99FB-8D00878CB60A}"/>
                        </a:ext>
                      </a:extLst>
                    </p:cNvPr>
                    <p:cNvGrpSpPr>
                      <a:grpSpLocks/>
                    </p:cNvGrpSpPr>
                    <p:nvPr/>
                  </p:nvGrpSpPr>
                  <p:grpSpPr bwMode="auto">
                    <a:xfrm>
                      <a:off x="1999" y="781"/>
                      <a:ext cx="40" cy="22"/>
                      <a:chOff x="1937" y="882"/>
                      <a:chExt cx="666" cy="347"/>
                    </a:xfrm>
                  </p:grpSpPr>
                  <p:sp>
                    <p:nvSpPr>
                      <p:cNvPr id="1204" name="AutoShape 1966">
                        <a:extLst>
                          <a:ext uri="{FF2B5EF4-FFF2-40B4-BE49-F238E27FC236}">
                            <a16:creationId xmlns:a16="http://schemas.microsoft.com/office/drawing/2014/main" id="{27477534-CD72-A7E3-3A60-A979218DCCD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5" name="AutoShape 1967">
                        <a:extLst>
                          <a:ext uri="{FF2B5EF4-FFF2-40B4-BE49-F238E27FC236}">
                            <a16:creationId xmlns:a16="http://schemas.microsoft.com/office/drawing/2014/main" id="{1928E922-3EE7-2E1C-7E7F-E9FF8B5179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6" name="AutoShape 1968">
                        <a:extLst>
                          <a:ext uri="{FF2B5EF4-FFF2-40B4-BE49-F238E27FC236}">
                            <a16:creationId xmlns:a16="http://schemas.microsoft.com/office/drawing/2014/main" id="{58E901A7-817F-EB61-E793-501DB108793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6" name="Group 1969">
                      <a:extLst>
                        <a:ext uri="{FF2B5EF4-FFF2-40B4-BE49-F238E27FC236}">
                          <a16:creationId xmlns:a16="http://schemas.microsoft.com/office/drawing/2014/main" id="{EB74C406-5367-9B81-BE00-6ED0185598A4}"/>
                        </a:ext>
                      </a:extLst>
                    </p:cNvPr>
                    <p:cNvGrpSpPr>
                      <a:grpSpLocks/>
                    </p:cNvGrpSpPr>
                    <p:nvPr/>
                  </p:nvGrpSpPr>
                  <p:grpSpPr bwMode="auto">
                    <a:xfrm>
                      <a:off x="2029" y="791"/>
                      <a:ext cx="40" cy="22"/>
                      <a:chOff x="1937" y="882"/>
                      <a:chExt cx="666" cy="347"/>
                    </a:xfrm>
                  </p:grpSpPr>
                  <p:sp>
                    <p:nvSpPr>
                      <p:cNvPr id="1201" name="AutoShape 1970">
                        <a:extLst>
                          <a:ext uri="{FF2B5EF4-FFF2-40B4-BE49-F238E27FC236}">
                            <a16:creationId xmlns:a16="http://schemas.microsoft.com/office/drawing/2014/main" id="{42342177-BC08-F72E-6DE1-07C9C7E778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2" name="AutoShape 1971">
                        <a:extLst>
                          <a:ext uri="{FF2B5EF4-FFF2-40B4-BE49-F238E27FC236}">
                            <a16:creationId xmlns:a16="http://schemas.microsoft.com/office/drawing/2014/main" id="{FDAA5FEF-B4D7-CE74-71D1-2CAE5BF3BA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3" name="AutoShape 1972">
                        <a:extLst>
                          <a:ext uri="{FF2B5EF4-FFF2-40B4-BE49-F238E27FC236}">
                            <a16:creationId xmlns:a16="http://schemas.microsoft.com/office/drawing/2014/main" id="{AD1FB70F-2364-952D-F50A-DC46242E2A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7" name="Group 1973">
                      <a:extLst>
                        <a:ext uri="{FF2B5EF4-FFF2-40B4-BE49-F238E27FC236}">
                          <a16:creationId xmlns:a16="http://schemas.microsoft.com/office/drawing/2014/main" id="{62A0CF88-0C8A-E9AD-32D3-CC7D5C015EBE}"/>
                        </a:ext>
                      </a:extLst>
                    </p:cNvPr>
                    <p:cNvGrpSpPr>
                      <a:grpSpLocks/>
                    </p:cNvGrpSpPr>
                    <p:nvPr/>
                  </p:nvGrpSpPr>
                  <p:grpSpPr bwMode="auto">
                    <a:xfrm>
                      <a:off x="2059" y="801"/>
                      <a:ext cx="40" cy="22"/>
                      <a:chOff x="1937" y="882"/>
                      <a:chExt cx="666" cy="347"/>
                    </a:xfrm>
                  </p:grpSpPr>
                  <p:sp>
                    <p:nvSpPr>
                      <p:cNvPr id="1198" name="AutoShape 1974">
                        <a:extLst>
                          <a:ext uri="{FF2B5EF4-FFF2-40B4-BE49-F238E27FC236}">
                            <a16:creationId xmlns:a16="http://schemas.microsoft.com/office/drawing/2014/main" id="{F0A604C1-DBD8-0552-5B51-C69A59E4870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9" name="AutoShape 1975">
                        <a:extLst>
                          <a:ext uri="{FF2B5EF4-FFF2-40B4-BE49-F238E27FC236}">
                            <a16:creationId xmlns:a16="http://schemas.microsoft.com/office/drawing/2014/main" id="{52228C04-7142-D54D-D220-CF3F56DBAC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0" name="AutoShape 1976">
                        <a:extLst>
                          <a:ext uri="{FF2B5EF4-FFF2-40B4-BE49-F238E27FC236}">
                            <a16:creationId xmlns:a16="http://schemas.microsoft.com/office/drawing/2014/main" id="{B2F72598-F6E4-BE19-FBB8-24C429EB355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6" name="Group 1977">
                    <a:extLst>
                      <a:ext uri="{FF2B5EF4-FFF2-40B4-BE49-F238E27FC236}">
                        <a16:creationId xmlns:a16="http://schemas.microsoft.com/office/drawing/2014/main" id="{28694448-AA43-C2D2-B236-2A9D7105F848}"/>
                      </a:ext>
                    </a:extLst>
                  </p:cNvPr>
                  <p:cNvGrpSpPr>
                    <a:grpSpLocks/>
                  </p:cNvGrpSpPr>
                  <p:nvPr/>
                </p:nvGrpSpPr>
                <p:grpSpPr bwMode="auto">
                  <a:xfrm>
                    <a:off x="1987" y="785"/>
                    <a:ext cx="100" cy="42"/>
                    <a:chOff x="1999" y="781"/>
                    <a:chExt cx="100" cy="42"/>
                  </a:xfrm>
                </p:grpSpPr>
                <p:grpSp>
                  <p:nvGrpSpPr>
                    <p:cNvPr id="1183" name="Group 1978">
                      <a:extLst>
                        <a:ext uri="{FF2B5EF4-FFF2-40B4-BE49-F238E27FC236}">
                          <a16:creationId xmlns:a16="http://schemas.microsoft.com/office/drawing/2014/main" id="{D3FD563C-B8A6-25C8-A9DB-F42C937C878D}"/>
                        </a:ext>
                      </a:extLst>
                    </p:cNvPr>
                    <p:cNvGrpSpPr>
                      <a:grpSpLocks/>
                    </p:cNvGrpSpPr>
                    <p:nvPr/>
                  </p:nvGrpSpPr>
                  <p:grpSpPr bwMode="auto">
                    <a:xfrm>
                      <a:off x="1999" y="781"/>
                      <a:ext cx="40" cy="22"/>
                      <a:chOff x="1937" y="882"/>
                      <a:chExt cx="666" cy="347"/>
                    </a:xfrm>
                  </p:grpSpPr>
                  <p:sp>
                    <p:nvSpPr>
                      <p:cNvPr id="1192" name="AutoShape 1979">
                        <a:extLst>
                          <a:ext uri="{FF2B5EF4-FFF2-40B4-BE49-F238E27FC236}">
                            <a16:creationId xmlns:a16="http://schemas.microsoft.com/office/drawing/2014/main" id="{57ECF12B-8ED0-8381-5E38-160072D4E9C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3" name="AutoShape 1980">
                        <a:extLst>
                          <a:ext uri="{FF2B5EF4-FFF2-40B4-BE49-F238E27FC236}">
                            <a16:creationId xmlns:a16="http://schemas.microsoft.com/office/drawing/2014/main" id="{5FC2A0A3-1F1C-DBE0-563E-4B4A1E3586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4" name="AutoShape 1981">
                        <a:extLst>
                          <a:ext uri="{FF2B5EF4-FFF2-40B4-BE49-F238E27FC236}">
                            <a16:creationId xmlns:a16="http://schemas.microsoft.com/office/drawing/2014/main" id="{51C48A54-AADA-F389-A9A8-12A18ED7A8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4" name="Group 1982">
                      <a:extLst>
                        <a:ext uri="{FF2B5EF4-FFF2-40B4-BE49-F238E27FC236}">
                          <a16:creationId xmlns:a16="http://schemas.microsoft.com/office/drawing/2014/main" id="{D712E588-16DB-56EF-1228-FD7ADB0EC592}"/>
                        </a:ext>
                      </a:extLst>
                    </p:cNvPr>
                    <p:cNvGrpSpPr>
                      <a:grpSpLocks/>
                    </p:cNvGrpSpPr>
                    <p:nvPr/>
                  </p:nvGrpSpPr>
                  <p:grpSpPr bwMode="auto">
                    <a:xfrm>
                      <a:off x="2029" y="791"/>
                      <a:ext cx="40" cy="22"/>
                      <a:chOff x="1937" y="882"/>
                      <a:chExt cx="666" cy="347"/>
                    </a:xfrm>
                  </p:grpSpPr>
                  <p:sp>
                    <p:nvSpPr>
                      <p:cNvPr id="1189" name="AutoShape 1983">
                        <a:extLst>
                          <a:ext uri="{FF2B5EF4-FFF2-40B4-BE49-F238E27FC236}">
                            <a16:creationId xmlns:a16="http://schemas.microsoft.com/office/drawing/2014/main" id="{26D65C9F-EE89-3DE5-2560-362EE196F3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0" name="AutoShape 1984">
                        <a:extLst>
                          <a:ext uri="{FF2B5EF4-FFF2-40B4-BE49-F238E27FC236}">
                            <a16:creationId xmlns:a16="http://schemas.microsoft.com/office/drawing/2014/main" id="{7897B3B8-8989-DAFB-A23B-E4C79930838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1" name="AutoShape 1985">
                        <a:extLst>
                          <a:ext uri="{FF2B5EF4-FFF2-40B4-BE49-F238E27FC236}">
                            <a16:creationId xmlns:a16="http://schemas.microsoft.com/office/drawing/2014/main" id="{08A3E38F-8392-56EC-B433-611C3297DB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5" name="Group 1986">
                      <a:extLst>
                        <a:ext uri="{FF2B5EF4-FFF2-40B4-BE49-F238E27FC236}">
                          <a16:creationId xmlns:a16="http://schemas.microsoft.com/office/drawing/2014/main" id="{4AFEA2C8-B33E-314C-A71D-BA0A92C46F2B}"/>
                        </a:ext>
                      </a:extLst>
                    </p:cNvPr>
                    <p:cNvGrpSpPr>
                      <a:grpSpLocks/>
                    </p:cNvGrpSpPr>
                    <p:nvPr/>
                  </p:nvGrpSpPr>
                  <p:grpSpPr bwMode="auto">
                    <a:xfrm>
                      <a:off x="2059" y="801"/>
                      <a:ext cx="40" cy="22"/>
                      <a:chOff x="1937" y="882"/>
                      <a:chExt cx="666" cy="347"/>
                    </a:xfrm>
                  </p:grpSpPr>
                  <p:sp>
                    <p:nvSpPr>
                      <p:cNvPr id="1186" name="AutoShape 1987">
                        <a:extLst>
                          <a:ext uri="{FF2B5EF4-FFF2-40B4-BE49-F238E27FC236}">
                            <a16:creationId xmlns:a16="http://schemas.microsoft.com/office/drawing/2014/main" id="{CC3BC093-A5FF-3ECC-D4A2-A491C2516C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7" name="AutoShape 1988">
                        <a:extLst>
                          <a:ext uri="{FF2B5EF4-FFF2-40B4-BE49-F238E27FC236}">
                            <a16:creationId xmlns:a16="http://schemas.microsoft.com/office/drawing/2014/main" id="{7557273F-E5B8-5EBF-6F18-A24DE33017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8" name="AutoShape 1989">
                        <a:extLst>
                          <a:ext uri="{FF2B5EF4-FFF2-40B4-BE49-F238E27FC236}">
                            <a16:creationId xmlns:a16="http://schemas.microsoft.com/office/drawing/2014/main" id="{FC09ED5A-B7AB-92F2-3BAF-2B640C4D9A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7" name="Group 1990">
                    <a:extLst>
                      <a:ext uri="{FF2B5EF4-FFF2-40B4-BE49-F238E27FC236}">
                        <a16:creationId xmlns:a16="http://schemas.microsoft.com/office/drawing/2014/main" id="{57E28EB6-674D-1361-8841-AE6F66EA6DF3}"/>
                      </a:ext>
                    </a:extLst>
                  </p:cNvPr>
                  <p:cNvGrpSpPr>
                    <a:grpSpLocks/>
                  </p:cNvGrpSpPr>
                  <p:nvPr/>
                </p:nvGrpSpPr>
                <p:grpSpPr bwMode="auto">
                  <a:xfrm>
                    <a:off x="1987" y="779"/>
                    <a:ext cx="100" cy="42"/>
                    <a:chOff x="1999" y="781"/>
                    <a:chExt cx="100" cy="42"/>
                  </a:xfrm>
                </p:grpSpPr>
                <p:grpSp>
                  <p:nvGrpSpPr>
                    <p:cNvPr id="1171" name="Group 1991">
                      <a:extLst>
                        <a:ext uri="{FF2B5EF4-FFF2-40B4-BE49-F238E27FC236}">
                          <a16:creationId xmlns:a16="http://schemas.microsoft.com/office/drawing/2014/main" id="{6EDB96D1-07C0-4D10-97BF-562927E690DC}"/>
                        </a:ext>
                      </a:extLst>
                    </p:cNvPr>
                    <p:cNvGrpSpPr>
                      <a:grpSpLocks/>
                    </p:cNvGrpSpPr>
                    <p:nvPr/>
                  </p:nvGrpSpPr>
                  <p:grpSpPr bwMode="auto">
                    <a:xfrm>
                      <a:off x="1999" y="781"/>
                      <a:ext cx="40" cy="22"/>
                      <a:chOff x="1937" y="882"/>
                      <a:chExt cx="666" cy="347"/>
                    </a:xfrm>
                  </p:grpSpPr>
                  <p:sp>
                    <p:nvSpPr>
                      <p:cNvPr id="1180" name="AutoShape 1992">
                        <a:extLst>
                          <a:ext uri="{FF2B5EF4-FFF2-40B4-BE49-F238E27FC236}">
                            <a16:creationId xmlns:a16="http://schemas.microsoft.com/office/drawing/2014/main" id="{EB284986-597E-E718-C64D-614B006092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1" name="AutoShape 1993">
                        <a:extLst>
                          <a:ext uri="{FF2B5EF4-FFF2-40B4-BE49-F238E27FC236}">
                            <a16:creationId xmlns:a16="http://schemas.microsoft.com/office/drawing/2014/main" id="{76F19A9C-0BAB-B75E-1583-31237E94B9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2" name="AutoShape 1994">
                        <a:extLst>
                          <a:ext uri="{FF2B5EF4-FFF2-40B4-BE49-F238E27FC236}">
                            <a16:creationId xmlns:a16="http://schemas.microsoft.com/office/drawing/2014/main" id="{0753D537-6696-3D11-A0A5-39CC591F65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2" name="Group 1995">
                      <a:extLst>
                        <a:ext uri="{FF2B5EF4-FFF2-40B4-BE49-F238E27FC236}">
                          <a16:creationId xmlns:a16="http://schemas.microsoft.com/office/drawing/2014/main" id="{154C4187-2B23-021E-5457-ECC801FC9A76}"/>
                        </a:ext>
                      </a:extLst>
                    </p:cNvPr>
                    <p:cNvGrpSpPr>
                      <a:grpSpLocks/>
                    </p:cNvGrpSpPr>
                    <p:nvPr/>
                  </p:nvGrpSpPr>
                  <p:grpSpPr bwMode="auto">
                    <a:xfrm>
                      <a:off x="2029" y="791"/>
                      <a:ext cx="40" cy="22"/>
                      <a:chOff x="1937" y="882"/>
                      <a:chExt cx="666" cy="347"/>
                    </a:xfrm>
                  </p:grpSpPr>
                  <p:sp>
                    <p:nvSpPr>
                      <p:cNvPr id="1177" name="AutoShape 1996">
                        <a:extLst>
                          <a:ext uri="{FF2B5EF4-FFF2-40B4-BE49-F238E27FC236}">
                            <a16:creationId xmlns:a16="http://schemas.microsoft.com/office/drawing/2014/main" id="{9E88F49D-1F87-1B98-4954-0B36863EB8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8" name="AutoShape 1997">
                        <a:extLst>
                          <a:ext uri="{FF2B5EF4-FFF2-40B4-BE49-F238E27FC236}">
                            <a16:creationId xmlns:a16="http://schemas.microsoft.com/office/drawing/2014/main" id="{F1F754ED-382C-4FDC-AED0-6BBADAEBA5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9" name="AutoShape 1998">
                        <a:extLst>
                          <a:ext uri="{FF2B5EF4-FFF2-40B4-BE49-F238E27FC236}">
                            <a16:creationId xmlns:a16="http://schemas.microsoft.com/office/drawing/2014/main" id="{288E294B-ACD4-3F66-62CA-7E2BB177AD8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3" name="Group 1999">
                      <a:extLst>
                        <a:ext uri="{FF2B5EF4-FFF2-40B4-BE49-F238E27FC236}">
                          <a16:creationId xmlns:a16="http://schemas.microsoft.com/office/drawing/2014/main" id="{E853848E-2A6D-B70F-2C92-0AF780C1F9E0}"/>
                        </a:ext>
                      </a:extLst>
                    </p:cNvPr>
                    <p:cNvGrpSpPr>
                      <a:grpSpLocks/>
                    </p:cNvGrpSpPr>
                    <p:nvPr/>
                  </p:nvGrpSpPr>
                  <p:grpSpPr bwMode="auto">
                    <a:xfrm>
                      <a:off x="2059" y="801"/>
                      <a:ext cx="40" cy="22"/>
                      <a:chOff x="1937" y="882"/>
                      <a:chExt cx="666" cy="347"/>
                    </a:xfrm>
                  </p:grpSpPr>
                  <p:sp>
                    <p:nvSpPr>
                      <p:cNvPr id="1174" name="AutoShape 2000">
                        <a:extLst>
                          <a:ext uri="{FF2B5EF4-FFF2-40B4-BE49-F238E27FC236}">
                            <a16:creationId xmlns:a16="http://schemas.microsoft.com/office/drawing/2014/main" id="{4FAE7215-6D95-FD30-B814-1273B6BA683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5" name="AutoShape 2001">
                        <a:extLst>
                          <a:ext uri="{FF2B5EF4-FFF2-40B4-BE49-F238E27FC236}">
                            <a16:creationId xmlns:a16="http://schemas.microsoft.com/office/drawing/2014/main" id="{B4221F91-0AE7-DF37-B93F-3697D3E22E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6" name="AutoShape 2002">
                        <a:extLst>
                          <a:ext uri="{FF2B5EF4-FFF2-40B4-BE49-F238E27FC236}">
                            <a16:creationId xmlns:a16="http://schemas.microsoft.com/office/drawing/2014/main" id="{CE40B5F4-1D13-C127-F3FF-2F5806D315A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8" name="Group 2003">
                    <a:extLst>
                      <a:ext uri="{FF2B5EF4-FFF2-40B4-BE49-F238E27FC236}">
                        <a16:creationId xmlns:a16="http://schemas.microsoft.com/office/drawing/2014/main" id="{72AF57B2-0BB5-63E3-B616-FF6C562B94D4}"/>
                      </a:ext>
                    </a:extLst>
                  </p:cNvPr>
                  <p:cNvGrpSpPr>
                    <a:grpSpLocks/>
                  </p:cNvGrpSpPr>
                  <p:nvPr/>
                </p:nvGrpSpPr>
                <p:grpSpPr bwMode="auto">
                  <a:xfrm>
                    <a:off x="1988" y="775"/>
                    <a:ext cx="100" cy="42"/>
                    <a:chOff x="1999" y="781"/>
                    <a:chExt cx="100" cy="42"/>
                  </a:xfrm>
                </p:grpSpPr>
                <p:grpSp>
                  <p:nvGrpSpPr>
                    <p:cNvPr id="1159" name="Group 2004">
                      <a:extLst>
                        <a:ext uri="{FF2B5EF4-FFF2-40B4-BE49-F238E27FC236}">
                          <a16:creationId xmlns:a16="http://schemas.microsoft.com/office/drawing/2014/main" id="{0C483E86-851C-A9EB-0B8B-F0B9409B97C2}"/>
                        </a:ext>
                      </a:extLst>
                    </p:cNvPr>
                    <p:cNvGrpSpPr>
                      <a:grpSpLocks/>
                    </p:cNvGrpSpPr>
                    <p:nvPr/>
                  </p:nvGrpSpPr>
                  <p:grpSpPr bwMode="auto">
                    <a:xfrm>
                      <a:off x="1999" y="781"/>
                      <a:ext cx="40" cy="22"/>
                      <a:chOff x="1937" y="882"/>
                      <a:chExt cx="666" cy="347"/>
                    </a:xfrm>
                  </p:grpSpPr>
                  <p:sp>
                    <p:nvSpPr>
                      <p:cNvPr id="1168" name="AutoShape 2005">
                        <a:extLst>
                          <a:ext uri="{FF2B5EF4-FFF2-40B4-BE49-F238E27FC236}">
                            <a16:creationId xmlns:a16="http://schemas.microsoft.com/office/drawing/2014/main" id="{6281D748-80C9-A403-B616-055BB8149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9" name="AutoShape 2006">
                        <a:extLst>
                          <a:ext uri="{FF2B5EF4-FFF2-40B4-BE49-F238E27FC236}">
                            <a16:creationId xmlns:a16="http://schemas.microsoft.com/office/drawing/2014/main" id="{3F269945-9BF1-C57A-9941-C391983BCA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0" name="AutoShape 2007">
                        <a:extLst>
                          <a:ext uri="{FF2B5EF4-FFF2-40B4-BE49-F238E27FC236}">
                            <a16:creationId xmlns:a16="http://schemas.microsoft.com/office/drawing/2014/main" id="{FB5767FF-ED1B-0244-D41D-26DA6160BE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60" name="Group 2008">
                      <a:extLst>
                        <a:ext uri="{FF2B5EF4-FFF2-40B4-BE49-F238E27FC236}">
                          <a16:creationId xmlns:a16="http://schemas.microsoft.com/office/drawing/2014/main" id="{F70250AD-39D8-FA0A-BDA0-50D61DDA8CEF}"/>
                        </a:ext>
                      </a:extLst>
                    </p:cNvPr>
                    <p:cNvGrpSpPr>
                      <a:grpSpLocks/>
                    </p:cNvGrpSpPr>
                    <p:nvPr/>
                  </p:nvGrpSpPr>
                  <p:grpSpPr bwMode="auto">
                    <a:xfrm>
                      <a:off x="2029" y="791"/>
                      <a:ext cx="40" cy="22"/>
                      <a:chOff x="1937" y="882"/>
                      <a:chExt cx="666" cy="347"/>
                    </a:xfrm>
                  </p:grpSpPr>
                  <p:sp>
                    <p:nvSpPr>
                      <p:cNvPr id="1165" name="AutoShape 2009">
                        <a:extLst>
                          <a:ext uri="{FF2B5EF4-FFF2-40B4-BE49-F238E27FC236}">
                            <a16:creationId xmlns:a16="http://schemas.microsoft.com/office/drawing/2014/main" id="{F92A4191-E9F4-B5A1-3AE2-831A5A66853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6" name="AutoShape 2010">
                        <a:extLst>
                          <a:ext uri="{FF2B5EF4-FFF2-40B4-BE49-F238E27FC236}">
                            <a16:creationId xmlns:a16="http://schemas.microsoft.com/office/drawing/2014/main" id="{A7B78766-8A3E-B5B9-9E78-F3ECD9CA315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7" name="AutoShape 2011">
                        <a:extLst>
                          <a:ext uri="{FF2B5EF4-FFF2-40B4-BE49-F238E27FC236}">
                            <a16:creationId xmlns:a16="http://schemas.microsoft.com/office/drawing/2014/main" id="{9702700F-4928-80FE-90ED-B92482E0124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61" name="Group 2012">
                      <a:extLst>
                        <a:ext uri="{FF2B5EF4-FFF2-40B4-BE49-F238E27FC236}">
                          <a16:creationId xmlns:a16="http://schemas.microsoft.com/office/drawing/2014/main" id="{9D1C007D-C421-6063-08EB-44942A945E76}"/>
                        </a:ext>
                      </a:extLst>
                    </p:cNvPr>
                    <p:cNvGrpSpPr>
                      <a:grpSpLocks/>
                    </p:cNvGrpSpPr>
                    <p:nvPr/>
                  </p:nvGrpSpPr>
                  <p:grpSpPr bwMode="auto">
                    <a:xfrm>
                      <a:off x="2059" y="801"/>
                      <a:ext cx="40" cy="22"/>
                      <a:chOff x="1937" y="882"/>
                      <a:chExt cx="666" cy="347"/>
                    </a:xfrm>
                  </p:grpSpPr>
                  <p:sp>
                    <p:nvSpPr>
                      <p:cNvPr id="1162" name="AutoShape 2013">
                        <a:extLst>
                          <a:ext uri="{FF2B5EF4-FFF2-40B4-BE49-F238E27FC236}">
                            <a16:creationId xmlns:a16="http://schemas.microsoft.com/office/drawing/2014/main" id="{8FDF5B21-0C45-4280-9D8D-CFC3301AFD0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3" name="AutoShape 2014">
                        <a:extLst>
                          <a:ext uri="{FF2B5EF4-FFF2-40B4-BE49-F238E27FC236}">
                            <a16:creationId xmlns:a16="http://schemas.microsoft.com/office/drawing/2014/main" id="{7A732E1B-11FC-19DE-1F2D-0829273A8D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4" name="AutoShape 2015">
                        <a:extLst>
                          <a:ext uri="{FF2B5EF4-FFF2-40B4-BE49-F238E27FC236}">
                            <a16:creationId xmlns:a16="http://schemas.microsoft.com/office/drawing/2014/main" id="{E86C442C-0F46-FB6B-0AE9-7E230B15645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17" name="AutoShape 2016">
                  <a:extLst>
                    <a:ext uri="{FF2B5EF4-FFF2-40B4-BE49-F238E27FC236}">
                      <a16:creationId xmlns:a16="http://schemas.microsoft.com/office/drawing/2014/main" id="{4A9AFE78-9FE8-B3FD-BE80-7B4A9A45A5BB}"/>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8" name="AutoShape 2017">
                  <a:extLst>
                    <a:ext uri="{FF2B5EF4-FFF2-40B4-BE49-F238E27FC236}">
                      <a16:creationId xmlns:a16="http://schemas.microsoft.com/office/drawing/2014/main" id="{12ABF9F2-BF57-9847-5E1F-F4CFBFC50AF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9" name="AutoShape 2018" descr="大波">
                  <a:extLst>
                    <a:ext uri="{FF2B5EF4-FFF2-40B4-BE49-F238E27FC236}">
                      <a16:creationId xmlns:a16="http://schemas.microsoft.com/office/drawing/2014/main" id="{90ADCC52-4E60-6A40-ED0B-96B639018B9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20" name="Group 2019">
                  <a:extLst>
                    <a:ext uri="{FF2B5EF4-FFF2-40B4-BE49-F238E27FC236}">
                      <a16:creationId xmlns:a16="http://schemas.microsoft.com/office/drawing/2014/main" id="{79CFD028-3FF1-735E-91D5-33798284D6EB}"/>
                    </a:ext>
                  </a:extLst>
                </p:cNvPr>
                <p:cNvGrpSpPr>
                  <a:grpSpLocks/>
                </p:cNvGrpSpPr>
                <p:nvPr/>
              </p:nvGrpSpPr>
              <p:grpSpPr bwMode="auto">
                <a:xfrm>
                  <a:off x="1919" y="755"/>
                  <a:ext cx="49" cy="103"/>
                  <a:chOff x="1919" y="755"/>
                  <a:chExt cx="49" cy="103"/>
                </a:xfrm>
              </p:grpSpPr>
              <p:grpSp>
                <p:nvGrpSpPr>
                  <p:cNvPr id="1122" name="Group 2020">
                    <a:extLst>
                      <a:ext uri="{FF2B5EF4-FFF2-40B4-BE49-F238E27FC236}">
                        <a16:creationId xmlns:a16="http://schemas.microsoft.com/office/drawing/2014/main" id="{469CA958-D726-D63B-DBEE-CDAFB170E936}"/>
                      </a:ext>
                    </a:extLst>
                  </p:cNvPr>
                  <p:cNvGrpSpPr>
                    <a:grpSpLocks/>
                  </p:cNvGrpSpPr>
                  <p:nvPr/>
                </p:nvGrpSpPr>
                <p:grpSpPr bwMode="auto">
                  <a:xfrm rot="-6844529">
                    <a:off x="1890" y="787"/>
                    <a:ext cx="100" cy="42"/>
                    <a:chOff x="1999" y="781"/>
                    <a:chExt cx="100" cy="42"/>
                  </a:xfrm>
                </p:grpSpPr>
                <p:grpSp>
                  <p:nvGrpSpPr>
                    <p:cNvPr id="1136" name="Group 2021">
                      <a:extLst>
                        <a:ext uri="{FF2B5EF4-FFF2-40B4-BE49-F238E27FC236}">
                          <a16:creationId xmlns:a16="http://schemas.microsoft.com/office/drawing/2014/main" id="{ED8DD97B-FDBD-0E16-AD90-D6CCC91D21E4}"/>
                        </a:ext>
                      </a:extLst>
                    </p:cNvPr>
                    <p:cNvGrpSpPr>
                      <a:grpSpLocks/>
                    </p:cNvGrpSpPr>
                    <p:nvPr/>
                  </p:nvGrpSpPr>
                  <p:grpSpPr bwMode="auto">
                    <a:xfrm>
                      <a:off x="1999" y="781"/>
                      <a:ext cx="40" cy="22"/>
                      <a:chOff x="1937" y="882"/>
                      <a:chExt cx="666" cy="347"/>
                    </a:xfrm>
                  </p:grpSpPr>
                  <p:sp>
                    <p:nvSpPr>
                      <p:cNvPr id="1145" name="AutoShape 2022">
                        <a:extLst>
                          <a:ext uri="{FF2B5EF4-FFF2-40B4-BE49-F238E27FC236}">
                            <a16:creationId xmlns:a16="http://schemas.microsoft.com/office/drawing/2014/main" id="{4155058A-6BC9-19F4-77D3-08C97635B3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6" name="AutoShape 2023">
                        <a:extLst>
                          <a:ext uri="{FF2B5EF4-FFF2-40B4-BE49-F238E27FC236}">
                            <a16:creationId xmlns:a16="http://schemas.microsoft.com/office/drawing/2014/main" id="{22C1E1F2-5195-28A5-4A80-7F08BF6BD1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7" name="AutoShape 2024">
                        <a:extLst>
                          <a:ext uri="{FF2B5EF4-FFF2-40B4-BE49-F238E27FC236}">
                            <a16:creationId xmlns:a16="http://schemas.microsoft.com/office/drawing/2014/main" id="{7B109627-A749-0522-20A8-740BA55E75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7" name="Group 2025">
                      <a:extLst>
                        <a:ext uri="{FF2B5EF4-FFF2-40B4-BE49-F238E27FC236}">
                          <a16:creationId xmlns:a16="http://schemas.microsoft.com/office/drawing/2014/main" id="{4F16B34F-D289-9B31-B961-E24BD7DD175B}"/>
                        </a:ext>
                      </a:extLst>
                    </p:cNvPr>
                    <p:cNvGrpSpPr>
                      <a:grpSpLocks/>
                    </p:cNvGrpSpPr>
                    <p:nvPr/>
                  </p:nvGrpSpPr>
                  <p:grpSpPr bwMode="auto">
                    <a:xfrm>
                      <a:off x="2029" y="791"/>
                      <a:ext cx="40" cy="22"/>
                      <a:chOff x="1937" y="882"/>
                      <a:chExt cx="666" cy="347"/>
                    </a:xfrm>
                  </p:grpSpPr>
                  <p:sp>
                    <p:nvSpPr>
                      <p:cNvPr id="1142" name="AutoShape 2026">
                        <a:extLst>
                          <a:ext uri="{FF2B5EF4-FFF2-40B4-BE49-F238E27FC236}">
                            <a16:creationId xmlns:a16="http://schemas.microsoft.com/office/drawing/2014/main" id="{C99BFE80-8879-DBB0-62F9-79F3520B098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3" name="AutoShape 2027">
                        <a:extLst>
                          <a:ext uri="{FF2B5EF4-FFF2-40B4-BE49-F238E27FC236}">
                            <a16:creationId xmlns:a16="http://schemas.microsoft.com/office/drawing/2014/main" id="{2ADC0860-03D7-88D0-EA4F-CEE88FA02B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4" name="AutoShape 2028">
                        <a:extLst>
                          <a:ext uri="{FF2B5EF4-FFF2-40B4-BE49-F238E27FC236}">
                            <a16:creationId xmlns:a16="http://schemas.microsoft.com/office/drawing/2014/main" id="{D1F14907-8764-51E7-E8E9-68E0A6613C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8" name="Group 2029">
                      <a:extLst>
                        <a:ext uri="{FF2B5EF4-FFF2-40B4-BE49-F238E27FC236}">
                          <a16:creationId xmlns:a16="http://schemas.microsoft.com/office/drawing/2014/main" id="{100949C8-6EC0-5316-AC14-46E4BD50921E}"/>
                        </a:ext>
                      </a:extLst>
                    </p:cNvPr>
                    <p:cNvGrpSpPr>
                      <a:grpSpLocks/>
                    </p:cNvGrpSpPr>
                    <p:nvPr/>
                  </p:nvGrpSpPr>
                  <p:grpSpPr bwMode="auto">
                    <a:xfrm>
                      <a:off x="2059" y="801"/>
                      <a:ext cx="40" cy="22"/>
                      <a:chOff x="1937" y="882"/>
                      <a:chExt cx="666" cy="347"/>
                    </a:xfrm>
                  </p:grpSpPr>
                  <p:sp>
                    <p:nvSpPr>
                      <p:cNvPr id="1139" name="AutoShape 2030">
                        <a:extLst>
                          <a:ext uri="{FF2B5EF4-FFF2-40B4-BE49-F238E27FC236}">
                            <a16:creationId xmlns:a16="http://schemas.microsoft.com/office/drawing/2014/main" id="{B4B02A6E-50D5-DFB7-509E-AB70F75F23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0" name="AutoShape 2031">
                        <a:extLst>
                          <a:ext uri="{FF2B5EF4-FFF2-40B4-BE49-F238E27FC236}">
                            <a16:creationId xmlns:a16="http://schemas.microsoft.com/office/drawing/2014/main" id="{D77D99BA-3732-7579-5801-4A5D43FF53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1" name="AutoShape 2032">
                        <a:extLst>
                          <a:ext uri="{FF2B5EF4-FFF2-40B4-BE49-F238E27FC236}">
                            <a16:creationId xmlns:a16="http://schemas.microsoft.com/office/drawing/2014/main" id="{4046CF0F-A998-1927-6901-B98E7A7976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23" name="Group 2033">
                    <a:extLst>
                      <a:ext uri="{FF2B5EF4-FFF2-40B4-BE49-F238E27FC236}">
                        <a16:creationId xmlns:a16="http://schemas.microsoft.com/office/drawing/2014/main" id="{ABE75997-62B2-1C0F-F175-D010EDDD5AA5}"/>
                      </a:ext>
                    </a:extLst>
                  </p:cNvPr>
                  <p:cNvGrpSpPr>
                    <a:grpSpLocks/>
                  </p:cNvGrpSpPr>
                  <p:nvPr/>
                </p:nvGrpSpPr>
                <p:grpSpPr bwMode="auto">
                  <a:xfrm rot="-6844529">
                    <a:off x="1897" y="784"/>
                    <a:ext cx="100" cy="42"/>
                    <a:chOff x="1999" y="781"/>
                    <a:chExt cx="100" cy="42"/>
                  </a:xfrm>
                </p:grpSpPr>
                <p:grpSp>
                  <p:nvGrpSpPr>
                    <p:cNvPr id="1124" name="Group 2034">
                      <a:extLst>
                        <a:ext uri="{FF2B5EF4-FFF2-40B4-BE49-F238E27FC236}">
                          <a16:creationId xmlns:a16="http://schemas.microsoft.com/office/drawing/2014/main" id="{8F6AB776-7D4D-277A-2A4A-790301F1FB1E}"/>
                        </a:ext>
                      </a:extLst>
                    </p:cNvPr>
                    <p:cNvGrpSpPr>
                      <a:grpSpLocks/>
                    </p:cNvGrpSpPr>
                    <p:nvPr/>
                  </p:nvGrpSpPr>
                  <p:grpSpPr bwMode="auto">
                    <a:xfrm>
                      <a:off x="1999" y="781"/>
                      <a:ext cx="40" cy="22"/>
                      <a:chOff x="1937" y="882"/>
                      <a:chExt cx="666" cy="347"/>
                    </a:xfrm>
                  </p:grpSpPr>
                  <p:sp>
                    <p:nvSpPr>
                      <p:cNvPr id="1133" name="AutoShape 2035">
                        <a:extLst>
                          <a:ext uri="{FF2B5EF4-FFF2-40B4-BE49-F238E27FC236}">
                            <a16:creationId xmlns:a16="http://schemas.microsoft.com/office/drawing/2014/main" id="{94A031E2-9268-0845-64A5-65C826E847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4" name="AutoShape 2036">
                        <a:extLst>
                          <a:ext uri="{FF2B5EF4-FFF2-40B4-BE49-F238E27FC236}">
                            <a16:creationId xmlns:a16="http://schemas.microsoft.com/office/drawing/2014/main" id="{D478C040-FC01-03FA-AD62-333349253A2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5" name="AutoShape 2037">
                        <a:extLst>
                          <a:ext uri="{FF2B5EF4-FFF2-40B4-BE49-F238E27FC236}">
                            <a16:creationId xmlns:a16="http://schemas.microsoft.com/office/drawing/2014/main" id="{8816D2E4-8D4F-4089-23BF-ABF2FF34D4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25" name="Group 2038">
                      <a:extLst>
                        <a:ext uri="{FF2B5EF4-FFF2-40B4-BE49-F238E27FC236}">
                          <a16:creationId xmlns:a16="http://schemas.microsoft.com/office/drawing/2014/main" id="{DD2582DE-EADA-5C77-EFD9-AE80D3AFE12A}"/>
                        </a:ext>
                      </a:extLst>
                    </p:cNvPr>
                    <p:cNvGrpSpPr>
                      <a:grpSpLocks/>
                    </p:cNvGrpSpPr>
                    <p:nvPr/>
                  </p:nvGrpSpPr>
                  <p:grpSpPr bwMode="auto">
                    <a:xfrm>
                      <a:off x="2029" y="791"/>
                      <a:ext cx="40" cy="22"/>
                      <a:chOff x="1937" y="882"/>
                      <a:chExt cx="666" cy="347"/>
                    </a:xfrm>
                  </p:grpSpPr>
                  <p:sp>
                    <p:nvSpPr>
                      <p:cNvPr id="1130" name="AutoShape 2039">
                        <a:extLst>
                          <a:ext uri="{FF2B5EF4-FFF2-40B4-BE49-F238E27FC236}">
                            <a16:creationId xmlns:a16="http://schemas.microsoft.com/office/drawing/2014/main" id="{EBC774C4-4DB6-E7D2-960A-D075DA638B7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1" name="AutoShape 2040">
                        <a:extLst>
                          <a:ext uri="{FF2B5EF4-FFF2-40B4-BE49-F238E27FC236}">
                            <a16:creationId xmlns:a16="http://schemas.microsoft.com/office/drawing/2014/main" id="{30D96B93-E678-3A6C-134C-A9CC203B9B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2" name="AutoShape 2041">
                        <a:extLst>
                          <a:ext uri="{FF2B5EF4-FFF2-40B4-BE49-F238E27FC236}">
                            <a16:creationId xmlns:a16="http://schemas.microsoft.com/office/drawing/2014/main" id="{B5AA7DB1-CD53-2F9D-BFDB-8D93BA4A4F1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26" name="Group 2042">
                      <a:extLst>
                        <a:ext uri="{FF2B5EF4-FFF2-40B4-BE49-F238E27FC236}">
                          <a16:creationId xmlns:a16="http://schemas.microsoft.com/office/drawing/2014/main" id="{42DF8C7E-41E5-427E-25A3-D765234AC8DA}"/>
                        </a:ext>
                      </a:extLst>
                    </p:cNvPr>
                    <p:cNvGrpSpPr>
                      <a:grpSpLocks/>
                    </p:cNvGrpSpPr>
                    <p:nvPr/>
                  </p:nvGrpSpPr>
                  <p:grpSpPr bwMode="auto">
                    <a:xfrm>
                      <a:off x="2059" y="801"/>
                      <a:ext cx="40" cy="22"/>
                      <a:chOff x="1937" y="882"/>
                      <a:chExt cx="666" cy="347"/>
                    </a:xfrm>
                  </p:grpSpPr>
                  <p:sp>
                    <p:nvSpPr>
                      <p:cNvPr id="1127" name="AutoShape 2043">
                        <a:extLst>
                          <a:ext uri="{FF2B5EF4-FFF2-40B4-BE49-F238E27FC236}">
                            <a16:creationId xmlns:a16="http://schemas.microsoft.com/office/drawing/2014/main" id="{220E2166-7404-BE66-742F-E81DA70E7A9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8" name="AutoShape 2044">
                        <a:extLst>
                          <a:ext uri="{FF2B5EF4-FFF2-40B4-BE49-F238E27FC236}">
                            <a16:creationId xmlns:a16="http://schemas.microsoft.com/office/drawing/2014/main" id="{AC092C55-EA12-4B41-0457-3B86ECF7F48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9" name="AutoShape 2045">
                        <a:extLst>
                          <a:ext uri="{FF2B5EF4-FFF2-40B4-BE49-F238E27FC236}">
                            <a16:creationId xmlns:a16="http://schemas.microsoft.com/office/drawing/2014/main" id="{835347E0-5A75-A0D7-578D-6F21E5AD10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21" name="AutoShape 2046">
                  <a:extLst>
                    <a:ext uri="{FF2B5EF4-FFF2-40B4-BE49-F238E27FC236}">
                      <a16:creationId xmlns:a16="http://schemas.microsoft.com/office/drawing/2014/main" id="{FB972089-1210-0B9E-8E06-53ACD55D8BE2}"/>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3" name="Group 1861">
                <a:extLst>
                  <a:ext uri="{FF2B5EF4-FFF2-40B4-BE49-F238E27FC236}">
                    <a16:creationId xmlns:a16="http://schemas.microsoft.com/office/drawing/2014/main" id="{CE71E195-A3FD-7642-307A-54445EDFDF84}"/>
                  </a:ext>
                </a:extLst>
              </p:cNvPr>
              <p:cNvGrpSpPr>
                <a:grpSpLocks/>
              </p:cNvGrpSpPr>
              <p:nvPr/>
            </p:nvGrpSpPr>
            <p:grpSpPr bwMode="auto">
              <a:xfrm>
                <a:off x="857220" y="3497272"/>
                <a:ext cx="792161" cy="262438"/>
                <a:chOff x="1760" y="640"/>
                <a:chExt cx="380" cy="218"/>
              </a:xfrm>
            </p:grpSpPr>
            <p:sp>
              <p:nvSpPr>
                <p:cNvPr id="924" name="AutoShape 1862">
                  <a:extLst>
                    <a:ext uri="{FF2B5EF4-FFF2-40B4-BE49-F238E27FC236}">
                      <a16:creationId xmlns:a16="http://schemas.microsoft.com/office/drawing/2014/main" id="{7FCCD484-60BC-22E3-520F-A73DF70566B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5" name="AutoShape 1863">
                  <a:extLst>
                    <a:ext uri="{FF2B5EF4-FFF2-40B4-BE49-F238E27FC236}">
                      <a16:creationId xmlns:a16="http://schemas.microsoft.com/office/drawing/2014/main" id="{E01693E5-6E41-2EF5-919D-DC0D97C9583C}"/>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6" name="AutoShape 1864">
                  <a:extLst>
                    <a:ext uri="{FF2B5EF4-FFF2-40B4-BE49-F238E27FC236}">
                      <a16:creationId xmlns:a16="http://schemas.microsoft.com/office/drawing/2014/main" id="{EB41A765-AB80-5D9E-B5F5-6E83B18E7F35}"/>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7" name="AutoShape 1865">
                  <a:extLst>
                    <a:ext uri="{FF2B5EF4-FFF2-40B4-BE49-F238E27FC236}">
                      <a16:creationId xmlns:a16="http://schemas.microsoft.com/office/drawing/2014/main" id="{A1A2E36E-012E-031C-4E2B-D5BD02D8E74E}"/>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8" name="AutoShape 1866">
                  <a:extLst>
                    <a:ext uri="{FF2B5EF4-FFF2-40B4-BE49-F238E27FC236}">
                      <a16:creationId xmlns:a16="http://schemas.microsoft.com/office/drawing/2014/main" id="{6D9F5CA5-0A5F-CCFA-492C-6FBF8296B69A}"/>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9" name="AutoShape 1867">
                  <a:extLst>
                    <a:ext uri="{FF2B5EF4-FFF2-40B4-BE49-F238E27FC236}">
                      <a16:creationId xmlns:a16="http://schemas.microsoft.com/office/drawing/2014/main" id="{2C797769-CD0B-F796-8289-051CF8F7FC7D}"/>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30" name="Group 1868">
                  <a:extLst>
                    <a:ext uri="{FF2B5EF4-FFF2-40B4-BE49-F238E27FC236}">
                      <a16:creationId xmlns:a16="http://schemas.microsoft.com/office/drawing/2014/main" id="{BF3551BD-83F6-E1CA-0BC2-2E8D5167434A}"/>
                    </a:ext>
                  </a:extLst>
                </p:cNvPr>
                <p:cNvGrpSpPr>
                  <a:grpSpLocks/>
                </p:cNvGrpSpPr>
                <p:nvPr/>
              </p:nvGrpSpPr>
              <p:grpSpPr bwMode="auto">
                <a:xfrm>
                  <a:off x="2017" y="808"/>
                  <a:ext cx="40" cy="22"/>
                  <a:chOff x="1937" y="882"/>
                  <a:chExt cx="666" cy="347"/>
                </a:xfrm>
              </p:grpSpPr>
              <p:sp>
                <p:nvSpPr>
                  <p:cNvPr id="1106" name="AutoShape 1869">
                    <a:extLst>
                      <a:ext uri="{FF2B5EF4-FFF2-40B4-BE49-F238E27FC236}">
                        <a16:creationId xmlns:a16="http://schemas.microsoft.com/office/drawing/2014/main" id="{346007B9-2348-ED49-BC57-CA111086DD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7" name="AutoShape 1870">
                    <a:extLst>
                      <a:ext uri="{FF2B5EF4-FFF2-40B4-BE49-F238E27FC236}">
                        <a16:creationId xmlns:a16="http://schemas.microsoft.com/office/drawing/2014/main" id="{FFC46C6E-2A6A-B793-0D78-D58E7F40CF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8" name="AutoShape 1871">
                    <a:extLst>
                      <a:ext uri="{FF2B5EF4-FFF2-40B4-BE49-F238E27FC236}">
                        <a16:creationId xmlns:a16="http://schemas.microsoft.com/office/drawing/2014/main" id="{2F3419D6-9189-0487-3100-5712BF3462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1" name="Group 1872">
                  <a:extLst>
                    <a:ext uri="{FF2B5EF4-FFF2-40B4-BE49-F238E27FC236}">
                      <a16:creationId xmlns:a16="http://schemas.microsoft.com/office/drawing/2014/main" id="{51144876-BE43-3223-5041-3D7525257A89}"/>
                    </a:ext>
                  </a:extLst>
                </p:cNvPr>
                <p:cNvGrpSpPr>
                  <a:grpSpLocks/>
                </p:cNvGrpSpPr>
                <p:nvPr/>
              </p:nvGrpSpPr>
              <p:grpSpPr bwMode="auto">
                <a:xfrm>
                  <a:off x="1986" y="750"/>
                  <a:ext cx="112" cy="72"/>
                  <a:chOff x="1987" y="755"/>
                  <a:chExt cx="112" cy="72"/>
                </a:xfrm>
              </p:grpSpPr>
              <p:grpSp>
                <p:nvGrpSpPr>
                  <p:cNvPr id="963" name="Group 1873">
                    <a:extLst>
                      <a:ext uri="{FF2B5EF4-FFF2-40B4-BE49-F238E27FC236}">
                        <a16:creationId xmlns:a16="http://schemas.microsoft.com/office/drawing/2014/main" id="{57A310CE-B051-E67D-D313-DB2BF01EBD01}"/>
                      </a:ext>
                    </a:extLst>
                  </p:cNvPr>
                  <p:cNvGrpSpPr>
                    <a:grpSpLocks/>
                  </p:cNvGrpSpPr>
                  <p:nvPr/>
                </p:nvGrpSpPr>
                <p:grpSpPr bwMode="auto">
                  <a:xfrm>
                    <a:off x="1999" y="781"/>
                    <a:ext cx="100" cy="42"/>
                    <a:chOff x="1999" y="781"/>
                    <a:chExt cx="100" cy="42"/>
                  </a:xfrm>
                </p:grpSpPr>
                <p:grpSp>
                  <p:nvGrpSpPr>
                    <p:cNvPr id="1094" name="Group 1874">
                      <a:extLst>
                        <a:ext uri="{FF2B5EF4-FFF2-40B4-BE49-F238E27FC236}">
                          <a16:creationId xmlns:a16="http://schemas.microsoft.com/office/drawing/2014/main" id="{FC0136A1-3B79-99AC-296A-E08733B2C307}"/>
                        </a:ext>
                      </a:extLst>
                    </p:cNvPr>
                    <p:cNvGrpSpPr>
                      <a:grpSpLocks/>
                    </p:cNvGrpSpPr>
                    <p:nvPr/>
                  </p:nvGrpSpPr>
                  <p:grpSpPr bwMode="auto">
                    <a:xfrm>
                      <a:off x="1999" y="781"/>
                      <a:ext cx="40" cy="22"/>
                      <a:chOff x="1937" y="882"/>
                      <a:chExt cx="666" cy="347"/>
                    </a:xfrm>
                  </p:grpSpPr>
                  <p:sp>
                    <p:nvSpPr>
                      <p:cNvPr id="1103" name="AutoShape 1875">
                        <a:extLst>
                          <a:ext uri="{FF2B5EF4-FFF2-40B4-BE49-F238E27FC236}">
                            <a16:creationId xmlns:a16="http://schemas.microsoft.com/office/drawing/2014/main" id="{5F70B38B-80A8-B2DF-6BB9-6B06194487C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4" name="AutoShape 1876">
                        <a:extLst>
                          <a:ext uri="{FF2B5EF4-FFF2-40B4-BE49-F238E27FC236}">
                            <a16:creationId xmlns:a16="http://schemas.microsoft.com/office/drawing/2014/main" id="{CED2976A-4D7D-66C5-B4BF-91B90E2E870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5" name="AutoShape 1877">
                        <a:extLst>
                          <a:ext uri="{FF2B5EF4-FFF2-40B4-BE49-F238E27FC236}">
                            <a16:creationId xmlns:a16="http://schemas.microsoft.com/office/drawing/2014/main" id="{404FEEE9-4A69-1310-46E2-E5DB50B427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5" name="Group 1878">
                      <a:extLst>
                        <a:ext uri="{FF2B5EF4-FFF2-40B4-BE49-F238E27FC236}">
                          <a16:creationId xmlns:a16="http://schemas.microsoft.com/office/drawing/2014/main" id="{6F8A42FA-6365-40DC-7D8F-C577346267A9}"/>
                        </a:ext>
                      </a:extLst>
                    </p:cNvPr>
                    <p:cNvGrpSpPr>
                      <a:grpSpLocks/>
                    </p:cNvGrpSpPr>
                    <p:nvPr/>
                  </p:nvGrpSpPr>
                  <p:grpSpPr bwMode="auto">
                    <a:xfrm>
                      <a:off x="2029" y="791"/>
                      <a:ext cx="40" cy="22"/>
                      <a:chOff x="1937" y="882"/>
                      <a:chExt cx="666" cy="347"/>
                    </a:xfrm>
                  </p:grpSpPr>
                  <p:sp>
                    <p:nvSpPr>
                      <p:cNvPr id="1100" name="AutoShape 1879">
                        <a:extLst>
                          <a:ext uri="{FF2B5EF4-FFF2-40B4-BE49-F238E27FC236}">
                            <a16:creationId xmlns:a16="http://schemas.microsoft.com/office/drawing/2014/main" id="{F759E517-8D30-9591-CA06-68231A542FB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1" name="AutoShape 1880">
                        <a:extLst>
                          <a:ext uri="{FF2B5EF4-FFF2-40B4-BE49-F238E27FC236}">
                            <a16:creationId xmlns:a16="http://schemas.microsoft.com/office/drawing/2014/main" id="{58DDCF25-D356-27FC-6D29-CAE4C5B48D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2" name="AutoShape 1881">
                        <a:extLst>
                          <a:ext uri="{FF2B5EF4-FFF2-40B4-BE49-F238E27FC236}">
                            <a16:creationId xmlns:a16="http://schemas.microsoft.com/office/drawing/2014/main" id="{EF7B89C9-6F01-4984-1B4C-A84311E6E7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6" name="Group 1882">
                      <a:extLst>
                        <a:ext uri="{FF2B5EF4-FFF2-40B4-BE49-F238E27FC236}">
                          <a16:creationId xmlns:a16="http://schemas.microsoft.com/office/drawing/2014/main" id="{967C348F-5971-1D27-A0BC-7D60871785C5}"/>
                        </a:ext>
                      </a:extLst>
                    </p:cNvPr>
                    <p:cNvGrpSpPr>
                      <a:grpSpLocks/>
                    </p:cNvGrpSpPr>
                    <p:nvPr/>
                  </p:nvGrpSpPr>
                  <p:grpSpPr bwMode="auto">
                    <a:xfrm>
                      <a:off x="2059" y="801"/>
                      <a:ext cx="40" cy="22"/>
                      <a:chOff x="1937" y="882"/>
                      <a:chExt cx="666" cy="347"/>
                    </a:xfrm>
                  </p:grpSpPr>
                  <p:sp>
                    <p:nvSpPr>
                      <p:cNvPr id="1097" name="AutoShape 1883">
                        <a:extLst>
                          <a:ext uri="{FF2B5EF4-FFF2-40B4-BE49-F238E27FC236}">
                            <a16:creationId xmlns:a16="http://schemas.microsoft.com/office/drawing/2014/main" id="{E06CFE7B-E650-144A-C93E-8893D832C6E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8" name="AutoShape 1884">
                        <a:extLst>
                          <a:ext uri="{FF2B5EF4-FFF2-40B4-BE49-F238E27FC236}">
                            <a16:creationId xmlns:a16="http://schemas.microsoft.com/office/drawing/2014/main" id="{4D15C511-456D-BD3A-C337-45AF4E779B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9" name="AutoShape 1885">
                        <a:extLst>
                          <a:ext uri="{FF2B5EF4-FFF2-40B4-BE49-F238E27FC236}">
                            <a16:creationId xmlns:a16="http://schemas.microsoft.com/office/drawing/2014/main" id="{141C7AC3-3C44-7693-5A6C-A8FEC113CE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4" name="Group 1886">
                    <a:extLst>
                      <a:ext uri="{FF2B5EF4-FFF2-40B4-BE49-F238E27FC236}">
                        <a16:creationId xmlns:a16="http://schemas.microsoft.com/office/drawing/2014/main" id="{481E4088-6856-6BB9-D303-C541D20817BA}"/>
                      </a:ext>
                    </a:extLst>
                  </p:cNvPr>
                  <p:cNvGrpSpPr>
                    <a:grpSpLocks/>
                  </p:cNvGrpSpPr>
                  <p:nvPr/>
                </p:nvGrpSpPr>
                <p:grpSpPr bwMode="auto">
                  <a:xfrm>
                    <a:off x="1999" y="775"/>
                    <a:ext cx="100" cy="42"/>
                    <a:chOff x="1999" y="781"/>
                    <a:chExt cx="100" cy="42"/>
                  </a:xfrm>
                </p:grpSpPr>
                <p:grpSp>
                  <p:nvGrpSpPr>
                    <p:cNvPr id="1082" name="Group 1887">
                      <a:extLst>
                        <a:ext uri="{FF2B5EF4-FFF2-40B4-BE49-F238E27FC236}">
                          <a16:creationId xmlns:a16="http://schemas.microsoft.com/office/drawing/2014/main" id="{9A9B8332-AB58-AA1E-5749-F5A0EA82B3B2}"/>
                        </a:ext>
                      </a:extLst>
                    </p:cNvPr>
                    <p:cNvGrpSpPr>
                      <a:grpSpLocks/>
                    </p:cNvGrpSpPr>
                    <p:nvPr/>
                  </p:nvGrpSpPr>
                  <p:grpSpPr bwMode="auto">
                    <a:xfrm>
                      <a:off x="1999" y="781"/>
                      <a:ext cx="40" cy="22"/>
                      <a:chOff x="1937" y="882"/>
                      <a:chExt cx="666" cy="347"/>
                    </a:xfrm>
                  </p:grpSpPr>
                  <p:sp>
                    <p:nvSpPr>
                      <p:cNvPr id="1091" name="AutoShape 1888">
                        <a:extLst>
                          <a:ext uri="{FF2B5EF4-FFF2-40B4-BE49-F238E27FC236}">
                            <a16:creationId xmlns:a16="http://schemas.microsoft.com/office/drawing/2014/main" id="{62061B5E-30D8-7E06-AF94-E331A219B21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2" name="AutoShape 1889">
                        <a:extLst>
                          <a:ext uri="{FF2B5EF4-FFF2-40B4-BE49-F238E27FC236}">
                            <a16:creationId xmlns:a16="http://schemas.microsoft.com/office/drawing/2014/main" id="{C55B6ADD-3C37-B356-0171-1E33421A60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3" name="AutoShape 1890">
                        <a:extLst>
                          <a:ext uri="{FF2B5EF4-FFF2-40B4-BE49-F238E27FC236}">
                            <a16:creationId xmlns:a16="http://schemas.microsoft.com/office/drawing/2014/main" id="{8914C47D-5776-6CC3-943C-084066ECAA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3" name="Group 1891">
                      <a:extLst>
                        <a:ext uri="{FF2B5EF4-FFF2-40B4-BE49-F238E27FC236}">
                          <a16:creationId xmlns:a16="http://schemas.microsoft.com/office/drawing/2014/main" id="{FFEBE5B9-E5E6-F49E-6D15-8F03FFBD4CEB}"/>
                        </a:ext>
                      </a:extLst>
                    </p:cNvPr>
                    <p:cNvGrpSpPr>
                      <a:grpSpLocks/>
                    </p:cNvGrpSpPr>
                    <p:nvPr/>
                  </p:nvGrpSpPr>
                  <p:grpSpPr bwMode="auto">
                    <a:xfrm>
                      <a:off x="2029" y="791"/>
                      <a:ext cx="40" cy="22"/>
                      <a:chOff x="1937" y="882"/>
                      <a:chExt cx="666" cy="347"/>
                    </a:xfrm>
                  </p:grpSpPr>
                  <p:sp>
                    <p:nvSpPr>
                      <p:cNvPr id="1088" name="AutoShape 1892">
                        <a:extLst>
                          <a:ext uri="{FF2B5EF4-FFF2-40B4-BE49-F238E27FC236}">
                            <a16:creationId xmlns:a16="http://schemas.microsoft.com/office/drawing/2014/main" id="{5877C3F7-2B69-E31B-35BB-14C54984A1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9" name="AutoShape 1893">
                        <a:extLst>
                          <a:ext uri="{FF2B5EF4-FFF2-40B4-BE49-F238E27FC236}">
                            <a16:creationId xmlns:a16="http://schemas.microsoft.com/office/drawing/2014/main" id="{C3AF1AB4-0439-F738-D890-C452B44361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0" name="AutoShape 1894">
                        <a:extLst>
                          <a:ext uri="{FF2B5EF4-FFF2-40B4-BE49-F238E27FC236}">
                            <a16:creationId xmlns:a16="http://schemas.microsoft.com/office/drawing/2014/main" id="{92C5884C-21A1-78D6-2374-C3D06182C7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4" name="Group 1895">
                      <a:extLst>
                        <a:ext uri="{FF2B5EF4-FFF2-40B4-BE49-F238E27FC236}">
                          <a16:creationId xmlns:a16="http://schemas.microsoft.com/office/drawing/2014/main" id="{AF3AB9BF-F805-7021-90E1-F137FE4B6D66}"/>
                        </a:ext>
                      </a:extLst>
                    </p:cNvPr>
                    <p:cNvGrpSpPr>
                      <a:grpSpLocks/>
                    </p:cNvGrpSpPr>
                    <p:nvPr/>
                  </p:nvGrpSpPr>
                  <p:grpSpPr bwMode="auto">
                    <a:xfrm>
                      <a:off x="2059" y="801"/>
                      <a:ext cx="40" cy="22"/>
                      <a:chOff x="1937" y="882"/>
                      <a:chExt cx="666" cy="347"/>
                    </a:xfrm>
                  </p:grpSpPr>
                  <p:sp>
                    <p:nvSpPr>
                      <p:cNvPr id="1085" name="AutoShape 1896">
                        <a:extLst>
                          <a:ext uri="{FF2B5EF4-FFF2-40B4-BE49-F238E27FC236}">
                            <a16:creationId xmlns:a16="http://schemas.microsoft.com/office/drawing/2014/main" id="{DD9E5681-24E2-C25A-5F53-4139DC69E0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6" name="AutoShape 1897">
                        <a:extLst>
                          <a:ext uri="{FF2B5EF4-FFF2-40B4-BE49-F238E27FC236}">
                            <a16:creationId xmlns:a16="http://schemas.microsoft.com/office/drawing/2014/main" id="{17E4BA9A-98A6-65BF-B299-637DEC36234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7" name="AutoShape 1898">
                        <a:extLst>
                          <a:ext uri="{FF2B5EF4-FFF2-40B4-BE49-F238E27FC236}">
                            <a16:creationId xmlns:a16="http://schemas.microsoft.com/office/drawing/2014/main" id="{8712230E-67DD-6CB0-2072-2AF6A6B805E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5" name="Group 1899">
                    <a:extLst>
                      <a:ext uri="{FF2B5EF4-FFF2-40B4-BE49-F238E27FC236}">
                        <a16:creationId xmlns:a16="http://schemas.microsoft.com/office/drawing/2014/main" id="{ABC3D49E-AD8F-2238-7D8D-A4BA4F8A0331}"/>
                      </a:ext>
                    </a:extLst>
                  </p:cNvPr>
                  <p:cNvGrpSpPr>
                    <a:grpSpLocks/>
                  </p:cNvGrpSpPr>
                  <p:nvPr/>
                </p:nvGrpSpPr>
                <p:grpSpPr bwMode="auto">
                  <a:xfrm>
                    <a:off x="1999" y="769"/>
                    <a:ext cx="100" cy="42"/>
                    <a:chOff x="1999" y="781"/>
                    <a:chExt cx="100" cy="42"/>
                  </a:xfrm>
                </p:grpSpPr>
                <p:grpSp>
                  <p:nvGrpSpPr>
                    <p:cNvPr id="1070" name="Group 1900">
                      <a:extLst>
                        <a:ext uri="{FF2B5EF4-FFF2-40B4-BE49-F238E27FC236}">
                          <a16:creationId xmlns:a16="http://schemas.microsoft.com/office/drawing/2014/main" id="{8776D296-2CC7-2266-79AE-37ADB86D149B}"/>
                        </a:ext>
                      </a:extLst>
                    </p:cNvPr>
                    <p:cNvGrpSpPr>
                      <a:grpSpLocks/>
                    </p:cNvGrpSpPr>
                    <p:nvPr/>
                  </p:nvGrpSpPr>
                  <p:grpSpPr bwMode="auto">
                    <a:xfrm>
                      <a:off x="1999" y="781"/>
                      <a:ext cx="40" cy="22"/>
                      <a:chOff x="1937" y="882"/>
                      <a:chExt cx="666" cy="347"/>
                    </a:xfrm>
                  </p:grpSpPr>
                  <p:sp>
                    <p:nvSpPr>
                      <p:cNvPr id="1079" name="AutoShape 1901">
                        <a:extLst>
                          <a:ext uri="{FF2B5EF4-FFF2-40B4-BE49-F238E27FC236}">
                            <a16:creationId xmlns:a16="http://schemas.microsoft.com/office/drawing/2014/main" id="{C1428E46-C52F-D424-B73B-59CEE8920E5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0" name="AutoShape 1902">
                        <a:extLst>
                          <a:ext uri="{FF2B5EF4-FFF2-40B4-BE49-F238E27FC236}">
                            <a16:creationId xmlns:a16="http://schemas.microsoft.com/office/drawing/2014/main" id="{A678098B-4A53-51A9-2F11-A4BAD517F0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1" name="AutoShape 1903">
                        <a:extLst>
                          <a:ext uri="{FF2B5EF4-FFF2-40B4-BE49-F238E27FC236}">
                            <a16:creationId xmlns:a16="http://schemas.microsoft.com/office/drawing/2014/main" id="{048A2278-A7DE-9F54-C91D-646E17C89AC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1" name="Group 1904">
                      <a:extLst>
                        <a:ext uri="{FF2B5EF4-FFF2-40B4-BE49-F238E27FC236}">
                          <a16:creationId xmlns:a16="http://schemas.microsoft.com/office/drawing/2014/main" id="{BE5BB3BA-5E7D-8ED0-4D3E-FD7A06BE699A}"/>
                        </a:ext>
                      </a:extLst>
                    </p:cNvPr>
                    <p:cNvGrpSpPr>
                      <a:grpSpLocks/>
                    </p:cNvGrpSpPr>
                    <p:nvPr/>
                  </p:nvGrpSpPr>
                  <p:grpSpPr bwMode="auto">
                    <a:xfrm>
                      <a:off x="2029" y="791"/>
                      <a:ext cx="40" cy="22"/>
                      <a:chOff x="1937" y="882"/>
                      <a:chExt cx="666" cy="347"/>
                    </a:xfrm>
                  </p:grpSpPr>
                  <p:sp>
                    <p:nvSpPr>
                      <p:cNvPr id="1076" name="AutoShape 1905">
                        <a:extLst>
                          <a:ext uri="{FF2B5EF4-FFF2-40B4-BE49-F238E27FC236}">
                            <a16:creationId xmlns:a16="http://schemas.microsoft.com/office/drawing/2014/main" id="{C1A059C9-C42D-99BE-F3C5-CC3A809164D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7" name="AutoShape 1906">
                        <a:extLst>
                          <a:ext uri="{FF2B5EF4-FFF2-40B4-BE49-F238E27FC236}">
                            <a16:creationId xmlns:a16="http://schemas.microsoft.com/office/drawing/2014/main" id="{6D06CA68-3E04-7A1D-79AA-249CE1D308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8" name="AutoShape 1907">
                        <a:extLst>
                          <a:ext uri="{FF2B5EF4-FFF2-40B4-BE49-F238E27FC236}">
                            <a16:creationId xmlns:a16="http://schemas.microsoft.com/office/drawing/2014/main" id="{7BDE4511-6680-B9A5-C1E4-B262006C7CE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2" name="Group 1908">
                      <a:extLst>
                        <a:ext uri="{FF2B5EF4-FFF2-40B4-BE49-F238E27FC236}">
                          <a16:creationId xmlns:a16="http://schemas.microsoft.com/office/drawing/2014/main" id="{A5CD21A3-FBE4-93E8-9A88-5C478CB6A3A7}"/>
                        </a:ext>
                      </a:extLst>
                    </p:cNvPr>
                    <p:cNvGrpSpPr>
                      <a:grpSpLocks/>
                    </p:cNvGrpSpPr>
                    <p:nvPr/>
                  </p:nvGrpSpPr>
                  <p:grpSpPr bwMode="auto">
                    <a:xfrm>
                      <a:off x="2059" y="801"/>
                      <a:ext cx="40" cy="22"/>
                      <a:chOff x="1937" y="882"/>
                      <a:chExt cx="666" cy="347"/>
                    </a:xfrm>
                  </p:grpSpPr>
                  <p:sp>
                    <p:nvSpPr>
                      <p:cNvPr id="1073" name="AutoShape 1909">
                        <a:extLst>
                          <a:ext uri="{FF2B5EF4-FFF2-40B4-BE49-F238E27FC236}">
                            <a16:creationId xmlns:a16="http://schemas.microsoft.com/office/drawing/2014/main" id="{67E1F784-E37C-E69F-8FA8-332F4452698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4" name="AutoShape 1910">
                        <a:extLst>
                          <a:ext uri="{FF2B5EF4-FFF2-40B4-BE49-F238E27FC236}">
                            <a16:creationId xmlns:a16="http://schemas.microsoft.com/office/drawing/2014/main" id="{EB9F003E-6928-0B5E-2E34-290DFC41D2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5" name="AutoShape 1911">
                        <a:extLst>
                          <a:ext uri="{FF2B5EF4-FFF2-40B4-BE49-F238E27FC236}">
                            <a16:creationId xmlns:a16="http://schemas.microsoft.com/office/drawing/2014/main" id="{417CC808-E07E-872F-4655-32A914BBA1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6" name="Group 1912">
                    <a:extLst>
                      <a:ext uri="{FF2B5EF4-FFF2-40B4-BE49-F238E27FC236}">
                        <a16:creationId xmlns:a16="http://schemas.microsoft.com/office/drawing/2014/main" id="{64732F20-8FE4-B5D1-8FBC-C112A9828D6A}"/>
                      </a:ext>
                    </a:extLst>
                  </p:cNvPr>
                  <p:cNvGrpSpPr>
                    <a:grpSpLocks/>
                  </p:cNvGrpSpPr>
                  <p:nvPr/>
                </p:nvGrpSpPr>
                <p:grpSpPr bwMode="auto">
                  <a:xfrm>
                    <a:off x="1999" y="762"/>
                    <a:ext cx="100" cy="42"/>
                    <a:chOff x="1999" y="781"/>
                    <a:chExt cx="100" cy="42"/>
                  </a:xfrm>
                </p:grpSpPr>
                <p:grpSp>
                  <p:nvGrpSpPr>
                    <p:cNvPr id="1058" name="Group 1913">
                      <a:extLst>
                        <a:ext uri="{FF2B5EF4-FFF2-40B4-BE49-F238E27FC236}">
                          <a16:creationId xmlns:a16="http://schemas.microsoft.com/office/drawing/2014/main" id="{C4647467-64F7-8A7C-4C45-4E13515AFA92}"/>
                        </a:ext>
                      </a:extLst>
                    </p:cNvPr>
                    <p:cNvGrpSpPr>
                      <a:grpSpLocks/>
                    </p:cNvGrpSpPr>
                    <p:nvPr/>
                  </p:nvGrpSpPr>
                  <p:grpSpPr bwMode="auto">
                    <a:xfrm>
                      <a:off x="1999" y="781"/>
                      <a:ext cx="40" cy="22"/>
                      <a:chOff x="1937" y="882"/>
                      <a:chExt cx="666" cy="347"/>
                    </a:xfrm>
                  </p:grpSpPr>
                  <p:sp>
                    <p:nvSpPr>
                      <p:cNvPr id="1067" name="AutoShape 1914">
                        <a:extLst>
                          <a:ext uri="{FF2B5EF4-FFF2-40B4-BE49-F238E27FC236}">
                            <a16:creationId xmlns:a16="http://schemas.microsoft.com/office/drawing/2014/main" id="{CA30DE9B-04B8-EE31-088E-C367D17E040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8" name="AutoShape 1915">
                        <a:extLst>
                          <a:ext uri="{FF2B5EF4-FFF2-40B4-BE49-F238E27FC236}">
                            <a16:creationId xmlns:a16="http://schemas.microsoft.com/office/drawing/2014/main" id="{AB05F58A-6D7A-BA7E-AA13-3C2887342A0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9" name="AutoShape 1916">
                        <a:extLst>
                          <a:ext uri="{FF2B5EF4-FFF2-40B4-BE49-F238E27FC236}">
                            <a16:creationId xmlns:a16="http://schemas.microsoft.com/office/drawing/2014/main" id="{17F6C77C-BFCE-DD60-4C9A-B95CFF404C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59" name="Group 1917">
                      <a:extLst>
                        <a:ext uri="{FF2B5EF4-FFF2-40B4-BE49-F238E27FC236}">
                          <a16:creationId xmlns:a16="http://schemas.microsoft.com/office/drawing/2014/main" id="{A58D4984-4776-684E-8562-CC16DB367DD5}"/>
                        </a:ext>
                      </a:extLst>
                    </p:cNvPr>
                    <p:cNvGrpSpPr>
                      <a:grpSpLocks/>
                    </p:cNvGrpSpPr>
                    <p:nvPr/>
                  </p:nvGrpSpPr>
                  <p:grpSpPr bwMode="auto">
                    <a:xfrm>
                      <a:off x="2029" y="791"/>
                      <a:ext cx="40" cy="22"/>
                      <a:chOff x="1937" y="882"/>
                      <a:chExt cx="666" cy="347"/>
                    </a:xfrm>
                  </p:grpSpPr>
                  <p:sp>
                    <p:nvSpPr>
                      <p:cNvPr id="1064" name="AutoShape 1918">
                        <a:extLst>
                          <a:ext uri="{FF2B5EF4-FFF2-40B4-BE49-F238E27FC236}">
                            <a16:creationId xmlns:a16="http://schemas.microsoft.com/office/drawing/2014/main" id="{A5389569-4AA4-2F64-C4E3-B87029391B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5" name="AutoShape 1919">
                        <a:extLst>
                          <a:ext uri="{FF2B5EF4-FFF2-40B4-BE49-F238E27FC236}">
                            <a16:creationId xmlns:a16="http://schemas.microsoft.com/office/drawing/2014/main" id="{CB5E4BF3-82AF-3307-7FA9-A30DF2DE5E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6" name="AutoShape 1920">
                        <a:extLst>
                          <a:ext uri="{FF2B5EF4-FFF2-40B4-BE49-F238E27FC236}">
                            <a16:creationId xmlns:a16="http://schemas.microsoft.com/office/drawing/2014/main" id="{C9CA117E-2052-472F-2B4E-4A18E8044F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60" name="Group 1921">
                      <a:extLst>
                        <a:ext uri="{FF2B5EF4-FFF2-40B4-BE49-F238E27FC236}">
                          <a16:creationId xmlns:a16="http://schemas.microsoft.com/office/drawing/2014/main" id="{7001745B-B2DE-49C9-009D-1755AC6D0925}"/>
                        </a:ext>
                      </a:extLst>
                    </p:cNvPr>
                    <p:cNvGrpSpPr>
                      <a:grpSpLocks/>
                    </p:cNvGrpSpPr>
                    <p:nvPr/>
                  </p:nvGrpSpPr>
                  <p:grpSpPr bwMode="auto">
                    <a:xfrm>
                      <a:off x="2059" y="801"/>
                      <a:ext cx="40" cy="22"/>
                      <a:chOff x="1937" y="882"/>
                      <a:chExt cx="666" cy="347"/>
                    </a:xfrm>
                  </p:grpSpPr>
                  <p:sp>
                    <p:nvSpPr>
                      <p:cNvPr id="1061" name="AutoShape 1922">
                        <a:extLst>
                          <a:ext uri="{FF2B5EF4-FFF2-40B4-BE49-F238E27FC236}">
                            <a16:creationId xmlns:a16="http://schemas.microsoft.com/office/drawing/2014/main" id="{DE373E71-3BA0-8443-20F5-D8EA1AF76B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2" name="AutoShape 1923">
                        <a:extLst>
                          <a:ext uri="{FF2B5EF4-FFF2-40B4-BE49-F238E27FC236}">
                            <a16:creationId xmlns:a16="http://schemas.microsoft.com/office/drawing/2014/main" id="{60A3201C-D4C1-F5DA-419B-8C050D80D98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3" name="AutoShape 1924">
                        <a:extLst>
                          <a:ext uri="{FF2B5EF4-FFF2-40B4-BE49-F238E27FC236}">
                            <a16:creationId xmlns:a16="http://schemas.microsoft.com/office/drawing/2014/main" id="{F6CE078D-2635-338C-4027-5253AF3BA60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7" name="Group 1925">
                    <a:extLst>
                      <a:ext uri="{FF2B5EF4-FFF2-40B4-BE49-F238E27FC236}">
                        <a16:creationId xmlns:a16="http://schemas.microsoft.com/office/drawing/2014/main" id="{7CE5E7CD-326E-60FA-4649-89FA56FD177D}"/>
                      </a:ext>
                    </a:extLst>
                  </p:cNvPr>
                  <p:cNvGrpSpPr>
                    <a:grpSpLocks/>
                  </p:cNvGrpSpPr>
                  <p:nvPr/>
                </p:nvGrpSpPr>
                <p:grpSpPr bwMode="auto">
                  <a:xfrm>
                    <a:off x="1999" y="755"/>
                    <a:ext cx="100" cy="42"/>
                    <a:chOff x="1999" y="781"/>
                    <a:chExt cx="100" cy="42"/>
                  </a:xfrm>
                </p:grpSpPr>
                <p:grpSp>
                  <p:nvGrpSpPr>
                    <p:cNvPr id="1046" name="Group 1926">
                      <a:extLst>
                        <a:ext uri="{FF2B5EF4-FFF2-40B4-BE49-F238E27FC236}">
                          <a16:creationId xmlns:a16="http://schemas.microsoft.com/office/drawing/2014/main" id="{377B0AC8-F509-4760-98BF-18B888DD2B94}"/>
                        </a:ext>
                      </a:extLst>
                    </p:cNvPr>
                    <p:cNvGrpSpPr>
                      <a:grpSpLocks/>
                    </p:cNvGrpSpPr>
                    <p:nvPr/>
                  </p:nvGrpSpPr>
                  <p:grpSpPr bwMode="auto">
                    <a:xfrm>
                      <a:off x="1999" y="781"/>
                      <a:ext cx="40" cy="22"/>
                      <a:chOff x="1937" y="882"/>
                      <a:chExt cx="666" cy="347"/>
                    </a:xfrm>
                  </p:grpSpPr>
                  <p:sp>
                    <p:nvSpPr>
                      <p:cNvPr id="1055" name="AutoShape 1927">
                        <a:extLst>
                          <a:ext uri="{FF2B5EF4-FFF2-40B4-BE49-F238E27FC236}">
                            <a16:creationId xmlns:a16="http://schemas.microsoft.com/office/drawing/2014/main" id="{75D3D01B-C8AE-E403-5417-8A5C45D2D4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6" name="AutoShape 1928">
                        <a:extLst>
                          <a:ext uri="{FF2B5EF4-FFF2-40B4-BE49-F238E27FC236}">
                            <a16:creationId xmlns:a16="http://schemas.microsoft.com/office/drawing/2014/main" id="{562EB007-33FF-A067-A706-631629E08F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7" name="AutoShape 1929">
                        <a:extLst>
                          <a:ext uri="{FF2B5EF4-FFF2-40B4-BE49-F238E27FC236}">
                            <a16:creationId xmlns:a16="http://schemas.microsoft.com/office/drawing/2014/main" id="{CC65677D-B6B0-94D4-918D-9A556E6DC32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7" name="Group 1930">
                      <a:extLst>
                        <a:ext uri="{FF2B5EF4-FFF2-40B4-BE49-F238E27FC236}">
                          <a16:creationId xmlns:a16="http://schemas.microsoft.com/office/drawing/2014/main" id="{BFE74162-CB20-0D8F-ECFE-C972C5CD1614}"/>
                        </a:ext>
                      </a:extLst>
                    </p:cNvPr>
                    <p:cNvGrpSpPr>
                      <a:grpSpLocks/>
                    </p:cNvGrpSpPr>
                    <p:nvPr/>
                  </p:nvGrpSpPr>
                  <p:grpSpPr bwMode="auto">
                    <a:xfrm>
                      <a:off x="2029" y="791"/>
                      <a:ext cx="40" cy="22"/>
                      <a:chOff x="1937" y="882"/>
                      <a:chExt cx="666" cy="347"/>
                    </a:xfrm>
                  </p:grpSpPr>
                  <p:sp>
                    <p:nvSpPr>
                      <p:cNvPr id="1052" name="AutoShape 1931">
                        <a:extLst>
                          <a:ext uri="{FF2B5EF4-FFF2-40B4-BE49-F238E27FC236}">
                            <a16:creationId xmlns:a16="http://schemas.microsoft.com/office/drawing/2014/main" id="{7FC92E4A-9DCC-D4C5-99A1-510B671C27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3" name="AutoShape 1932">
                        <a:extLst>
                          <a:ext uri="{FF2B5EF4-FFF2-40B4-BE49-F238E27FC236}">
                            <a16:creationId xmlns:a16="http://schemas.microsoft.com/office/drawing/2014/main" id="{43B68699-1D26-C30C-0BA8-DEAF1E9644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4" name="AutoShape 1933">
                        <a:extLst>
                          <a:ext uri="{FF2B5EF4-FFF2-40B4-BE49-F238E27FC236}">
                            <a16:creationId xmlns:a16="http://schemas.microsoft.com/office/drawing/2014/main" id="{DDFA81C3-E14B-A071-6EDB-D275D1811CF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8" name="Group 1934">
                      <a:extLst>
                        <a:ext uri="{FF2B5EF4-FFF2-40B4-BE49-F238E27FC236}">
                          <a16:creationId xmlns:a16="http://schemas.microsoft.com/office/drawing/2014/main" id="{5F91DCA3-5B67-F605-DE7B-7E6C2EDDDBBC}"/>
                        </a:ext>
                      </a:extLst>
                    </p:cNvPr>
                    <p:cNvGrpSpPr>
                      <a:grpSpLocks/>
                    </p:cNvGrpSpPr>
                    <p:nvPr/>
                  </p:nvGrpSpPr>
                  <p:grpSpPr bwMode="auto">
                    <a:xfrm>
                      <a:off x="2059" y="801"/>
                      <a:ext cx="40" cy="22"/>
                      <a:chOff x="1937" y="882"/>
                      <a:chExt cx="666" cy="347"/>
                    </a:xfrm>
                  </p:grpSpPr>
                  <p:sp>
                    <p:nvSpPr>
                      <p:cNvPr id="1049" name="AutoShape 1935">
                        <a:extLst>
                          <a:ext uri="{FF2B5EF4-FFF2-40B4-BE49-F238E27FC236}">
                            <a16:creationId xmlns:a16="http://schemas.microsoft.com/office/drawing/2014/main" id="{4E5DD359-8132-0F63-7BCA-3547BE8C604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0" name="AutoShape 1936">
                        <a:extLst>
                          <a:ext uri="{FF2B5EF4-FFF2-40B4-BE49-F238E27FC236}">
                            <a16:creationId xmlns:a16="http://schemas.microsoft.com/office/drawing/2014/main" id="{CFBD9ECA-7625-0BEC-7913-6833DAB929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1" name="AutoShape 1937">
                        <a:extLst>
                          <a:ext uri="{FF2B5EF4-FFF2-40B4-BE49-F238E27FC236}">
                            <a16:creationId xmlns:a16="http://schemas.microsoft.com/office/drawing/2014/main" id="{ACEB17FA-E80C-95A5-7895-7320D79DD9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8" name="Group 1938">
                    <a:extLst>
                      <a:ext uri="{FF2B5EF4-FFF2-40B4-BE49-F238E27FC236}">
                        <a16:creationId xmlns:a16="http://schemas.microsoft.com/office/drawing/2014/main" id="{FB83EB20-9FB2-6DA6-AFC2-C82AFB96940A}"/>
                      </a:ext>
                    </a:extLst>
                  </p:cNvPr>
                  <p:cNvGrpSpPr>
                    <a:grpSpLocks/>
                  </p:cNvGrpSpPr>
                  <p:nvPr/>
                </p:nvGrpSpPr>
                <p:grpSpPr bwMode="auto">
                  <a:xfrm>
                    <a:off x="1993" y="783"/>
                    <a:ext cx="100" cy="42"/>
                    <a:chOff x="1999" y="781"/>
                    <a:chExt cx="100" cy="42"/>
                  </a:xfrm>
                </p:grpSpPr>
                <p:grpSp>
                  <p:nvGrpSpPr>
                    <p:cNvPr id="1034" name="Group 1939">
                      <a:extLst>
                        <a:ext uri="{FF2B5EF4-FFF2-40B4-BE49-F238E27FC236}">
                          <a16:creationId xmlns:a16="http://schemas.microsoft.com/office/drawing/2014/main" id="{E70C5F9D-8DB2-C153-9524-4ABACA0982BD}"/>
                        </a:ext>
                      </a:extLst>
                    </p:cNvPr>
                    <p:cNvGrpSpPr>
                      <a:grpSpLocks/>
                    </p:cNvGrpSpPr>
                    <p:nvPr/>
                  </p:nvGrpSpPr>
                  <p:grpSpPr bwMode="auto">
                    <a:xfrm>
                      <a:off x="1999" y="781"/>
                      <a:ext cx="40" cy="22"/>
                      <a:chOff x="1937" y="882"/>
                      <a:chExt cx="666" cy="347"/>
                    </a:xfrm>
                  </p:grpSpPr>
                  <p:sp>
                    <p:nvSpPr>
                      <p:cNvPr id="1043" name="AutoShape 1940">
                        <a:extLst>
                          <a:ext uri="{FF2B5EF4-FFF2-40B4-BE49-F238E27FC236}">
                            <a16:creationId xmlns:a16="http://schemas.microsoft.com/office/drawing/2014/main" id="{267B06CE-0B7F-0B52-B566-E83B244DCA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4" name="AutoShape 1941">
                        <a:extLst>
                          <a:ext uri="{FF2B5EF4-FFF2-40B4-BE49-F238E27FC236}">
                            <a16:creationId xmlns:a16="http://schemas.microsoft.com/office/drawing/2014/main" id="{1F56F874-A68E-42ED-99CE-BB3339F3B59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5" name="AutoShape 1942">
                        <a:extLst>
                          <a:ext uri="{FF2B5EF4-FFF2-40B4-BE49-F238E27FC236}">
                            <a16:creationId xmlns:a16="http://schemas.microsoft.com/office/drawing/2014/main" id="{0FAA2ED5-3314-B629-CBB8-9D49B9309D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5" name="Group 1943">
                      <a:extLst>
                        <a:ext uri="{FF2B5EF4-FFF2-40B4-BE49-F238E27FC236}">
                          <a16:creationId xmlns:a16="http://schemas.microsoft.com/office/drawing/2014/main" id="{F413F586-6F3C-5244-0AAA-E49696D2F9CE}"/>
                        </a:ext>
                      </a:extLst>
                    </p:cNvPr>
                    <p:cNvGrpSpPr>
                      <a:grpSpLocks/>
                    </p:cNvGrpSpPr>
                    <p:nvPr/>
                  </p:nvGrpSpPr>
                  <p:grpSpPr bwMode="auto">
                    <a:xfrm>
                      <a:off x="2029" y="791"/>
                      <a:ext cx="40" cy="22"/>
                      <a:chOff x="1937" y="882"/>
                      <a:chExt cx="666" cy="347"/>
                    </a:xfrm>
                  </p:grpSpPr>
                  <p:sp>
                    <p:nvSpPr>
                      <p:cNvPr id="1040" name="AutoShape 1944">
                        <a:extLst>
                          <a:ext uri="{FF2B5EF4-FFF2-40B4-BE49-F238E27FC236}">
                            <a16:creationId xmlns:a16="http://schemas.microsoft.com/office/drawing/2014/main" id="{9370FE34-9078-4AD8-D123-4335E4E54F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1" name="AutoShape 1945">
                        <a:extLst>
                          <a:ext uri="{FF2B5EF4-FFF2-40B4-BE49-F238E27FC236}">
                            <a16:creationId xmlns:a16="http://schemas.microsoft.com/office/drawing/2014/main" id="{190A2ABF-529B-F155-CA0A-7F443664E0E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2" name="AutoShape 1946">
                        <a:extLst>
                          <a:ext uri="{FF2B5EF4-FFF2-40B4-BE49-F238E27FC236}">
                            <a16:creationId xmlns:a16="http://schemas.microsoft.com/office/drawing/2014/main" id="{63D0F358-983E-ECD0-AA70-8557D7662F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6" name="Group 1947">
                      <a:extLst>
                        <a:ext uri="{FF2B5EF4-FFF2-40B4-BE49-F238E27FC236}">
                          <a16:creationId xmlns:a16="http://schemas.microsoft.com/office/drawing/2014/main" id="{08F2BE22-1674-4F8F-1986-C46E69872077}"/>
                        </a:ext>
                      </a:extLst>
                    </p:cNvPr>
                    <p:cNvGrpSpPr>
                      <a:grpSpLocks/>
                    </p:cNvGrpSpPr>
                    <p:nvPr/>
                  </p:nvGrpSpPr>
                  <p:grpSpPr bwMode="auto">
                    <a:xfrm>
                      <a:off x="2059" y="801"/>
                      <a:ext cx="40" cy="22"/>
                      <a:chOff x="1937" y="882"/>
                      <a:chExt cx="666" cy="347"/>
                    </a:xfrm>
                  </p:grpSpPr>
                  <p:sp>
                    <p:nvSpPr>
                      <p:cNvPr id="1037" name="AutoShape 1948">
                        <a:extLst>
                          <a:ext uri="{FF2B5EF4-FFF2-40B4-BE49-F238E27FC236}">
                            <a16:creationId xmlns:a16="http://schemas.microsoft.com/office/drawing/2014/main" id="{50FA532A-E137-E108-2193-3D02F843244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8" name="AutoShape 1949">
                        <a:extLst>
                          <a:ext uri="{FF2B5EF4-FFF2-40B4-BE49-F238E27FC236}">
                            <a16:creationId xmlns:a16="http://schemas.microsoft.com/office/drawing/2014/main" id="{8DBFBA15-3AF7-6A1B-E304-7ECE12BF75F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9" name="AutoShape 1950">
                        <a:extLst>
                          <a:ext uri="{FF2B5EF4-FFF2-40B4-BE49-F238E27FC236}">
                            <a16:creationId xmlns:a16="http://schemas.microsoft.com/office/drawing/2014/main" id="{258AD890-C6EF-6BF0-1607-E7871AF541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9" name="Group 1951">
                    <a:extLst>
                      <a:ext uri="{FF2B5EF4-FFF2-40B4-BE49-F238E27FC236}">
                        <a16:creationId xmlns:a16="http://schemas.microsoft.com/office/drawing/2014/main" id="{7A280538-C9D5-BBC4-CD58-CFCD99F6BF21}"/>
                      </a:ext>
                    </a:extLst>
                  </p:cNvPr>
                  <p:cNvGrpSpPr>
                    <a:grpSpLocks/>
                  </p:cNvGrpSpPr>
                  <p:nvPr/>
                </p:nvGrpSpPr>
                <p:grpSpPr bwMode="auto">
                  <a:xfrm>
                    <a:off x="1993" y="777"/>
                    <a:ext cx="100" cy="42"/>
                    <a:chOff x="1999" y="781"/>
                    <a:chExt cx="100" cy="42"/>
                  </a:xfrm>
                </p:grpSpPr>
                <p:grpSp>
                  <p:nvGrpSpPr>
                    <p:cNvPr id="1022" name="Group 1952">
                      <a:extLst>
                        <a:ext uri="{FF2B5EF4-FFF2-40B4-BE49-F238E27FC236}">
                          <a16:creationId xmlns:a16="http://schemas.microsoft.com/office/drawing/2014/main" id="{5AC60730-49D0-6A6D-986E-F0E8E49812FA}"/>
                        </a:ext>
                      </a:extLst>
                    </p:cNvPr>
                    <p:cNvGrpSpPr>
                      <a:grpSpLocks/>
                    </p:cNvGrpSpPr>
                    <p:nvPr/>
                  </p:nvGrpSpPr>
                  <p:grpSpPr bwMode="auto">
                    <a:xfrm>
                      <a:off x="1999" y="781"/>
                      <a:ext cx="40" cy="22"/>
                      <a:chOff x="1937" y="882"/>
                      <a:chExt cx="666" cy="347"/>
                    </a:xfrm>
                  </p:grpSpPr>
                  <p:sp>
                    <p:nvSpPr>
                      <p:cNvPr id="1031" name="AutoShape 1953">
                        <a:extLst>
                          <a:ext uri="{FF2B5EF4-FFF2-40B4-BE49-F238E27FC236}">
                            <a16:creationId xmlns:a16="http://schemas.microsoft.com/office/drawing/2014/main" id="{F873F5F8-F14B-B046-847A-F54D1771FD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2" name="AutoShape 1954">
                        <a:extLst>
                          <a:ext uri="{FF2B5EF4-FFF2-40B4-BE49-F238E27FC236}">
                            <a16:creationId xmlns:a16="http://schemas.microsoft.com/office/drawing/2014/main" id="{35D4DCF0-36F0-B39D-B4D5-2CCDEB55EB1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3" name="AutoShape 1955">
                        <a:extLst>
                          <a:ext uri="{FF2B5EF4-FFF2-40B4-BE49-F238E27FC236}">
                            <a16:creationId xmlns:a16="http://schemas.microsoft.com/office/drawing/2014/main" id="{C7710B0E-4692-C10F-F94C-5B5D5BB9225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3" name="Group 1956">
                      <a:extLst>
                        <a:ext uri="{FF2B5EF4-FFF2-40B4-BE49-F238E27FC236}">
                          <a16:creationId xmlns:a16="http://schemas.microsoft.com/office/drawing/2014/main" id="{B77E5D11-A3F0-76E6-2F87-147B0B1BAD86}"/>
                        </a:ext>
                      </a:extLst>
                    </p:cNvPr>
                    <p:cNvGrpSpPr>
                      <a:grpSpLocks/>
                    </p:cNvGrpSpPr>
                    <p:nvPr/>
                  </p:nvGrpSpPr>
                  <p:grpSpPr bwMode="auto">
                    <a:xfrm>
                      <a:off x="2029" y="791"/>
                      <a:ext cx="40" cy="22"/>
                      <a:chOff x="1937" y="882"/>
                      <a:chExt cx="666" cy="347"/>
                    </a:xfrm>
                  </p:grpSpPr>
                  <p:sp>
                    <p:nvSpPr>
                      <p:cNvPr id="1028" name="AutoShape 1957">
                        <a:extLst>
                          <a:ext uri="{FF2B5EF4-FFF2-40B4-BE49-F238E27FC236}">
                            <a16:creationId xmlns:a16="http://schemas.microsoft.com/office/drawing/2014/main" id="{465E3236-B6F3-2C0E-06D9-EF72A50DFD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9" name="AutoShape 1958">
                        <a:extLst>
                          <a:ext uri="{FF2B5EF4-FFF2-40B4-BE49-F238E27FC236}">
                            <a16:creationId xmlns:a16="http://schemas.microsoft.com/office/drawing/2014/main" id="{7154AB7A-78B4-68EA-9B61-00CA5B6ED1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0" name="AutoShape 1959">
                        <a:extLst>
                          <a:ext uri="{FF2B5EF4-FFF2-40B4-BE49-F238E27FC236}">
                            <a16:creationId xmlns:a16="http://schemas.microsoft.com/office/drawing/2014/main" id="{128D5B34-E4F1-005B-95A2-9E6EEBA20C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4" name="Group 1960">
                      <a:extLst>
                        <a:ext uri="{FF2B5EF4-FFF2-40B4-BE49-F238E27FC236}">
                          <a16:creationId xmlns:a16="http://schemas.microsoft.com/office/drawing/2014/main" id="{CC7A2600-472B-61D1-7045-C3E93BF30154}"/>
                        </a:ext>
                      </a:extLst>
                    </p:cNvPr>
                    <p:cNvGrpSpPr>
                      <a:grpSpLocks/>
                    </p:cNvGrpSpPr>
                    <p:nvPr/>
                  </p:nvGrpSpPr>
                  <p:grpSpPr bwMode="auto">
                    <a:xfrm>
                      <a:off x="2059" y="801"/>
                      <a:ext cx="40" cy="22"/>
                      <a:chOff x="1937" y="882"/>
                      <a:chExt cx="666" cy="347"/>
                    </a:xfrm>
                  </p:grpSpPr>
                  <p:sp>
                    <p:nvSpPr>
                      <p:cNvPr id="1025" name="AutoShape 1961">
                        <a:extLst>
                          <a:ext uri="{FF2B5EF4-FFF2-40B4-BE49-F238E27FC236}">
                            <a16:creationId xmlns:a16="http://schemas.microsoft.com/office/drawing/2014/main" id="{5E555D75-4EE0-D94D-5063-BF5F27633C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6" name="AutoShape 1962">
                        <a:extLst>
                          <a:ext uri="{FF2B5EF4-FFF2-40B4-BE49-F238E27FC236}">
                            <a16:creationId xmlns:a16="http://schemas.microsoft.com/office/drawing/2014/main" id="{0F1F54E9-470D-BD38-A45E-C9B56156C93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7" name="AutoShape 1963">
                        <a:extLst>
                          <a:ext uri="{FF2B5EF4-FFF2-40B4-BE49-F238E27FC236}">
                            <a16:creationId xmlns:a16="http://schemas.microsoft.com/office/drawing/2014/main" id="{BDF8D309-E09A-983F-8841-AEA584454D9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0" name="Group 1964">
                    <a:extLst>
                      <a:ext uri="{FF2B5EF4-FFF2-40B4-BE49-F238E27FC236}">
                        <a16:creationId xmlns:a16="http://schemas.microsoft.com/office/drawing/2014/main" id="{480F2ACF-506F-C860-9287-1D57E64B025F}"/>
                      </a:ext>
                    </a:extLst>
                  </p:cNvPr>
                  <p:cNvGrpSpPr>
                    <a:grpSpLocks/>
                  </p:cNvGrpSpPr>
                  <p:nvPr/>
                </p:nvGrpSpPr>
                <p:grpSpPr bwMode="auto">
                  <a:xfrm>
                    <a:off x="1993" y="771"/>
                    <a:ext cx="100" cy="42"/>
                    <a:chOff x="1999" y="781"/>
                    <a:chExt cx="100" cy="42"/>
                  </a:xfrm>
                </p:grpSpPr>
                <p:grpSp>
                  <p:nvGrpSpPr>
                    <p:cNvPr id="1010" name="Group 1965">
                      <a:extLst>
                        <a:ext uri="{FF2B5EF4-FFF2-40B4-BE49-F238E27FC236}">
                          <a16:creationId xmlns:a16="http://schemas.microsoft.com/office/drawing/2014/main" id="{A73B3771-9F75-F15D-FBCD-FA41FB978E08}"/>
                        </a:ext>
                      </a:extLst>
                    </p:cNvPr>
                    <p:cNvGrpSpPr>
                      <a:grpSpLocks/>
                    </p:cNvGrpSpPr>
                    <p:nvPr/>
                  </p:nvGrpSpPr>
                  <p:grpSpPr bwMode="auto">
                    <a:xfrm>
                      <a:off x="1999" y="781"/>
                      <a:ext cx="40" cy="22"/>
                      <a:chOff x="1937" y="882"/>
                      <a:chExt cx="666" cy="347"/>
                    </a:xfrm>
                  </p:grpSpPr>
                  <p:sp>
                    <p:nvSpPr>
                      <p:cNvPr id="1019" name="AutoShape 1966">
                        <a:extLst>
                          <a:ext uri="{FF2B5EF4-FFF2-40B4-BE49-F238E27FC236}">
                            <a16:creationId xmlns:a16="http://schemas.microsoft.com/office/drawing/2014/main" id="{36D1A7F9-4687-13E8-CB20-EFE8E7A2E6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0" name="AutoShape 1967">
                        <a:extLst>
                          <a:ext uri="{FF2B5EF4-FFF2-40B4-BE49-F238E27FC236}">
                            <a16:creationId xmlns:a16="http://schemas.microsoft.com/office/drawing/2014/main" id="{BCFC061C-308B-62A4-2933-3FA15EF1D8E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1" name="AutoShape 1968">
                        <a:extLst>
                          <a:ext uri="{FF2B5EF4-FFF2-40B4-BE49-F238E27FC236}">
                            <a16:creationId xmlns:a16="http://schemas.microsoft.com/office/drawing/2014/main" id="{EF6EB9B5-E335-BEFA-7C86-92704DB3643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1" name="Group 1969">
                      <a:extLst>
                        <a:ext uri="{FF2B5EF4-FFF2-40B4-BE49-F238E27FC236}">
                          <a16:creationId xmlns:a16="http://schemas.microsoft.com/office/drawing/2014/main" id="{DB1544BC-5707-8FF3-0038-5A2DC81E2FF8}"/>
                        </a:ext>
                      </a:extLst>
                    </p:cNvPr>
                    <p:cNvGrpSpPr>
                      <a:grpSpLocks/>
                    </p:cNvGrpSpPr>
                    <p:nvPr/>
                  </p:nvGrpSpPr>
                  <p:grpSpPr bwMode="auto">
                    <a:xfrm>
                      <a:off x="2029" y="791"/>
                      <a:ext cx="40" cy="22"/>
                      <a:chOff x="1937" y="882"/>
                      <a:chExt cx="666" cy="347"/>
                    </a:xfrm>
                  </p:grpSpPr>
                  <p:sp>
                    <p:nvSpPr>
                      <p:cNvPr id="1016" name="AutoShape 1970">
                        <a:extLst>
                          <a:ext uri="{FF2B5EF4-FFF2-40B4-BE49-F238E27FC236}">
                            <a16:creationId xmlns:a16="http://schemas.microsoft.com/office/drawing/2014/main" id="{B5106E4A-2872-4796-879C-53C83CC9A16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7" name="AutoShape 1971">
                        <a:extLst>
                          <a:ext uri="{FF2B5EF4-FFF2-40B4-BE49-F238E27FC236}">
                            <a16:creationId xmlns:a16="http://schemas.microsoft.com/office/drawing/2014/main" id="{466B84FD-5067-DEC4-7DE5-E59DCB67A31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8" name="AutoShape 1972">
                        <a:extLst>
                          <a:ext uri="{FF2B5EF4-FFF2-40B4-BE49-F238E27FC236}">
                            <a16:creationId xmlns:a16="http://schemas.microsoft.com/office/drawing/2014/main" id="{2F8A3801-31C4-E676-156E-A965B07348F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2" name="Group 1973">
                      <a:extLst>
                        <a:ext uri="{FF2B5EF4-FFF2-40B4-BE49-F238E27FC236}">
                          <a16:creationId xmlns:a16="http://schemas.microsoft.com/office/drawing/2014/main" id="{1BB02ECC-4DB5-08C8-792E-0250DE06F520}"/>
                        </a:ext>
                      </a:extLst>
                    </p:cNvPr>
                    <p:cNvGrpSpPr>
                      <a:grpSpLocks/>
                    </p:cNvGrpSpPr>
                    <p:nvPr/>
                  </p:nvGrpSpPr>
                  <p:grpSpPr bwMode="auto">
                    <a:xfrm>
                      <a:off x="2059" y="801"/>
                      <a:ext cx="40" cy="22"/>
                      <a:chOff x="1937" y="882"/>
                      <a:chExt cx="666" cy="347"/>
                    </a:xfrm>
                  </p:grpSpPr>
                  <p:sp>
                    <p:nvSpPr>
                      <p:cNvPr id="1013" name="AutoShape 1974">
                        <a:extLst>
                          <a:ext uri="{FF2B5EF4-FFF2-40B4-BE49-F238E27FC236}">
                            <a16:creationId xmlns:a16="http://schemas.microsoft.com/office/drawing/2014/main" id="{3330E3BD-26FE-2A16-5ECA-746EF301199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4" name="AutoShape 1975">
                        <a:extLst>
                          <a:ext uri="{FF2B5EF4-FFF2-40B4-BE49-F238E27FC236}">
                            <a16:creationId xmlns:a16="http://schemas.microsoft.com/office/drawing/2014/main" id="{97688A14-611C-3070-CCB3-EFE9D3AD5A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5" name="AutoShape 1976">
                        <a:extLst>
                          <a:ext uri="{FF2B5EF4-FFF2-40B4-BE49-F238E27FC236}">
                            <a16:creationId xmlns:a16="http://schemas.microsoft.com/office/drawing/2014/main" id="{A391C0D7-7963-284B-247E-7E35048711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1" name="Group 1977">
                    <a:extLst>
                      <a:ext uri="{FF2B5EF4-FFF2-40B4-BE49-F238E27FC236}">
                        <a16:creationId xmlns:a16="http://schemas.microsoft.com/office/drawing/2014/main" id="{5E0DAC71-C0AD-3A26-1D20-D5D7DE921E2F}"/>
                      </a:ext>
                    </a:extLst>
                  </p:cNvPr>
                  <p:cNvGrpSpPr>
                    <a:grpSpLocks/>
                  </p:cNvGrpSpPr>
                  <p:nvPr/>
                </p:nvGrpSpPr>
                <p:grpSpPr bwMode="auto">
                  <a:xfrm>
                    <a:off x="1987" y="785"/>
                    <a:ext cx="100" cy="42"/>
                    <a:chOff x="1999" y="781"/>
                    <a:chExt cx="100" cy="42"/>
                  </a:xfrm>
                </p:grpSpPr>
                <p:grpSp>
                  <p:nvGrpSpPr>
                    <p:cNvPr id="998" name="Group 1978">
                      <a:extLst>
                        <a:ext uri="{FF2B5EF4-FFF2-40B4-BE49-F238E27FC236}">
                          <a16:creationId xmlns:a16="http://schemas.microsoft.com/office/drawing/2014/main" id="{144612D3-03BF-EBAD-AC57-55E01429F219}"/>
                        </a:ext>
                      </a:extLst>
                    </p:cNvPr>
                    <p:cNvGrpSpPr>
                      <a:grpSpLocks/>
                    </p:cNvGrpSpPr>
                    <p:nvPr/>
                  </p:nvGrpSpPr>
                  <p:grpSpPr bwMode="auto">
                    <a:xfrm>
                      <a:off x="1999" y="781"/>
                      <a:ext cx="40" cy="22"/>
                      <a:chOff x="1937" y="882"/>
                      <a:chExt cx="666" cy="347"/>
                    </a:xfrm>
                  </p:grpSpPr>
                  <p:sp>
                    <p:nvSpPr>
                      <p:cNvPr id="1007" name="AutoShape 1979">
                        <a:extLst>
                          <a:ext uri="{FF2B5EF4-FFF2-40B4-BE49-F238E27FC236}">
                            <a16:creationId xmlns:a16="http://schemas.microsoft.com/office/drawing/2014/main" id="{1614EBF8-C44C-F000-1682-57F78737D8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8" name="AutoShape 1980">
                        <a:extLst>
                          <a:ext uri="{FF2B5EF4-FFF2-40B4-BE49-F238E27FC236}">
                            <a16:creationId xmlns:a16="http://schemas.microsoft.com/office/drawing/2014/main" id="{26B03A89-384D-DFEE-491C-A97185C2AB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9" name="AutoShape 1981">
                        <a:extLst>
                          <a:ext uri="{FF2B5EF4-FFF2-40B4-BE49-F238E27FC236}">
                            <a16:creationId xmlns:a16="http://schemas.microsoft.com/office/drawing/2014/main" id="{089AC6C5-57BA-9B45-9A15-F09EC6ECBF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99" name="Group 1982">
                      <a:extLst>
                        <a:ext uri="{FF2B5EF4-FFF2-40B4-BE49-F238E27FC236}">
                          <a16:creationId xmlns:a16="http://schemas.microsoft.com/office/drawing/2014/main" id="{56776D1F-1716-C670-E685-A735094C4979}"/>
                        </a:ext>
                      </a:extLst>
                    </p:cNvPr>
                    <p:cNvGrpSpPr>
                      <a:grpSpLocks/>
                    </p:cNvGrpSpPr>
                    <p:nvPr/>
                  </p:nvGrpSpPr>
                  <p:grpSpPr bwMode="auto">
                    <a:xfrm>
                      <a:off x="2029" y="791"/>
                      <a:ext cx="40" cy="22"/>
                      <a:chOff x="1937" y="882"/>
                      <a:chExt cx="666" cy="347"/>
                    </a:xfrm>
                  </p:grpSpPr>
                  <p:sp>
                    <p:nvSpPr>
                      <p:cNvPr id="1004" name="AutoShape 1983">
                        <a:extLst>
                          <a:ext uri="{FF2B5EF4-FFF2-40B4-BE49-F238E27FC236}">
                            <a16:creationId xmlns:a16="http://schemas.microsoft.com/office/drawing/2014/main" id="{6DDECB4E-AB6A-A3A6-EA0D-936B532787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5" name="AutoShape 1984">
                        <a:extLst>
                          <a:ext uri="{FF2B5EF4-FFF2-40B4-BE49-F238E27FC236}">
                            <a16:creationId xmlns:a16="http://schemas.microsoft.com/office/drawing/2014/main" id="{CC22CE68-6E38-6790-B313-AA8D386F024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6" name="AutoShape 1985">
                        <a:extLst>
                          <a:ext uri="{FF2B5EF4-FFF2-40B4-BE49-F238E27FC236}">
                            <a16:creationId xmlns:a16="http://schemas.microsoft.com/office/drawing/2014/main" id="{F9DA3F13-8AAD-A62B-9AE6-40393D020A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00" name="Group 1986">
                      <a:extLst>
                        <a:ext uri="{FF2B5EF4-FFF2-40B4-BE49-F238E27FC236}">
                          <a16:creationId xmlns:a16="http://schemas.microsoft.com/office/drawing/2014/main" id="{10ADBFD1-FAEA-A1B3-7E05-1236FEADC829}"/>
                        </a:ext>
                      </a:extLst>
                    </p:cNvPr>
                    <p:cNvGrpSpPr>
                      <a:grpSpLocks/>
                    </p:cNvGrpSpPr>
                    <p:nvPr/>
                  </p:nvGrpSpPr>
                  <p:grpSpPr bwMode="auto">
                    <a:xfrm>
                      <a:off x="2059" y="801"/>
                      <a:ext cx="40" cy="22"/>
                      <a:chOff x="1937" y="882"/>
                      <a:chExt cx="666" cy="347"/>
                    </a:xfrm>
                  </p:grpSpPr>
                  <p:sp>
                    <p:nvSpPr>
                      <p:cNvPr id="1001" name="AutoShape 1987">
                        <a:extLst>
                          <a:ext uri="{FF2B5EF4-FFF2-40B4-BE49-F238E27FC236}">
                            <a16:creationId xmlns:a16="http://schemas.microsoft.com/office/drawing/2014/main" id="{35A722A4-83CD-6F83-7AC6-A1527B02670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2" name="AutoShape 1988">
                        <a:extLst>
                          <a:ext uri="{FF2B5EF4-FFF2-40B4-BE49-F238E27FC236}">
                            <a16:creationId xmlns:a16="http://schemas.microsoft.com/office/drawing/2014/main" id="{DF06C7F9-0BB1-EC2E-426B-9A4EED024E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3" name="AutoShape 1989">
                        <a:extLst>
                          <a:ext uri="{FF2B5EF4-FFF2-40B4-BE49-F238E27FC236}">
                            <a16:creationId xmlns:a16="http://schemas.microsoft.com/office/drawing/2014/main" id="{57C04D64-6833-9A3C-B8E7-CA3F54AE78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2" name="Group 1990">
                    <a:extLst>
                      <a:ext uri="{FF2B5EF4-FFF2-40B4-BE49-F238E27FC236}">
                        <a16:creationId xmlns:a16="http://schemas.microsoft.com/office/drawing/2014/main" id="{D0FA64E7-3217-56D5-A19B-66C5311B281A}"/>
                      </a:ext>
                    </a:extLst>
                  </p:cNvPr>
                  <p:cNvGrpSpPr>
                    <a:grpSpLocks/>
                  </p:cNvGrpSpPr>
                  <p:nvPr/>
                </p:nvGrpSpPr>
                <p:grpSpPr bwMode="auto">
                  <a:xfrm>
                    <a:off x="1987" y="779"/>
                    <a:ext cx="100" cy="42"/>
                    <a:chOff x="1999" y="781"/>
                    <a:chExt cx="100" cy="42"/>
                  </a:xfrm>
                </p:grpSpPr>
                <p:grpSp>
                  <p:nvGrpSpPr>
                    <p:cNvPr id="986" name="Group 1991">
                      <a:extLst>
                        <a:ext uri="{FF2B5EF4-FFF2-40B4-BE49-F238E27FC236}">
                          <a16:creationId xmlns:a16="http://schemas.microsoft.com/office/drawing/2014/main" id="{5301E5B8-EB3C-8FE8-EAA6-4EDAC667D31E}"/>
                        </a:ext>
                      </a:extLst>
                    </p:cNvPr>
                    <p:cNvGrpSpPr>
                      <a:grpSpLocks/>
                    </p:cNvGrpSpPr>
                    <p:nvPr/>
                  </p:nvGrpSpPr>
                  <p:grpSpPr bwMode="auto">
                    <a:xfrm>
                      <a:off x="1999" y="781"/>
                      <a:ext cx="40" cy="22"/>
                      <a:chOff x="1937" y="882"/>
                      <a:chExt cx="666" cy="347"/>
                    </a:xfrm>
                  </p:grpSpPr>
                  <p:sp>
                    <p:nvSpPr>
                      <p:cNvPr id="995" name="AutoShape 1992">
                        <a:extLst>
                          <a:ext uri="{FF2B5EF4-FFF2-40B4-BE49-F238E27FC236}">
                            <a16:creationId xmlns:a16="http://schemas.microsoft.com/office/drawing/2014/main" id="{EA7AB3B8-72DB-9377-24A6-91037F7FB9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6" name="AutoShape 1993">
                        <a:extLst>
                          <a:ext uri="{FF2B5EF4-FFF2-40B4-BE49-F238E27FC236}">
                            <a16:creationId xmlns:a16="http://schemas.microsoft.com/office/drawing/2014/main" id="{4854AFF2-BD3C-8BA9-0C0F-EBEB730C97F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7" name="AutoShape 1994">
                        <a:extLst>
                          <a:ext uri="{FF2B5EF4-FFF2-40B4-BE49-F238E27FC236}">
                            <a16:creationId xmlns:a16="http://schemas.microsoft.com/office/drawing/2014/main" id="{A33C6CD6-D229-3C8C-6555-446E9076F4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7" name="Group 1995">
                      <a:extLst>
                        <a:ext uri="{FF2B5EF4-FFF2-40B4-BE49-F238E27FC236}">
                          <a16:creationId xmlns:a16="http://schemas.microsoft.com/office/drawing/2014/main" id="{67C51801-C892-FF69-7FAE-21B06C2797E6}"/>
                        </a:ext>
                      </a:extLst>
                    </p:cNvPr>
                    <p:cNvGrpSpPr>
                      <a:grpSpLocks/>
                    </p:cNvGrpSpPr>
                    <p:nvPr/>
                  </p:nvGrpSpPr>
                  <p:grpSpPr bwMode="auto">
                    <a:xfrm>
                      <a:off x="2029" y="791"/>
                      <a:ext cx="40" cy="22"/>
                      <a:chOff x="1937" y="882"/>
                      <a:chExt cx="666" cy="347"/>
                    </a:xfrm>
                  </p:grpSpPr>
                  <p:sp>
                    <p:nvSpPr>
                      <p:cNvPr id="992" name="AutoShape 1996">
                        <a:extLst>
                          <a:ext uri="{FF2B5EF4-FFF2-40B4-BE49-F238E27FC236}">
                            <a16:creationId xmlns:a16="http://schemas.microsoft.com/office/drawing/2014/main" id="{F83E490B-4F22-87C3-1A06-4C000A87B7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3" name="AutoShape 1997">
                        <a:extLst>
                          <a:ext uri="{FF2B5EF4-FFF2-40B4-BE49-F238E27FC236}">
                            <a16:creationId xmlns:a16="http://schemas.microsoft.com/office/drawing/2014/main" id="{DD6DA92D-010B-B491-8977-5A42A7A549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4" name="AutoShape 1998">
                        <a:extLst>
                          <a:ext uri="{FF2B5EF4-FFF2-40B4-BE49-F238E27FC236}">
                            <a16:creationId xmlns:a16="http://schemas.microsoft.com/office/drawing/2014/main" id="{7DDDCEFB-3A60-15DA-AB9E-242886AA98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8" name="Group 1999">
                      <a:extLst>
                        <a:ext uri="{FF2B5EF4-FFF2-40B4-BE49-F238E27FC236}">
                          <a16:creationId xmlns:a16="http://schemas.microsoft.com/office/drawing/2014/main" id="{FEFF830C-2FED-890C-B79B-683ABE6E09A1}"/>
                        </a:ext>
                      </a:extLst>
                    </p:cNvPr>
                    <p:cNvGrpSpPr>
                      <a:grpSpLocks/>
                    </p:cNvGrpSpPr>
                    <p:nvPr/>
                  </p:nvGrpSpPr>
                  <p:grpSpPr bwMode="auto">
                    <a:xfrm>
                      <a:off x="2059" y="801"/>
                      <a:ext cx="40" cy="22"/>
                      <a:chOff x="1937" y="882"/>
                      <a:chExt cx="666" cy="347"/>
                    </a:xfrm>
                  </p:grpSpPr>
                  <p:sp>
                    <p:nvSpPr>
                      <p:cNvPr id="989" name="AutoShape 2000">
                        <a:extLst>
                          <a:ext uri="{FF2B5EF4-FFF2-40B4-BE49-F238E27FC236}">
                            <a16:creationId xmlns:a16="http://schemas.microsoft.com/office/drawing/2014/main" id="{1CFFA444-FE4E-0293-DE4D-2CD5BA7701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0" name="AutoShape 2001">
                        <a:extLst>
                          <a:ext uri="{FF2B5EF4-FFF2-40B4-BE49-F238E27FC236}">
                            <a16:creationId xmlns:a16="http://schemas.microsoft.com/office/drawing/2014/main" id="{2DEBB63E-D00E-6A46-2792-66583944B4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1" name="AutoShape 2002">
                        <a:extLst>
                          <a:ext uri="{FF2B5EF4-FFF2-40B4-BE49-F238E27FC236}">
                            <a16:creationId xmlns:a16="http://schemas.microsoft.com/office/drawing/2014/main" id="{79B24E66-4CB7-0BD9-BC38-250E4DA9DD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3" name="Group 2003">
                    <a:extLst>
                      <a:ext uri="{FF2B5EF4-FFF2-40B4-BE49-F238E27FC236}">
                        <a16:creationId xmlns:a16="http://schemas.microsoft.com/office/drawing/2014/main" id="{C2F1B79C-3F02-119F-D521-48EA024D04A7}"/>
                      </a:ext>
                    </a:extLst>
                  </p:cNvPr>
                  <p:cNvGrpSpPr>
                    <a:grpSpLocks/>
                  </p:cNvGrpSpPr>
                  <p:nvPr/>
                </p:nvGrpSpPr>
                <p:grpSpPr bwMode="auto">
                  <a:xfrm>
                    <a:off x="1988" y="775"/>
                    <a:ext cx="100" cy="42"/>
                    <a:chOff x="1999" y="781"/>
                    <a:chExt cx="100" cy="42"/>
                  </a:xfrm>
                </p:grpSpPr>
                <p:grpSp>
                  <p:nvGrpSpPr>
                    <p:cNvPr id="974" name="Group 2004">
                      <a:extLst>
                        <a:ext uri="{FF2B5EF4-FFF2-40B4-BE49-F238E27FC236}">
                          <a16:creationId xmlns:a16="http://schemas.microsoft.com/office/drawing/2014/main" id="{9472857A-B2D5-0CEE-89F2-5BDE92A11034}"/>
                        </a:ext>
                      </a:extLst>
                    </p:cNvPr>
                    <p:cNvGrpSpPr>
                      <a:grpSpLocks/>
                    </p:cNvGrpSpPr>
                    <p:nvPr/>
                  </p:nvGrpSpPr>
                  <p:grpSpPr bwMode="auto">
                    <a:xfrm>
                      <a:off x="1999" y="781"/>
                      <a:ext cx="40" cy="22"/>
                      <a:chOff x="1937" y="882"/>
                      <a:chExt cx="666" cy="347"/>
                    </a:xfrm>
                  </p:grpSpPr>
                  <p:sp>
                    <p:nvSpPr>
                      <p:cNvPr id="983" name="AutoShape 2005">
                        <a:extLst>
                          <a:ext uri="{FF2B5EF4-FFF2-40B4-BE49-F238E27FC236}">
                            <a16:creationId xmlns:a16="http://schemas.microsoft.com/office/drawing/2014/main" id="{B979C2EC-E69F-CFDC-10F8-485B122F779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4" name="AutoShape 2006">
                        <a:extLst>
                          <a:ext uri="{FF2B5EF4-FFF2-40B4-BE49-F238E27FC236}">
                            <a16:creationId xmlns:a16="http://schemas.microsoft.com/office/drawing/2014/main" id="{A2E9B037-8F94-1138-E26B-B26F539BE18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5" name="AutoShape 2007">
                        <a:extLst>
                          <a:ext uri="{FF2B5EF4-FFF2-40B4-BE49-F238E27FC236}">
                            <a16:creationId xmlns:a16="http://schemas.microsoft.com/office/drawing/2014/main" id="{19BD0AAB-B3D1-5A87-A95B-98E9CFE72F5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75" name="Group 2008">
                      <a:extLst>
                        <a:ext uri="{FF2B5EF4-FFF2-40B4-BE49-F238E27FC236}">
                          <a16:creationId xmlns:a16="http://schemas.microsoft.com/office/drawing/2014/main" id="{F745EFB0-C334-A0FA-A49F-1FDC309BDED3}"/>
                        </a:ext>
                      </a:extLst>
                    </p:cNvPr>
                    <p:cNvGrpSpPr>
                      <a:grpSpLocks/>
                    </p:cNvGrpSpPr>
                    <p:nvPr/>
                  </p:nvGrpSpPr>
                  <p:grpSpPr bwMode="auto">
                    <a:xfrm>
                      <a:off x="2029" y="791"/>
                      <a:ext cx="40" cy="22"/>
                      <a:chOff x="1937" y="882"/>
                      <a:chExt cx="666" cy="347"/>
                    </a:xfrm>
                  </p:grpSpPr>
                  <p:sp>
                    <p:nvSpPr>
                      <p:cNvPr id="980" name="AutoShape 2009">
                        <a:extLst>
                          <a:ext uri="{FF2B5EF4-FFF2-40B4-BE49-F238E27FC236}">
                            <a16:creationId xmlns:a16="http://schemas.microsoft.com/office/drawing/2014/main" id="{D99491A1-F7FE-AD71-C8A2-51A9E33E77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1" name="AutoShape 2010">
                        <a:extLst>
                          <a:ext uri="{FF2B5EF4-FFF2-40B4-BE49-F238E27FC236}">
                            <a16:creationId xmlns:a16="http://schemas.microsoft.com/office/drawing/2014/main" id="{54CC5362-10E6-6F4A-EE77-E33ED22408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2" name="AutoShape 2011">
                        <a:extLst>
                          <a:ext uri="{FF2B5EF4-FFF2-40B4-BE49-F238E27FC236}">
                            <a16:creationId xmlns:a16="http://schemas.microsoft.com/office/drawing/2014/main" id="{0E12E134-C0AA-EB96-8DE5-A095DD421FB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76" name="Group 2012">
                      <a:extLst>
                        <a:ext uri="{FF2B5EF4-FFF2-40B4-BE49-F238E27FC236}">
                          <a16:creationId xmlns:a16="http://schemas.microsoft.com/office/drawing/2014/main" id="{3E3ED47C-AB0B-578B-3ADC-BA2744605DF7}"/>
                        </a:ext>
                      </a:extLst>
                    </p:cNvPr>
                    <p:cNvGrpSpPr>
                      <a:grpSpLocks/>
                    </p:cNvGrpSpPr>
                    <p:nvPr/>
                  </p:nvGrpSpPr>
                  <p:grpSpPr bwMode="auto">
                    <a:xfrm>
                      <a:off x="2059" y="801"/>
                      <a:ext cx="40" cy="22"/>
                      <a:chOff x="1937" y="882"/>
                      <a:chExt cx="666" cy="347"/>
                    </a:xfrm>
                  </p:grpSpPr>
                  <p:sp>
                    <p:nvSpPr>
                      <p:cNvPr id="977" name="AutoShape 2013">
                        <a:extLst>
                          <a:ext uri="{FF2B5EF4-FFF2-40B4-BE49-F238E27FC236}">
                            <a16:creationId xmlns:a16="http://schemas.microsoft.com/office/drawing/2014/main" id="{8913EEC1-A14A-9DD8-9415-B0F62C7A13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8" name="AutoShape 2014">
                        <a:extLst>
                          <a:ext uri="{FF2B5EF4-FFF2-40B4-BE49-F238E27FC236}">
                            <a16:creationId xmlns:a16="http://schemas.microsoft.com/office/drawing/2014/main" id="{9AAC4D0A-3A10-CC50-A611-179A5D6C56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9" name="AutoShape 2015">
                        <a:extLst>
                          <a:ext uri="{FF2B5EF4-FFF2-40B4-BE49-F238E27FC236}">
                            <a16:creationId xmlns:a16="http://schemas.microsoft.com/office/drawing/2014/main" id="{C82B5F6E-9857-D551-59C4-4B3EFA5312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32" name="AutoShape 2016">
                  <a:extLst>
                    <a:ext uri="{FF2B5EF4-FFF2-40B4-BE49-F238E27FC236}">
                      <a16:creationId xmlns:a16="http://schemas.microsoft.com/office/drawing/2014/main" id="{D1B59698-C5D1-1E3C-A36B-4E0E71E4B4C4}"/>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3" name="AutoShape 2017">
                  <a:extLst>
                    <a:ext uri="{FF2B5EF4-FFF2-40B4-BE49-F238E27FC236}">
                      <a16:creationId xmlns:a16="http://schemas.microsoft.com/office/drawing/2014/main" id="{CEB55D5F-54C7-6406-3F48-CB775D3513AA}"/>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4" name="AutoShape 2018" descr="大波">
                  <a:extLst>
                    <a:ext uri="{FF2B5EF4-FFF2-40B4-BE49-F238E27FC236}">
                      <a16:creationId xmlns:a16="http://schemas.microsoft.com/office/drawing/2014/main" id="{0F9A36A2-654A-150C-65B6-624171D0F01A}"/>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35" name="Group 2019">
                  <a:extLst>
                    <a:ext uri="{FF2B5EF4-FFF2-40B4-BE49-F238E27FC236}">
                      <a16:creationId xmlns:a16="http://schemas.microsoft.com/office/drawing/2014/main" id="{69FA6FC7-BFB9-C473-F0A4-7A89D366A0A0}"/>
                    </a:ext>
                  </a:extLst>
                </p:cNvPr>
                <p:cNvGrpSpPr>
                  <a:grpSpLocks/>
                </p:cNvGrpSpPr>
                <p:nvPr/>
              </p:nvGrpSpPr>
              <p:grpSpPr bwMode="auto">
                <a:xfrm>
                  <a:off x="1919" y="755"/>
                  <a:ext cx="49" cy="103"/>
                  <a:chOff x="1919" y="755"/>
                  <a:chExt cx="49" cy="103"/>
                </a:xfrm>
              </p:grpSpPr>
              <p:grpSp>
                <p:nvGrpSpPr>
                  <p:cNvPr id="937" name="Group 2020">
                    <a:extLst>
                      <a:ext uri="{FF2B5EF4-FFF2-40B4-BE49-F238E27FC236}">
                        <a16:creationId xmlns:a16="http://schemas.microsoft.com/office/drawing/2014/main" id="{E3A491A3-C524-5579-E89B-0A60ABCCFB62}"/>
                      </a:ext>
                    </a:extLst>
                  </p:cNvPr>
                  <p:cNvGrpSpPr>
                    <a:grpSpLocks/>
                  </p:cNvGrpSpPr>
                  <p:nvPr/>
                </p:nvGrpSpPr>
                <p:grpSpPr bwMode="auto">
                  <a:xfrm rot="-6844529">
                    <a:off x="1890" y="787"/>
                    <a:ext cx="100" cy="42"/>
                    <a:chOff x="1999" y="781"/>
                    <a:chExt cx="100" cy="42"/>
                  </a:xfrm>
                </p:grpSpPr>
                <p:grpSp>
                  <p:nvGrpSpPr>
                    <p:cNvPr id="951" name="Group 2021">
                      <a:extLst>
                        <a:ext uri="{FF2B5EF4-FFF2-40B4-BE49-F238E27FC236}">
                          <a16:creationId xmlns:a16="http://schemas.microsoft.com/office/drawing/2014/main" id="{C04F509E-ECDF-298F-5CCF-00F83C433719}"/>
                        </a:ext>
                      </a:extLst>
                    </p:cNvPr>
                    <p:cNvGrpSpPr>
                      <a:grpSpLocks/>
                    </p:cNvGrpSpPr>
                    <p:nvPr/>
                  </p:nvGrpSpPr>
                  <p:grpSpPr bwMode="auto">
                    <a:xfrm>
                      <a:off x="1999" y="781"/>
                      <a:ext cx="40" cy="22"/>
                      <a:chOff x="1937" y="882"/>
                      <a:chExt cx="666" cy="347"/>
                    </a:xfrm>
                  </p:grpSpPr>
                  <p:sp>
                    <p:nvSpPr>
                      <p:cNvPr id="960" name="AutoShape 2022">
                        <a:extLst>
                          <a:ext uri="{FF2B5EF4-FFF2-40B4-BE49-F238E27FC236}">
                            <a16:creationId xmlns:a16="http://schemas.microsoft.com/office/drawing/2014/main" id="{59324D8F-EDCB-6A1A-F14B-A8B3B88DA1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1" name="AutoShape 2023">
                        <a:extLst>
                          <a:ext uri="{FF2B5EF4-FFF2-40B4-BE49-F238E27FC236}">
                            <a16:creationId xmlns:a16="http://schemas.microsoft.com/office/drawing/2014/main" id="{5314032D-5097-4007-686C-D687158819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2" name="AutoShape 2024">
                        <a:extLst>
                          <a:ext uri="{FF2B5EF4-FFF2-40B4-BE49-F238E27FC236}">
                            <a16:creationId xmlns:a16="http://schemas.microsoft.com/office/drawing/2014/main" id="{CE92D261-90F9-947D-B5A4-CB39C60F68D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2" name="Group 2025">
                      <a:extLst>
                        <a:ext uri="{FF2B5EF4-FFF2-40B4-BE49-F238E27FC236}">
                          <a16:creationId xmlns:a16="http://schemas.microsoft.com/office/drawing/2014/main" id="{352C2310-43E1-6F5F-46F2-E55AF8C3211D}"/>
                        </a:ext>
                      </a:extLst>
                    </p:cNvPr>
                    <p:cNvGrpSpPr>
                      <a:grpSpLocks/>
                    </p:cNvGrpSpPr>
                    <p:nvPr/>
                  </p:nvGrpSpPr>
                  <p:grpSpPr bwMode="auto">
                    <a:xfrm>
                      <a:off x="2029" y="791"/>
                      <a:ext cx="40" cy="22"/>
                      <a:chOff x="1937" y="882"/>
                      <a:chExt cx="666" cy="347"/>
                    </a:xfrm>
                  </p:grpSpPr>
                  <p:sp>
                    <p:nvSpPr>
                      <p:cNvPr id="957" name="AutoShape 2026">
                        <a:extLst>
                          <a:ext uri="{FF2B5EF4-FFF2-40B4-BE49-F238E27FC236}">
                            <a16:creationId xmlns:a16="http://schemas.microsoft.com/office/drawing/2014/main" id="{AEAC86F0-00B8-FED0-F929-B1A695E8A76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8" name="AutoShape 2027">
                        <a:extLst>
                          <a:ext uri="{FF2B5EF4-FFF2-40B4-BE49-F238E27FC236}">
                            <a16:creationId xmlns:a16="http://schemas.microsoft.com/office/drawing/2014/main" id="{2BF9C8C5-D79B-26AC-9204-DC202B87E7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9" name="AutoShape 2028">
                        <a:extLst>
                          <a:ext uri="{FF2B5EF4-FFF2-40B4-BE49-F238E27FC236}">
                            <a16:creationId xmlns:a16="http://schemas.microsoft.com/office/drawing/2014/main" id="{06EC9CEA-60ED-B2DF-04C5-5ED68650FE0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3" name="Group 2029">
                      <a:extLst>
                        <a:ext uri="{FF2B5EF4-FFF2-40B4-BE49-F238E27FC236}">
                          <a16:creationId xmlns:a16="http://schemas.microsoft.com/office/drawing/2014/main" id="{47EC54DF-5B69-8D75-A22F-63FF75D9B56C}"/>
                        </a:ext>
                      </a:extLst>
                    </p:cNvPr>
                    <p:cNvGrpSpPr>
                      <a:grpSpLocks/>
                    </p:cNvGrpSpPr>
                    <p:nvPr/>
                  </p:nvGrpSpPr>
                  <p:grpSpPr bwMode="auto">
                    <a:xfrm>
                      <a:off x="2059" y="801"/>
                      <a:ext cx="40" cy="22"/>
                      <a:chOff x="1937" y="882"/>
                      <a:chExt cx="666" cy="347"/>
                    </a:xfrm>
                  </p:grpSpPr>
                  <p:sp>
                    <p:nvSpPr>
                      <p:cNvPr id="954" name="AutoShape 2030">
                        <a:extLst>
                          <a:ext uri="{FF2B5EF4-FFF2-40B4-BE49-F238E27FC236}">
                            <a16:creationId xmlns:a16="http://schemas.microsoft.com/office/drawing/2014/main" id="{E56A7DB6-0376-65FA-B718-BFA8952C2B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5" name="AutoShape 2031">
                        <a:extLst>
                          <a:ext uri="{FF2B5EF4-FFF2-40B4-BE49-F238E27FC236}">
                            <a16:creationId xmlns:a16="http://schemas.microsoft.com/office/drawing/2014/main" id="{1FC7ADD6-1190-CFB1-1189-CAB9F8261B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6" name="AutoShape 2032">
                        <a:extLst>
                          <a:ext uri="{FF2B5EF4-FFF2-40B4-BE49-F238E27FC236}">
                            <a16:creationId xmlns:a16="http://schemas.microsoft.com/office/drawing/2014/main" id="{54B52DC7-0987-D6AF-1D85-F7C05B11C76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38" name="Group 2033">
                    <a:extLst>
                      <a:ext uri="{FF2B5EF4-FFF2-40B4-BE49-F238E27FC236}">
                        <a16:creationId xmlns:a16="http://schemas.microsoft.com/office/drawing/2014/main" id="{001E1124-CFCB-431D-835C-650F8794DF9C}"/>
                      </a:ext>
                    </a:extLst>
                  </p:cNvPr>
                  <p:cNvGrpSpPr>
                    <a:grpSpLocks/>
                  </p:cNvGrpSpPr>
                  <p:nvPr/>
                </p:nvGrpSpPr>
                <p:grpSpPr bwMode="auto">
                  <a:xfrm rot="-6844529">
                    <a:off x="1897" y="784"/>
                    <a:ext cx="100" cy="42"/>
                    <a:chOff x="1999" y="781"/>
                    <a:chExt cx="100" cy="42"/>
                  </a:xfrm>
                </p:grpSpPr>
                <p:grpSp>
                  <p:nvGrpSpPr>
                    <p:cNvPr id="939" name="Group 2034">
                      <a:extLst>
                        <a:ext uri="{FF2B5EF4-FFF2-40B4-BE49-F238E27FC236}">
                          <a16:creationId xmlns:a16="http://schemas.microsoft.com/office/drawing/2014/main" id="{51F4492F-AC52-041D-0A44-1F7E2ED64475}"/>
                        </a:ext>
                      </a:extLst>
                    </p:cNvPr>
                    <p:cNvGrpSpPr>
                      <a:grpSpLocks/>
                    </p:cNvGrpSpPr>
                    <p:nvPr/>
                  </p:nvGrpSpPr>
                  <p:grpSpPr bwMode="auto">
                    <a:xfrm>
                      <a:off x="1999" y="781"/>
                      <a:ext cx="40" cy="22"/>
                      <a:chOff x="1937" y="882"/>
                      <a:chExt cx="666" cy="347"/>
                    </a:xfrm>
                  </p:grpSpPr>
                  <p:sp>
                    <p:nvSpPr>
                      <p:cNvPr id="948" name="AutoShape 2035">
                        <a:extLst>
                          <a:ext uri="{FF2B5EF4-FFF2-40B4-BE49-F238E27FC236}">
                            <a16:creationId xmlns:a16="http://schemas.microsoft.com/office/drawing/2014/main" id="{1E7B205D-744F-C096-5469-B6E7989CE3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9" name="AutoShape 2036">
                        <a:extLst>
                          <a:ext uri="{FF2B5EF4-FFF2-40B4-BE49-F238E27FC236}">
                            <a16:creationId xmlns:a16="http://schemas.microsoft.com/office/drawing/2014/main" id="{9B7C1659-C670-FF84-65AC-E90D2BA67B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0" name="AutoShape 2037">
                        <a:extLst>
                          <a:ext uri="{FF2B5EF4-FFF2-40B4-BE49-F238E27FC236}">
                            <a16:creationId xmlns:a16="http://schemas.microsoft.com/office/drawing/2014/main" id="{5805FF21-18AB-B9D3-BEB2-1D0B4556785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0" name="Group 2038">
                      <a:extLst>
                        <a:ext uri="{FF2B5EF4-FFF2-40B4-BE49-F238E27FC236}">
                          <a16:creationId xmlns:a16="http://schemas.microsoft.com/office/drawing/2014/main" id="{C7FBB98D-0E58-B2B3-CFC3-E98591F4EECA}"/>
                        </a:ext>
                      </a:extLst>
                    </p:cNvPr>
                    <p:cNvGrpSpPr>
                      <a:grpSpLocks/>
                    </p:cNvGrpSpPr>
                    <p:nvPr/>
                  </p:nvGrpSpPr>
                  <p:grpSpPr bwMode="auto">
                    <a:xfrm>
                      <a:off x="2029" y="791"/>
                      <a:ext cx="40" cy="22"/>
                      <a:chOff x="1937" y="882"/>
                      <a:chExt cx="666" cy="347"/>
                    </a:xfrm>
                  </p:grpSpPr>
                  <p:sp>
                    <p:nvSpPr>
                      <p:cNvPr id="945" name="AutoShape 2039">
                        <a:extLst>
                          <a:ext uri="{FF2B5EF4-FFF2-40B4-BE49-F238E27FC236}">
                            <a16:creationId xmlns:a16="http://schemas.microsoft.com/office/drawing/2014/main" id="{9A709AAA-0CE5-C0EB-BCA2-0EF9CAF4AE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6" name="AutoShape 2040">
                        <a:extLst>
                          <a:ext uri="{FF2B5EF4-FFF2-40B4-BE49-F238E27FC236}">
                            <a16:creationId xmlns:a16="http://schemas.microsoft.com/office/drawing/2014/main" id="{58AFDDC7-578A-2B59-B240-E97B248ED2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7" name="AutoShape 2041">
                        <a:extLst>
                          <a:ext uri="{FF2B5EF4-FFF2-40B4-BE49-F238E27FC236}">
                            <a16:creationId xmlns:a16="http://schemas.microsoft.com/office/drawing/2014/main" id="{A52DE62A-E8D8-FFB8-FDDB-E4AD72C0BB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1" name="Group 2042">
                      <a:extLst>
                        <a:ext uri="{FF2B5EF4-FFF2-40B4-BE49-F238E27FC236}">
                          <a16:creationId xmlns:a16="http://schemas.microsoft.com/office/drawing/2014/main" id="{95637A77-BD47-0E5D-4EBB-D91E692DB0F8}"/>
                        </a:ext>
                      </a:extLst>
                    </p:cNvPr>
                    <p:cNvGrpSpPr>
                      <a:grpSpLocks/>
                    </p:cNvGrpSpPr>
                    <p:nvPr/>
                  </p:nvGrpSpPr>
                  <p:grpSpPr bwMode="auto">
                    <a:xfrm>
                      <a:off x="2059" y="801"/>
                      <a:ext cx="40" cy="22"/>
                      <a:chOff x="1937" y="882"/>
                      <a:chExt cx="666" cy="347"/>
                    </a:xfrm>
                  </p:grpSpPr>
                  <p:sp>
                    <p:nvSpPr>
                      <p:cNvPr id="942" name="AutoShape 2043">
                        <a:extLst>
                          <a:ext uri="{FF2B5EF4-FFF2-40B4-BE49-F238E27FC236}">
                            <a16:creationId xmlns:a16="http://schemas.microsoft.com/office/drawing/2014/main" id="{33772E62-AA84-367C-556B-E091B7233A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3" name="AutoShape 2044">
                        <a:extLst>
                          <a:ext uri="{FF2B5EF4-FFF2-40B4-BE49-F238E27FC236}">
                            <a16:creationId xmlns:a16="http://schemas.microsoft.com/office/drawing/2014/main" id="{4D80FC7B-4549-9440-03FF-7C04C26C67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4" name="AutoShape 2045">
                        <a:extLst>
                          <a:ext uri="{FF2B5EF4-FFF2-40B4-BE49-F238E27FC236}">
                            <a16:creationId xmlns:a16="http://schemas.microsoft.com/office/drawing/2014/main" id="{172A1F86-87F5-BC63-DF55-C055688CA7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36" name="AutoShape 2046">
                  <a:extLst>
                    <a:ext uri="{FF2B5EF4-FFF2-40B4-BE49-F238E27FC236}">
                      <a16:creationId xmlns:a16="http://schemas.microsoft.com/office/drawing/2014/main" id="{931F0939-BAA1-3177-ADFB-65EA6AB0A2B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 name="グループ化 12">
              <a:extLst>
                <a:ext uri="{FF2B5EF4-FFF2-40B4-BE49-F238E27FC236}">
                  <a16:creationId xmlns:a16="http://schemas.microsoft.com/office/drawing/2014/main" id="{C8B4455D-D36A-6135-1A56-10D8D64149CE}"/>
                </a:ext>
              </a:extLst>
            </p:cNvPr>
            <p:cNvGrpSpPr>
              <a:grpSpLocks noChangeAspect="1"/>
            </p:cNvGrpSpPr>
            <p:nvPr/>
          </p:nvGrpSpPr>
          <p:grpSpPr>
            <a:xfrm>
              <a:off x="3952095" y="5728302"/>
              <a:ext cx="1082981" cy="208904"/>
              <a:chOff x="10123980" y="4115470"/>
              <a:chExt cx="5400292" cy="1041722"/>
            </a:xfrm>
          </p:grpSpPr>
          <p:sp>
            <p:nvSpPr>
              <p:cNvPr id="40" name="フローチャート : 代替処理 2286">
                <a:extLst>
                  <a:ext uri="{FF2B5EF4-FFF2-40B4-BE49-F238E27FC236}">
                    <a16:creationId xmlns:a16="http://schemas.microsoft.com/office/drawing/2014/main" id="{707AD3B7-67F8-9EEE-4094-AE25C44EA3A2}"/>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42" name="フローチャート : 代替処理 2287">
                <a:extLst>
                  <a:ext uri="{FF2B5EF4-FFF2-40B4-BE49-F238E27FC236}">
                    <a16:creationId xmlns:a16="http://schemas.microsoft.com/office/drawing/2014/main" id="{ECA53904-F464-EC4D-DF69-B2932225789F}"/>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3" name="フローチャート : 代替処理 2288">
                <a:extLst>
                  <a:ext uri="{FF2B5EF4-FFF2-40B4-BE49-F238E27FC236}">
                    <a16:creationId xmlns:a16="http://schemas.microsoft.com/office/drawing/2014/main" id="{39AD2732-04E2-F560-E3B9-7CFAA0184294}"/>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4" name="フローチャート : 代替処理 2289">
                <a:extLst>
                  <a:ext uri="{FF2B5EF4-FFF2-40B4-BE49-F238E27FC236}">
                    <a16:creationId xmlns:a16="http://schemas.microsoft.com/office/drawing/2014/main" id="{8CFC8C78-E8C5-9AE1-015E-EA86F6E10124}"/>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6" name="フローチャート : 代替処理 2290">
                <a:extLst>
                  <a:ext uri="{FF2B5EF4-FFF2-40B4-BE49-F238E27FC236}">
                    <a16:creationId xmlns:a16="http://schemas.microsoft.com/office/drawing/2014/main" id="{7134147A-4089-750D-A76E-A58C47025F2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 name="フローチャート : 代替処理 2291">
                <a:extLst>
                  <a:ext uri="{FF2B5EF4-FFF2-40B4-BE49-F238E27FC236}">
                    <a16:creationId xmlns:a16="http://schemas.microsoft.com/office/drawing/2014/main" id="{B720E2E4-6ACF-F3E1-17C4-2F7864D0FD90}"/>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4" name="フローチャート : 代替処理 2292">
                <a:extLst>
                  <a:ext uri="{FF2B5EF4-FFF2-40B4-BE49-F238E27FC236}">
                    <a16:creationId xmlns:a16="http://schemas.microsoft.com/office/drawing/2014/main" id="{0FADFD07-5FD2-8790-0E2E-990614743E9F}"/>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2" name="フローチャート : 代替処理 2293">
                <a:extLst>
                  <a:ext uri="{FF2B5EF4-FFF2-40B4-BE49-F238E27FC236}">
                    <a16:creationId xmlns:a16="http://schemas.microsoft.com/office/drawing/2014/main" id="{948C1EC5-CCF6-CBC7-9365-DF7DA1C6BEE5}"/>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4" name="フローチャート : 代替処理 2294">
                <a:extLst>
                  <a:ext uri="{FF2B5EF4-FFF2-40B4-BE49-F238E27FC236}">
                    <a16:creationId xmlns:a16="http://schemas.microsoft.com/office/drawing/2014/main" id="{7A0DDE42-E6F9-3A88-5B65-EA9A6368A79D}"/>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5" name="フローチャート : 代替処理 2295">
                <a:extLst>
                  <a:ext uri="{FF2B5EF4-FFF2-40B4-BE49-F238E27FC236}">
                    <a16:creationId xmlns:a16="http://schemas.microsoft.com/office/drawing/2014/main" id="{863049EB-127B-165C-191C-99D030CD79C4}"/>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6" name="フローチャート : 代替処理 2296">
                <a:extLst>
                  <a:ext uri="{FF2B5EF4-FFF2-40B4-BE49-F238E27FC236}">
                    <a16:creationId xmlns:a16="http://schemas.microsoft.com/office/drawing/2014/main" id="{6BDD2344-2CBC-88D2-DBA0-8F5569F8DF01}"/>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7" name="フローチャート : 代替処理 2297">
                <a:extLst>
                  <a:ext uri="{FF2B5EF4-FFF2-40B4-BE49-F238E27FC236}">
                    <a16:creationId xmlns:a16="http://schemas.microsoft.com/office/drawing/2014/main" id="{F789B8AE-4E4F-2DA7-8DE3-5C8690EE605E}"/>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8" name="フローチャート : 代替処理 2298">
                <a:extLst>
                  <a:ext uri="{FF2B5EF4-FFF2-40B4-BE49-F238E27FC236}">
                    <a16:creationId xmlns:a16="http://schemas.microsoft.com/office/drawing/2014/main" id="{6CDB42A6-9A38-70ED-7FC1-D09A9085B917}"/>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9" name="フローチャート : 代替処理 2299">
                <a:extLst>
                  <a:ext uri="{FF2B5EF4-FFF2-40B4-BE49-F238E27FC236}">
                    <a16:creationId xmlns:a16="http://schemas.microsoft.com/office/drawing/2014/main" id="{766D27E3-5925-A5DF-1B33-9002AD6418C1}"/>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0" name="フローチャート : 代替処理 2300">
                <a:extLst>
                  <a:ext uri="{FF2B5EF4-FFF2-40B4-BE49-F238E27FC236}">
                    <a16:creationId xmlns:a16="http://schemas.microsoft.com/office/drawing/2014/main" id="{F86B0CFD-3996-FF34-81FB-C7F3F80A3D26}"/>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3" name="フローチャート : 代替処理 2301">
                <a:extLst>
                  <a:ext uri="{FF2B5EF4-FFF2-40B4-BE49-F238E27FC236}">
                    <a16:creationId xmlns:a16="http://schemas.microsoft.com/office/drawing/2014/main" id="{EE1B6533-0149-5A9D-5335-C735444E7CD0}"/>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134" name="グループ化 133">
                <a:extLst>
                  <a:ext uri="{FF2B5EF4-FFF2-40B4-BE49-F238E27FC236}">
                    <a16:creationId xmlns:a16="http://schemas.microsoft.com/office/drawing/2014/main" id="{C644ABF9-1D90-B454-7800-4B558339406B}"/>
                  </a:ext>
                </a:extLst>
              </p:cNvPr>
              <p:cNvGrpSpPr/>
              <p:nvPr/>
            </p:nvGrpSpPr>
            <p:grpSpPr>
              <a:xfrm>
                <a:off x="10281592" y="4392881"/>
                <a:ext cx="1189195" cy="764311"/>
                <a:chOff x="10281592" y="4392881"/>
                <a:chExt cx="1189195" cy="764311"/>
              </a:xfrm>
            </p:grpSpPr>
            <p:sp>
              <p:nvSpPr>
                <p:cNvPr id="912" name="フローチャート : 代替処理 2323">
                  <a:extLst>
                    <a:ext uri="{FF2B5EF4-FFF2-40B4-BE49-F238E27FC236}">
                      <a16:creationId xmlns:a16="http://schemas.microsoft.com/office/drawing/2014/main" id="{E4C0037B-294E-CBC7-1636-C1F8129FC3F4}"/>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3" name="フローチャート : 代替処理 2324">
                  <a:extLst>
                    <a:ext uri="{FF2B5EF4-FFF2-40B4-BE49-F238E27FC236}">
                      <a16:creationId xmlns:a16="http://schemas.microsoft.com/office/drawing/2014/main" id="{DD376CB3-5858-55B9-D300-A836E2BCEC6F}"/>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4" name="フローチャート : 代替処理 2325">
                  <a:extLst>
                    <a:ext uri="{FF2B5EF4-FFF2-40B4-BE49-F238E27FC236}">
                      <a16:creationId xmlns:a16="http://schemas.microsoft.com/office/drawing/2014/main" id="{40F64925-425D-6DB2-21F3-EE97322066A7}"/>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5" name="AutoShape 1619">
                  <a:extLst>
                    <a:ext uri="{FF2B5EF4-FFF2-40B4-BE49-F238E27FC236}">
                      <a16:creationId xmlns:a16="http://schemas.microsoft.com/office/drawing/2014/main" id="{34E1BE25-F26D-49D7-6E95-DCAF215D272E}"/>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6" name="AutoShape 1619">
                  <a:extLst>
                    <a:ext uri="{FF2B5EF4-FFF2-40B4-BE49-F238E27FC236}">
                      <a16:creationId xmlns:a16="http://schemas.microsoft.com/office/drawing/2014/main" id="{129648D7-9DF0-58BE-8B69-41290A762495}"/>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7" name="AutoShape 1619">
                  <a:extLst>
                    <a:ext uri="{FF2B5EF4-FFF2-40B4-BE49-F238E27FC236}">
                      <a16:creationId xmlns:a16="http://schemas.microsoft.com/office/drawing/2014/main" id="{B045ED60-405A-843B-5F81-37F4EFEE15F5}"/>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8" name="フローチャート : 代替処理 2329">
                  <a:extLst>
                    <a:ext uri="{FF2B5EF4-FFF2-40B4-BE49-F238E27FC236}">
                      <a16:creationId xmlns:a16="http://schemas.microsoft.com/office/drawing/2014/main" id="{D8FDE349-F849-0F1B-C8AA-1797912030AF}"/>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9" name="フローチャート : 代替処理 2330">
                  <a:extLst>
                    <a:ext uri="{FF2B5EF4-FFF2-40B4-BE49-F238E27FC236}">
                      <a16:creationId xmlns:a16="http://schemas.microsoft.com/office/drawing/2014/main" id="{B5B775A7-EA1E-3671-78CE-502C9635065A}"/>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135" name="グループ化 134">
                <a:extLst>
                  <a:ext uri="{FF2B5EF4-FFF2-40B4-BE49-F238E27FC236}">
                    <a16:creationId xmlns:a16="http://schemas.microsoft.com/office/drawing/2014/main" id="{F73C4116-C172-95F2-6E41-AF726581C9A0}"/>
                  </a:ext>
                </a:extLst>
              </p:cNvPr>
              <p:cNvGrpSpPr/>
              <p:nvPr/>
            </p:nvGrpSpPr>
            <p:grpSpPr>
              <a:xfrm>
                <a:off x="11972717" y="4392881"/>
                <a:ext cx="1189195" cy="764311"/>
                <a:chOff x="10281592" y="4392881"/>
                <a:chExt cx="1189195" cy="764311"/>
              </a:xfrm>
            </p:grpSpPr>
            <p:sp>
              <p:nvSpPr>
                <p:cNvPr id="156" name="フローチャート : 代替処理 2315">
                  <a:extLst>
                    <a:ext uri="{FF2B5EF4-FFF2-40B4-BE49-F238E27FC236}">
                      <a16:creationId xmlns:a16="http://schemas.microsoft.com/office/drawing/2014/main" id="{F2D4CEDF-11CD-A1E2-9DF4-C0B4E4EA5680}"/>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61" name="フローチャート : 代替処理 2316">
                  <a:extLst>
                    <a:ext uri="{FF2B5EF4-FFF2-40B4-BE49-F238E27FC236}">
                      <a16:creationId xmlns:a16="http://schemas.microsoft.com/office/drawing/2014/main" id="{4BF7EEFA-297D-EB86-AE9B-BA1E5D7464D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00" name="フローチャート : 代替処理 2317">
                  <a:extLst>
                    <a:ext uri="{FF2B5EF4-FFF2-40B4-BE49-F238E27FC236}">
                      <a16:creationId xmlns:a16="http://schemas.microsoft.com/office/drawing/2014/main" id="{602C8360-F4DB-B0BC-6C87-6BE4BED3295D}"/>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05" name="AutoShape 1619">
                  <a:extLst>
                    <a:ext uri="{FF2B5EF4-FFF2-40B4-BE49-F238E27FC236}">
                      <a16:creationId xmlns:a16="http://schemas.microsoft.com/office/drawing/2014/main" id="{F7B17C6F-CCCA-289C-752A-8027C63F2AC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7" name="AutoShape 1619">
                  <a:extLst>
                    <a:ext uri="{FF2B5EF4-FFF2-40B4-BE49-F238E27FC236}">
                      <a16:creationId xmlns:a16="http://schemas.microsoft.com/office/drawing/2014/main" id="{39608D95-74F8-5768-81BC-BBD04C6C2391}"/>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9" name="AutoShape 1619">
                  <a:extLst>
                    <a:ext uri="{FF2B5EF4-FFF2-40B4-BE49-F238E27FC236}">
                      <a16:creationId xmlns:a16="http://schemas.microsoft.com/office/drawing/2014/main" id="{A66E1D5A-2356-42DC-CEA4-9330AE59DCE7}"/>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0" name="フローチャート : 代替処理 2321">
                  <a:extLst>
                    <a:ext uri="{FF2B5EF4-FFF2-40B4-BE49-F238E27FC236}">
                      <a16:creationId xmlns:a16="http://schemas.microsoft.com/office/drawing/2014/main" id="{F03A22D2-96F1-78C0-6D4B-CC6129CE65F1}"/>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1" name="フローチャート : 代替処理 2322">
                  <a:extLst>
                    <a:ext uri="{FF2B5EF4-FFF2-40B4-BE49-F238E27FC236}">
                      <a16:creationId xmlns:a16="http://schemas.microsoft.com/office/drawing/2014/main" id="{D28D46EB-8C8A-BA7B-3917-5A1F54A75D2E}"/>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140" name="グループ化 139">
                <a:extLst>
                  <a:ext uri="{FF2B5EF4-FFF2-40B4-BE49-F238E27FC236}">
                    <a16:creationId xmlns:a16="http://schemas.microsoft.com/office/drawing/2014/main" id="{FB3A0272-B984-301D-DC0E-572C7F2315AB}"/>
                  </a:ext>
                </a:extLst>
              </p:cNvPr>
              <p:cNvGrpSpPr/>
              <p:nvPr/>
            </p:nvGrpSpPr>
            <p:grpSpPr>
              <a:xfrm>
                <a:off x="13628901" y="4392881"/>
                <a:ext cx="1189195" cy="764311"/>
                <a:chOff x="10281592" y="4392881"/>
                <a:chExt cx="1189195" cy="764311"/>
              </a:xfrm>
            </p:grpSpPr>
            <p:sp>
              <p:nvSpPr>
                <p:cNvPr id="145" name="フローチャート : 代替処理 2307">
                  <a:extLst>
                    <a:ext uri="{FF2B5EF4-FFF2-40B4-BE49-F238E27FC236}">
                      <a16:creationId xmlns:a16="http://schemas.microsoft.com/office/drawing/2014/main" id="{C746627B-0CE3-C038-F8F7-2DB2A13D7004}"/>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6" name="フローチャート : 代替処理 2308">
                  <a:extLst>
                    <a:ext uri="{FF2B5EF4-FFF2-40B4-BE49-F238E27FC236}">
                      <a16:creationId xmlns:a16="http://schemas.microsoft.com/office/drawing/2014/main" id="{74969DEA-E97B-4487-9402-D344932FD8DD}"/>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7" name="フローチャート : 代替処理 2309">
                  <a:extLst>
                    <a:ext uri="{FF2B5EF4-FFF2-40B4-BE49-F238E27FC236}">
                      <a16:creationId xmlns:a16="http://schemas.microsoft.com/office/drawing/2014/main" id="{CF9C934F-597C-D056-B2D2-C1FD0E2F16C3}"/>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8" name="AutoShape 1619">
                  <a:extLst>
                    <a:ext uri="{FF2B5EF4-FFF2-40B4-BE49-F238E27FC236}">
                      <a16:creationId xmlns:a16="http://schemas.microsoft.com/office/drawing/2014/main" id="{0C1BA269-7A98-B4C7-DFDC-18F367D1ECD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0" name="AutoShape 1619">
                  <a:extLst>
                    <a:ext uri="{FF2B5EF4-FFF2-40B4-BE49-F238E27FC236}">
                      <a16:creationId xmlns:a16="http://schemas.microsoft.com/office/drawing/2014/main" id="{57BB5BA4-231E-3CB9-0F6B-B62900A0215C}"/>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1" name="AutoShape 1619">
                  <a:extLst>
                    <a:ext uri="{FF2B5EF4-FFF2-40B4-BE49-F238E27FC236}">
                      <a16:creationId xmlns:a16="http://schemas.microsoft.com/office/drawing/2014/main" id="{02701A54-EEAB-590A-00E9-6A0D22B6E73A}"/>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2" name="フローチャート : 代替処理 2313">
                  <a:extLst>
                    <a:ext uri="{FF2B5EF4-FFF2-40B4-BE49-F238E27FC236}">
                      <a16:creationId xmlns:a16="http://schemas.microsoft.com/office/drawing/2014/main" id="{BD63911A-5211-D6D6-F284-6CE59C239A47}"/>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53" name="フローチャート : 代替処理 2314">
                  <a:extLst>
                    <a:ext uri="{FF2B5EF4-FFF2-40B4-BE49-F238E27FC236}">
                      <a16:creationId xmlns:a16="http://schemas.microsoft.com/office/drawing/2014/main" id="{A1BDFE7F-AFF4-4F96-2073-FDA6C9D64BB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sp>
            <p:nvSpPr>
              <p:cNvPr id="141" name="AutoShape 1619">
                <a:extLst>
                  <a:ext uri="{FF2B5EF4-FFF2-40B4-BE49-F238E27FC236}">
                    <a16:creationId xmlns:a16="http://schemas.microsoft.com/office/drawing/2014/main" id="{61F7344E-C933-A9C4-589B-21594590631E}"/>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44" name="AutoShape 1619">
                <a:extLst>
                  <a:ext uri="{FF2B5EF4-FFF2-40B4-BE49-F238E27FC236}">
                    <a16:creationId xmlns:a16="http://schemas.microsoft.com/office/drawing/2014/main" id="{33ABB176-8E78-072E-052A-D326AE4E6FB2}"/>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14" name="図 13">
              <a:extLst>
                <a:ext uri="{FF2B5EF4-FFF2-40B4-BE49-F238E27FC236}">
                  <a16:creationId xmlns:a16="http://schemas.microsoft.com/office/drawing/2014/main" id="{501BAE5B-DC54-FFE3-75A3-A55553D79E6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15" name="グループ化 14">
              <a:extLst>
                <a:ext uri="{FF2B5EF4-FFF2-40B4-BE49-F238E27FC236}">
                  <a16:creationId xmlns:a16="http://schemas.microsoft.com/office/drawing/2014/main" id="{D9EDAAF3-F192-4AF9-3F95-7AF9D657C7F6}"/>
                </a:ext>
              </a:extLst>
            </p:cNvPr>
            <p:cNvGrpSpPr>
              <a:grpSpLocks noChangeAspect="1"/>
            </p:cNvGrpSpPr>
            <p:nvPr/>
          </p:nvGrpSpPr>
          <p:grpSpPr>
            <a:xfrm>
              <a:off x="3954736" y="6533026"/>
              <a:ext cx="230337" cy="75854"/>
              <a:chOff x="2006367" y="4334900"/>
              <a:chExt cx="327949" cy="108000"/>
            </a:xfrm>
          </p:grpSpPr>
          <p:grpSp>
            <p:nvGrpSpPr>
              <p:cNvPr id="33" name="グループ化 32">
                <a:extLst>
                  <a:ext uri="{FF2B5EF4-FFF2-40B4-BE49-F238E27FC236}">
                    <a16:creationId xmlns:a16="http://schemas.microsoft.com/office/drawing/2014/main" id="{C2456E45-40DD-8216-09C1-B325969FE9CE}"/>
                  </a:ext>
                </a:extLst>
              </p:cNvPr>
              <p:cNvGrpSpPr/>
              <p:nvPr/>
            </p:nvGrpSpPr>
            <p:grpSpPr>
              <a:xfrm>
                <a:off x="2008657" y="4365104"/>
                <a:ext cx="325659" cy="77796"/>
                <a:chOff x="2251045" y="4329104"/>
                <a:chExt cx="325659" cy="77796"/>
              </a:xfrm>
            </p:grpSpPr>
            <p:sp>
              <p:nvSpPr>
                <p:cNvPr id="37" name="AutoShape 1619">
                  <a:extLst>
                    <a:ext uri="{FF2B5EF4-FFF2-40B4-BE49-F238E27FC236}">
                      <a16:creationId xmlns:a16="http://schemas.microsoft.com/office/drawing/2014/main" id="{BA97FB77-191A-8B56-BBAE-B9D879B41059}"/>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8" name="AutoShape 1619">
                  <a:extLst>
                    <a:ext uri="{FF2B5EF4-FFF2-40B4-BE49-F238E27FC236}">
                      <a16:creationId xmlns:a16="http://schemas.microsoft.com/office/drawing/2014/main" id="{8B47F0D9-60AF-9862-F921-83086936E966}"/>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9" name="AutoShape 1619">
                  <a:extLst>
                    <a:ext uri="{FF2B5EF4-FFF2-40B4-BE49-F238E27FC236}">
                      <a16:creationId xmlns:a16="http://schemas.microsoft.com/office/drawing/2014/main" id="{F70BD9BE-FE7B-3F19-057B-6E963F4A541B}"/>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34" name="AutoShape 1619">
                <a:extLst>
                  <a:ext uri="{FF2B5EF4-FFF2-40B4-BE49-F238E27FC236}">
                    <a16:creationId xmlns:a16="http://schemas.microsoft.com/office/drawing/2014/main" id="{5497528E-0267-1ABA-BA9A-0B480E48A259}"/>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5" name="AutoShape 1619">
                <a:extLst>
                  <a:ext uri="{FF2B5EF4-FFF2-40B4-BE49-F238E27FC236}">
                    <a16:creationId xmlns:a16="http://schemas.microsoft.com/office/drawing/2014/main" id="{805C1970-48E5-A36A-9511-F576E1DA9423}"/>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6" name="AutoShape 1619">
                <a:extLst>
                  <a:ext uri="{FF2B5EF4-FFF2-40B4-BE49-F238E27FC236}">
                    <a16:creationId xmlns:a16="http://schemas.microsoft.com/office/drawing/2014/main" id="{3DA67C5B-81C4-541B-B9E7-3BD411C7B1A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9834E40F-7EBF-6FCF-A806-CDB926BD92A9}"/>
                </a:ext>
              </a:extLst>
            </p:cNvPr>
            <p:cNvGrpSpPr>
              <a:grpSpLocks noChangeAspect="1"/>
            </p:cNvGrpSpPr>
            <p:nvPr/>
          </p:nvGrpSpPr>
          <p:grpSpPr>
            <a:xfrm>
              <a:off x="3992249" y="6339690"/>
              <a:ext cx="230337" cy="75854"/>
              <a:chOff x="2006367" y="4334900"/>
              <a:chExt cx="327949" cy="108000"/>
            </a:xfrm>
          </p:grpSpPr>
          <p:grpSp>
            <p:nvGrpSpPr>
              <p:cNvPr id="26" name="グループ化 25">
                <a:extLst>
                  <a:ext uri="{FF2B5EF4-FFF2-40B4-BE49-F238E27FC236}">
                    <a16:creationId xmlns:a16="http://schemas.microsoft.com/office/drawing/2014/main" id="{40647C4B-6418-BF44-4B9D-322A8AC578B9}"/>
                  </a:ext>
                </a:extLst>
              </p:cNvPr>
              <p:cNvGrpSpPr/>
              <p:nvPr/>
            </p:nvGrpSpPr>
            <p:grpSpPr>
              <a:xfrm>
                <a:off x="2008657" y="4365104"/>
                <a:ext cx="325659" cy="77796"/>
                <a:chOff x="2251045" y="4329104"/>
                <a:chExt cx="325659" cy="77796"/>
              </a:xfrm>
            </p:grpSpPr>
            <p:sp>
              <p:nvSpPr>
                <p:cNvPr id="30" name="AutoShape 1619">
                  <a:extLst>
                    <a:ext uri="{FF2B5EF4-FFF2-40B4-BE49-F238E27FC236}">
                      <a16:creationId xmlns:a16="http://schemas.microsoft.com/office/drawing/2014/main" id="{D57CEC7F-7071-F371-E1C0-E5789914C05E}"/>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1" name="AutoShape 1619">
                  <a:extLst>
                    <a:ext uri="{FF2B5EF4-FFF2-40B4-BE49-F238E27FC236}">
                      <a16:creationId xmlns:a16="http://schemas.microsoft.com/office/drawing/2014/main" id="{46E8EFE0-1988-0796-C539-D6928B86F1A1}"/>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2" name="AutoShape 1619">
                  <a:extLst>
                    <a:ext uri="{FF2B5EF4-FFF2-40B4-BE49-F238E27FC236}">
                      <a16:creationId xmlns:a16="http://schemas.microsoft.com/office/drawing/2014/main" id="{A0218AD1-8904-DA57-F6B6-FBDD7DB04A56}"/>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27" name="AutoShape 1619">
                <a:extLst>
                  <a:ext uri="{FF2B5EF4-FFF2-40B4-BE49-F238E27FC236}">
                    <a16:creationId xmlns:a16="http://schemas.microsoft.com/office/drawing/2014/main" id="{8CFB0541-6ACF-33CC-0171-EDC4700CA0AD}"/>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8" name="AutoShape 1619">
                <a:extLst>
                  <a:ext uri="{FF2B5EF4-FFF2-40B4-BE49-F238E27FC236}">
                    <a16:creationId xmlns:a16="http://schemas.microsoft.com/office/drawing/2014/main" id="{45C89B82-B945-6FD4-51EA-F5DDBDA3264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9" name="AutoShape 1619">
                <a:extLst>
                  <a:ext uri="{FF2B5EF4-FFF2-40B4-BE49-F238E27FC236}">
                    <a16:creationId xmlns:a16="http://schemas.microsoft.com/office/drawing/2014/main" id="{F5AAB79F-69E5-E8B7-C180-F70046C4FC4F}"/>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17" name="グループ化 16">
              <a:extLst>
                <a:ext uri="{FF2B5EF4-FFF2-40B4-BE49-F238E27FC236}">
                  <a16:creationId xmlns:a16="http://schemas.microsoft.com/office/drawing/2014/main" id="{7C5E4FA8-64F7-CED1-37AE-057B7CC2A4B1}"/>
                </a:ext>
              </a:extLst>
            </p:cNvPr>
            <p:cNvGrpSpPr>
              <a:grpSpLocks noChangeAspect="1"/>
            </p:cNvGrpSpPr>
            <p:nvPr/>
          </p:nvGrpSpPr>
          <p:grpSpPr>
            <a:xfrm>
              <a:off x="4035723" y="6136781"/>
              <a:ext cx="230337" cy="75854"/>
              <a:chOff x="2006367" y="4334900"/>
              <a:chExt cx="327949" cy="108000"/>
            </a:xfrm>
          </p:grpSpPr>
          <p:grpSp>
            <p:nvGrpSpPr>
              <p:cNvPr id="19" name="グループ化 18">
                <a:extLst>
                  <a:ext uri="{FF2B5EF4-FFF2-40B4-BE49-F238E27FC236}">
                    <a16:creationId xmlns:a16="http://schemas.microsoft.com/office/drawing/2014/main" id="{D9C6D453-3534-600E-B72C-E512A29694CC}"/>
                  </a:ext>
                </a:extLst>
              </p:cNvPr>
              <p:cNvGrpSpPr/>
              <p:nvPr/>
            </p:nvGrpSpPr>
            <p:grpSpPr>
              <a:xfrm>
                <a:off x="2008657" y="4365104"/>
                <a:ext cx="325659" cy="77796"/>
                <a:chOff x="2251045" y="4329104"/>
                <a:chExt cx="325659" cy="77796"/>
              </a:xfrm>
            </p:grpSpPr>
            <p:sp>
              <p:nvSpPr>
                <p:cNvPr id="23" name="AutoShape 1619">
                  <a:extLst>
                    <a:ext uri="{FF2B5EF4-FFF2-40B4-BE49-F238E27FC236}">
                      <a16:creationId xmlns:a16="http://schemas.microsoft.com/office/drawing/2014/main" id="{6BC4F02C-1EAE-0AAB-81E2-F35FDB40C7EC}"/>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4" name="AutoShape 1619">
                  <a:extLst>
                    <a:ext uri="{FF2B5EF4-FFF2-40B4-BE49-F238E27FC236}">
                      <a16:creationId xmlns:a16="http://schemas.microsoft.com/office/drawing/2014/main" id="{C9750072-92D8-403D-95AD-BD61FF907C53}"/>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5" name="AutoShape 1619">
                  <a:extLst>
                    <a:ext uri="{FF2B5EF4-FFF2-40B4-BE49-F238E27FC236}">
                      <a16:creationId xmlns:a16="http://schemas.microsoft.com/office/drawing/2014/main" id="{A697E19D-E997-FEB3-99AA-174BBDDD7048}"/>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20" name="AutoShape 1619">
                <a:extLst>
                  <a:ext uri="{FF2B5EF4-FFF2-40B4-BE49-F238E27FC236}">
                    <a16:creationId xmlns:a16="http://schemas.microsoft.com/office/drawing/2014/main" id="{93D36963-C73C-6E46-64F7-08204988666C}"/>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1" name="AutoShape 1619">
                <a:extLst>
                  <a:ext uri="{FF2B5EF4-FFF2-40B4-BE49-F238E27FC236}">
                    <a16:creationId xmlns:a16="http://schemas.microsoft.com/office/drawing/2014/main" id="{3032B12C-DAAE-36DB-59B3-E715967E478D}"/>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2" name="AutoShape 1619">
                <a:extLst>
                  <a:ext uri="{FF2B5EF4-FFF2-40B4-BE49-F238E27FC236}">
                    <a16:creationId xmlns:a16="http://schemas.microsoft.com/office/drawing/2014/main" id="{777BCB9E-646B-640E-C6C6-44ACCE2BC70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18" name="Picture 5" descr="C:\Program Files\Microsoft Office\MEDIA\CAGCAT10\j0187423.wmf">
              <a:extLst>
                <a:ext uri="{FF2B5EF4-FFF2-40B4-BE49-F238E27FC236}">
                  <a16:creationId xmlns:a16="http://schemas.microsoft.com/office/drawing/2014/main" id="{A03E3A1D-E77D-CD29-C4C0-6501F37E340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1664" name="Picture 1737">
            <a:extLst>
              <a:ext uri="{FF2B5EF4-FFF2-40B4-BE49-F238E27FC236}">
                <a16:creationId xmlns:a16="http://schemas.microsoft.com/office/drawing/2014/main" id="{B4F03B6F-5021-A395-B0ED-6BAAA31FE82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2892111" y="3277824"/>
            <a:ext cx="529496" cy="383922"/>
          </a:xfrm>
          <a:prstGeom prst="rect">
            <a:avLst/>
          </a:prstGeom>
          <a:noFill/>
          <a:ln w="9525">
            <a:noFill/>
            <a:miter lim="800000"/>
            <a:headEnd/>
            <a:tailEnd/>
          </a:ln>
        </p:spPr>
      </p:pic>
      <p:pic>
        <p:nvPicPr>
          <p:cNvPr id="1665" name="Picture 3">
            <a:extLst>
              <a:ext uri="{FF2B5EF4-FFF2-40B4-BE49-F238E27FC236}">
                <a16:creationId xmlns:a16="http://schemas.microsoft.com/office/drawing/2014/main" id="{4C75A42F-AA70-7707-BB2E-98E26AD9BF85}"/>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159093" y="3156638"/>
            <a:ext cx="1351938" cy="98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6" name="Picture 1737">
            <a:extLst>
              <a:ext uri="{FF2B5EF4-FFF2-40B4-BE49-F238E27FC236}">
                <a16:creationId xmlns:a16="http://schemas.microsoft.com/office/drawing/2014/main" id="{1839BDF4-0A9D-1F70-8FAE-E2EECFD3F9D6}"/>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6119652" y="3263222"/>
            <a:ext cx="529496" cy="383922"/>
          </a:xfrm>
          <a:prstGeom prst="rect">
            <a:avLst/>
          </a:prstGeom>
          <a:noFill/>
          <a:ln w="9525">
            <a:noFill/>
            <a:miter lim="800000"/>
            <a:headEnd/>
            <a:tailEnd/>
          </a:ln>
        </p:spPr>
      </p:pic>
      <p:sp>
        <p:nvSpPr>
          <p:cNvPr id="1667" name="矢印: 右 1666">
            <a:extLst>
              <a:ext uri="{FF2B5EF4-FFF2-40B4-BE49-F238E27FC236}">
                <a16:creationId xmlns:a16="http://schemas.microsoft.com/office/drawing/2014/main" id="{76ED96B1-BFAB-2316-6C4E-0A2425BFDA18}"/>
              </a:ext>
            </a:extLst>
          </p:cNvPr>
          <p:cNvSpPr/>
          <p:nvPr/>
        </p:nvSpPr>
        <p:spPr>
          <a:xfrm>
            <a:off x="2730313" y="3645114"/>
            <a:ext cx="1818252"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1668" name="矢印: 右 1667">
            <a:extLst>
              <a:ext uri="{FF2B5EF4-FFF2-40B4-BE49-F238E27FC236}">
                <a16:creationId xmlns:a16="http://schemas.microsoft.com/office/drawing/2014/main" id="{F8A229C7-3CB9-AE11-E46D-C3F21C0C3E08}"/>
              </a:ext>
            </a:extLst>
          </p:cNvPr>
          <p:cNvSpPr/>
          <p:nvPr/>
        </p:nvSpPr>
        <p:spPr>
          <a:xfrm>
            <a:off x="6094455" y="3646881"/>
            <a:ext cx="1117614"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1669" name="正方形/長方形 1668">
            <a:extLst>
              <a:ext uri="{FF2B5EF4-FFF2-40B4-BE49-F238E27FC236}">
                <a16:creationId xmlns:a16="http://schemas.microsoft.com/office/drawing/2014/main" id="{6203A691-56A5-B656-0AB2-21C27B1FA663}"/>
              </a:ext>
            </a:extLst>
          </p:cNvPr>
          <p:cNvSpPr/>
          <p:nvPr/>
        </p:nvSpPr>
        <p:spPr>
          <a:xfrm>
            <a:off x="1030851" y="2755317"/>
            <a:ext cx="1608421"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木材関連事業者</a:t>
            </a:r>
          </a:p>
        </p:txBody>
      </p:sp>
      <p:sp>
        <p:nvSpPr>
          <p:cNvPr id="1670" name="正方形/長方形 1669">
            <a:extLst>
              <a:ext uri="{FF2B5EF4-FFF2-40B4-BE49-F238E27FC236}">
                <a16:creationId xmlns:a16="http://schemas.microsoft.com/office/drawing/2014/main" id="{235765AF-11D2-36CB-3020-A88074158B16}"/>
              </a:ext>
            </a:extLst>
          </p:cNvPr>
          <p:cNvSpPr/>
          <p:nvPr/>
        </p:nvSpPr>
        <p:spPr>
          <a:xfrm>
            <a:off x="4361855" y="2749250"/>
            <a:ext cx="1818252"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燃料化加工事業者</a:t>
            </a:r>
          </a:p>
        </p:txBody>
      </p:sp>
      <p:sp>
        <p:nvSpPr>
          <p:cNvPr id="1671" name="四角形: 角を丸くする 1670">
            <a:extLst>
              <a:ext uri="{FF2B5EF4-FFF2-40B4-BE49-F238E27FC236}">
                <a16:creationId xmlns:a16="http://schemas.microsoft.com/office/drawing/2014/main" id="{9A2E730B-3E40-D79F-01C4-A341F7F51C90}"/>
              </a:ext>
            </a:extLst>
          </p:cNvPr>
          <p:cNvSpPr/>
          <p:nvPr/>
        </p:nvSpPr>
        <p:spPr>
          <a:xfrm>
            <a:off x="2639272" y="2621815"/>
            <a:ext cx="4091610" cy="1808310"/>
          </a:xfrm>
          <a:prstGeom prst="roundRect">
            <a:avLst>
              <a:gd name="adj" fmla="val 9815"/>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1672" name="正方形/長方形 1671">
            <a:extLst>
              <a:ext uri="{FF2B5EF4-FFF2-40B4-BE49-F238E27FC236}">
                <a16:creationId xmlns:a16="http://schemas.microsoft.com/office/drawing/2014/main" id="{02885F87-AE76-FE9C-70C5-9AEA3C8A27BF}"/>
              </a:ext>
            </a:extLst>
          </p:cNvPr>
          <p:cNvSpPr/>
          <p:nvPr/>
        </p:nvSpPr>
        <p:spPr>
          <a:xfrm>
            <a:off x="3477491" y="2349419"/>
            <a:ext cx="2133919"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研究開発項目②　実証事業範囲</a:t>
            </a:r>
          </a:p>
        </p:txBody>
      </p:sp>
      <p:pic>
        <p:nvPicPr>
          <p:cNvPr id="1673" name="Picture 1737">
            <a:extLst>
              <a:ext uri="{FF2B5EF4-FFF2-40B4-BE49-F238E27FC236}">
                <a16:creationId xmlns:a16="http://schemas.microsoft.com/office/drawing/2014/main" id="{0837810A-3B4A-7F97-D9D0-E389C5BD640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4017226" y="3263222"/>
            <a:ext cx="529496" cy="383922"/>
          </a:xfrm>
          <a:prstGeom prst="rect">
            <a:avLst/>
          </a:prstGeom>
          <a:noFill/>
          <a:ln w="9525">
            <a:noFill/>
            <a:miter lim="800000"/>
            <a:headEnd/>
            <a:tailEnd/>
          </a:ln>
        </p:spPr>
      </p:pic>
      <p:sp>
        <p:nvSpPr>
          <p:cNvPr id="3" name="正方形/長方形 2">
            <a:extLst>
              <a:ext uri="{FF2B5EF4-FFF2-40B4-BE49-F238E27FC236}">
                <a16:creationId xmlns:a16="http://schemas.microsoft.com/office/drawing/2014/main" id="{B7489A33-F40C-1FAC-FB58-DAA3A0A14859}"/>
              </a:ext>
            </a:extLst>
          </p:cNvPr>
          <p:cNvSpPr/>
          <p:nvPr/>
        </p:nvSpPr>
        <p:spPr>
          <a:xfrm>
            <a:off x="563920" y="2336962"/>
            <a:ext cx="2287806" cy="276999"/>
          </a:xfrm>
          <a:prstGeom prst="rect">
            <a:avLst/>
          </a:prstGeom>
        </p:spPr>
        <p:txBody>
          <a:bodyPr wrap="none">
            <a:spAutoFit/>
          </a:bodyPr>
          <a:lstStyle/>
          <a:p>
            <a:pPr defTabSz="844083" fontAlgn="auto">
              <a:spcBef>
                <a:spcPts val="0"/>
              </a:spcBef>
              <a:spcAft>
                <a:spcPts val="0"/>
              </a:spcAft>
              <a:defRPr/>
            </a:pPr>
            <a:r>
              <a:rPr lang="ja-JP" altLang="en-US" sz="1200" b="1" i="0" dirty="0">
                <a:solidFill>
                  <a:srgbClr val="C00000"/>
                </a:solidFill>
                <a:latin typeface="Meiryo UI" panose="020B0604030504040204" pitchFamily="50" charset="-128"/>
                <a:ea typeface="Meiryo UI" panose="020B0604030504040204" pitchFamily="50" charset="-128"/>
              </a:rPr>
              <a:t>研究開発項目①　実証事業範囲</a:t>
            </a:r>
          </a:p>
        </p:txBody>
      </p:sp>
      <p:sp>
        <p:nvSpPr>
          <p:cNvPr id="45" name="四角形: 角を丸くする 44">
            <a:extLst>
              <a:ext uri="{FF2B5EF4-FFF2-40B4-BE49-F238E27FC236}">
                <a16:creationId xmlns:a16="http://schemas.microsoft.com/office/drawing/2014/main" id="{92909F63-BB72-967F-84D6-CA092B08E2DF}"/>
              </a:ext>
            </a:extLst>
          </p:cNvPr>
          <p:cNvSpPr/>
          <p:nvPr/>
        </p:nvSpPr>
        <p:spPr>
          <a:xfrm>
            <a:off x="633829" y="2613961"/>
            <a:ext cx="2147988" cy="1808310"/>
          </a:xfrm>
          <a:prstGeom prst="roundRect">
            <a:avLst>
              <a:gd name="adj" fmla="val 9443"/>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D6A7C392-EED9-659C-1545-881E942470DA}"/>
              </a:ext>
            </a:extLst>
          </p:cNvPr>
          <p:cNvSpPr/>
          <p:nvPr/>
        </p:nvSpPr>
        <p:spPr>
          <a:xfrm>
            <a:off x="2741539" y="3014286"/>
            <a:ext cx="1818252"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輸送手段</a:t>
            </a:r>
          </a:p>
        </p:txBody>
      </p:sp>
      <p:sp>
        <p:nvSpPr>
          <p:cNvPr id="47" name="正方形/長方形 46">
            <a:extLst>
              <a:ext uri="{FF2B5EF4-FFF2-40B4-BE49-F238E27FC236}">
                <a16:creationId xmlns:a16="http://schemas.microsoft.com/office/drawing/2014/main" id="{65C337F8-D8B4-CB2A-47EC-B5612EEE7137}"/>
              </a:ext>
            </a:extLst>
          </p:cNvPr>
          <p:cNvSpPr/>
          <p:nvPr/>
        </p:nvSpPr>
        <p:spPr>
          <a:xfrm>
            <a:off x="2555359" y="3883903"/>
            <a:ext cx="1818252" cy="276999"/>
          </a:xfrm>
          <a:prstGeom prst="rect">
            <a:avLst/>
          </a:prstGeom>
        </p:spPr>
        <p:txBody>
          <a:bodyPr wrap="square">
            <a:spAutoFit/>
          </a:bodyPr>
          <a:lstStyle/>
          <a:p>
            <a:r>
              <a:rPr lang="ja-JP" altLang="en-US" sz="1200" b="1" dirty="0">
                <a:solidFill>
                  <a:prstClr val="black"/>
                </a:solidFill>
                <a:latin typeface="Meiryo UI" panose="020B0604030504040204" pitchFamily="50" charset="-128"/>
                <a:ea typeface="Meiryo UI" panose="020B0604030504040204" pitchFamily="50" charset="-128"/>
              </a:rPr>
              <a:t>移動式チッパー含む</a:t>
            </a:r>
          </a:p>
        </p:txBody>
      </p:sp>
      <p:sp>
        <p:nvSpPr>
          <p:cNvPr id="4" name="正方形/長方形 3">
            <a:extLst>
              <a:ext uri="{FF2B5EF4-FFF2-40B4-BE49-F238E27FC236}">
                <a16:creationId xmlns:a16="http://schemas.microsoft.com/office/drawing/2014/main" id="{609C7775-FCBD-C785-7CCD-82F7B34B4CFD}"/>
              </a:ext>
            </a:extLst>
          </p:cNvPr>
          <p:cNvSpPr/>
          <p:nvPr/>
        </p:nvSpPr>
        <p:spPr>
          <a:xfrm>
            <a:off x="7291139" y="3035019"/>
            <a:ext cx="1808398"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バイオマス発電所等</a:t>
            </a:r>
          </a:p>
        </p:txBody>
      </p:sp>
      <p:sp>
        <p:nvSpPr>
          <p:cNvPr id="5" name="正方形/長方形 4">
            <a:extLst>
              <a:ext uri="{FF2B5EF4-FFF2-40B4-BE49-F238E27FC236}">
                <a16:creationId xmlns:a16="http://schemas.microsoft.com/office/drawing/2014/main" id="{917C3EB9-9C41-D8B8-A0C2-82DC1D8C067D}"/>
              </a:ext>
            </a:extLst>
          </p:cNvPr>
          <p:cNvSpPr/>
          <p:nvPr/>
        </p:nvSpPr>
        <p:spPr>
          <a:xfrm>
            <a:off x="7789699" y="4197973"/>
            <a:ext cx="1555234"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利用設備は対象外です</a:t>
            </a:r>
          </a:p>
        </p:txBody>
      </p:sp>
    </p:spTree>
    <p:extLst>
      <p:ext uri="{BB962C8B-B14F-4D97-AF65-F5344CB8AC3E}">
        <p14:creationId xmlns:p14="http://schemas.microsoft.com/office/powerpoint/2010/main" val="3421536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(3)</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290028" y="804378"/>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571734" y="1238519"/>
            <a:ext cx="9309093" cy="830997"/>
          </a:xfrm>
          <a:prstGeom prst="rect">
            <a:avLst/>
          </a:prstGeom>
          <a:noFill/>
        </p:spPr>
        <p:txBody>
          <a:bodyPr wrap="square" lIns="0" tIns="0" rIns="0" bIns="0" rtlCol="0">
            <a:spAutoFit/>
          </a:bodyPr>
          <a:lstStyle/>
          <a:p>
            <a:pPr algn="l" fontAlgn="auto">
              <a:spcBef>
                <a:spcPts val="0"/>
              </a:spcBef>
              <a:spcAft>
                <a:spcPts val="0"/>
              </a:spcAft>
              <a:defRPr/>
            </a:pPr>
            <a:r>
              <a:rPr lang="ja-JP" altLang="en-US" b="1" dirty="0">
                <a:solidFill>
                  <a:srgbClr val="C00000"/>
                </a:solidFill>
                <a:latin typeface="Meiryo UI" panose="020B0604030504040204" pitchFamily="50" charset="-128"/>
                <a:ea typeface="Meiryo UI" panose="020B0604030504040204" pitchFamily="50" charset="-128"/>
              </a:rPr>
              <a:t>・今回提案する実証事業概要</a:t>
            </a:r>
            <a:r>
              <a:rPr lang="ja-JP" altLang="en-US" b="1" dirty="0">
                <a:solidFill>
                  <a:srgbClr val="002060"/>
                </a:solidFill>
                <a:latin typeface="Meiryo UI" panose="020B0604030504040204" pitchFamily="50" charset="-128"/>
                <a:ea typeface="Meiryo UI" panose="020B0604030504040204" pitchFamily="50" charset="-128"/>
              </a:rPr>
              <a:t>について</a:t>
            </a:r>
            <a:r>
              <a:rPr lang="ja-JP" altLang="en-US" b="1" dirty="0">
                <a:solidFill>
                  <a:srgbClr val="C00000"/>
                </a:solidFill>
                <a:latin typeface="Meiryo UI" panose="020B0604030504040204" pitchFamily="50" charset="-128"/>
                <a:ea typeface="Meiryo UI" panose="020B0604030504040204" pitchFamily="50" charset="-128"/>
              </a:rPr>
              <a:t>事業の全体図が分かるまとめを</a:t>
            </a:r>
            <a:r>
              <a:rPr lang="en-US" altLang="ja-JP" b="1" i="0" dirty="0">
                <a:solidFill>
                  <a:srgbClr val="C00000"/>
                </a:solidFill>
                <a:latin typeface="Meiryo UI" panose="020B0604030504040204" pitchFamily="50" charset="-128"/>
                <a:ea typeface="Meiryo UI" panose="020B0604030504040204" pitchFamily="50" charset="-128"/>
              </a:rPr>
              <a:t>1</a:t>
            </a:r>
            <a:r>
              <a:rPr lang="ja-JP" altLang="en-US" b="1" dirty="0">
                <a:solidFill>
                  <a:srgbClr val="C00000"/>
                </a:solidFill>
                <a:latin typeface="Meiryo UI" panose="020B0604030504040204" pitchFamily="50" charset="-128"/>
                <a:ea typeface="Meiryo UI" panose="020B0604030504040204" pitchFamily="50" charset="-128"/>
              </a:rPr>
              <a:t>ページで作成してください</a:t>
            </a:r>
            <a:r>
              <a:rPr lang="ja-JP" altLang="en-US" b="1" dirty="0">
                <a:solidFill>
                  <a:srgbClr val="002060"/>
                </a:solidFill>
                <a:latin typeface="Meiryo UI" panose="020B0604030504040204" pitchFamily="50" charset="-128"/>
                <a:ea typeface="Meiryo UI" panose="020B0604030504040204" pitchFamily="50" charset="-128"/>
              </a:rPr>
              <a:t>。</a:t>
            </a:r>
            <a:endParaRPr lang="en-US" altLang="ja-JP" b="1" dirty="0">
              <a:solidFill>
                <a:srgbClr val="002060"/>
              </a:solidFill>
              <a:latin typeface="Meiryo UI" panose="020B0604030504040204" pitchFamily="50" charset="-128"/>
              <a:ea typeface="Meiryo UI" panose="020B0604030504040204" pitchFamily="50" charset="-128"/>
            </a:endParaRPr>
          </a:p>
          <a:p>
            <a:pPr algn="l"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・また、事業内容の詳細については図表を用いて目標に対して各工程がどのように貢献するか</a:t>
            </a:r>
            <a:endParaRPr lang="en-US" altLang="ja-JP" b="1" dirty="0">
              <a:solidFill>
                <a:srgbClr val="002060"/>
              </a:solidFill>
              <a:latin typeface="Meiryo UI" panose="020B0604030504040204" pitchFamily="50" charset="-128"/>
              <a:ea typeface="Meiryo UI" panose="020B0604030504040204" pitchFamily="50" charset="-128"/>
            </a:endParaRPr>
          </a:p>
          <a:p>
            <a:pPr algn="l"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en-US" b="1" dirty="0">
                <a:solidFill>
                  <a:srgbClr val="C00000"/>
                </a:solidFill>
                <a:latin typeface="Meiryo UI" panose="020B0604030504040204" pitchFamily="50" charset="-128"/>
                <a:ea typeface="Meiryo UI" panose="020B0604030504040204" pitchFamily="50" charset="-128"/>
              </a:rPr>
              <a:t>具体的かつ定量的に</a:t>
            </a:r>
            <a:r>
              <a:rPr lang="ja-JP" altLang="en-US" b="1" dirty="0">
                <a:solidFill>
                  <a:srgbClr val="002060"/>
                </a:solidFill>
                <a:latin typeface="Meiryo UI" panose="020B0604030504040204" pitchFamily="50" charset="-128"/>
                <a:ea typeface="Meiryo UI" panose="020B0604030504040204" pitchFamily="50" charset="-128"/>
              </a:rPr>
              <a:t>記載下さい。（複数枚可）</a:t>
            </a:r>
            <a:endParaRPr lang="en-US" altLang="ja-JP" b="1" dirty="0">
              <a:solidFill>
                <a:srgbClr val="002060"/>
              </a:solidFill>
              <a:latin typeface="Meiryo UI" panose="020B0604030504040204" pitchFamily="50" charset="-128"/>
              <a:ea typeface="Meiryo UI" panose="020B0604030504040204" pitchFamily="50" charset="-128"/>
            </a:endParaRPr>
          </a:p>
        </p:txBody>
      </p:sp>
      <p:sp>
        <p:nvSpPr>
          <p:cNvPr id="42" name="角丸四角形 41"/>
          <p:cNvSpPr/>
          <p:nvPr/>
        </p:nvSpPr>
        <p:spPr>
          <a:xfrm>
            <a:off x="3678724"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pic>
        <p:nvPicPr>
          <p:cNvPr id="3" name="図 3945" descr="大規模工場ポンチ絵パーツ.png">
            <a:extLst>
              <a:ext uri="{FF2B5EF4-FFF2-40B4-BE49-F238E27FC236}">
                <a16:creationId xmlns:a16="http://schemas.microsoft.com/office/drawing/2014/main" id="{DAB9F04D-C05B-C1D5-789A-2F15A0F9CF54}"/>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86737" y="4127604"/>
            <a:ext cx="1221515" cy="551997"/>
          </a:xfrm>
          <a:prstGeom prst="rect">
            <a:avLst/>
          </a:prstGeom>
          <a:noFill/>
          <a:ln w="9525">
            <a:noFill/>
            <a:miter lim="800000"/>
            <a:headEnd/>
            <a:tailEnd/>
          </a:ln>
        </p:spPr>
      </p:pic>
      <p:grpSp>
        <p:nvGrpSpPr>
          <p:cNvPr id="4" name="グループ化 3">
            <a:extLst>
              <a:ext uri="{FF2B5EF4-FFF2-40B4-BE49-F238E27FC236}">
                <a16:creationId xmlns:a16="http://schemas.microsoft.com/office/drawing/2014/main" id="{BE724B42-3C91-4B3E-3857-1056F288D763}"/>
              </a:ext>
            </a:extLst>
          </p:cNvPr>
          <p:cNvGrpSpPr/>
          <p:nvPr/>
        </p:nvGrpSpPr>
        <p:grpSpPr>
          <a:xfrm>
            <a:off x="4051904" y="3675355"/>
            <a:ext cx="1435362" cy="1065077"/>
            <a:chOff x="3636645" y="5657056"/>
            <a:chExt cx="1455128" cy="1093798"/>
          </a:xfrm>
        </p:grpSpPr>
        <p:sp>
          <p:nvSpPr>
            <p:cNvPr id="5" name="角丸四角形 204">
              <a:extLst>
                <a:ext uri="{FF2B5EF4-FFF2-40B4-BE49-F238E27FC236}">
                  <a16:creationId xmlns:a16="http://schemas.microsoft.com/office/drawing/2014/main" id="{DCE33B93-8051-A62D-9B62-049A372ACC48}"/>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nvGrpSpPr>
            <p:cNvPr id="6" name="グループ化 5">
              <a:extLst>
                <a:ext uri="{FF2B5EF4-FFF2-40B4-BE49-F238E27FC236}">
                  <a16:creationId xmlns:a16="http://schemas.microsoft.com/office/drawing/2014/main" id="{0F37585F-BA2D-2A5C-8293-CBB01C804E69}"/>
                </a:ext>
              </a:extLst>
            </p:cNvPr>
            <p:cNvGrpSpPr>
              <a:grpSpLocks noChangeAspect="1"/>
            </p:cNvGrpSpPr>
            <p:nvPr/>
          </p:nvGrpSpPr>
          <p:grpSpPr bwMode="auto">
            <a:xfrm>
              <a:off x="4284024" y="6184113"/>
              <a:ext cx="751052" cy="402084"/>
              <a:chOff x="642906" y="3351225"/>
              <a:chExt cx="1292227" cy="408485"/>
            </a:xfrm>
          </p:grpSpPr>
          <p:grpSp>
            <p:nvGrpSpPr>
              <p:cNvPr id="82" name="Group 1861">
                <a:extLst>
                  <a:ext uri="{FF2B5EF4-FFF2-40B4-BE49-F238E27FC236}">
                    <a16:creationId xmlns:a16="http://schemas.microsoft.com/office/drawing/2014/main" id="{8E1EFC5E-4E0A-3D3A-9503-23F606C768C6}"/>
                  </a:ext>
                </a:extLst>
              </p:cNvPr>
              <p:cNvGrpSpPr>
                <a:grpSpLocks/>
              </p:cNvGrpSpPr>
              <p:nvPr/>
            </p:nvGrpSpPr>
            <p:grpSpPr bwMode="auto">
              <a:xfrm>
                <a:off x="922314" y="3351225"/>
                <a:ext cx="792161" cy="252808"/>
                <a:chOff x="1760" y="640"/>
                <a:chExt cx="380" cy="210"/>
              </a:xfrm>
            </p:grpSpPr>
            <p:sp>
              <p:nvSpPr>
                <p:cNvPr id="2181" name="AutoShape 1862">
                  <a:extLst>
                    <a:ext uri="{FF2B5EF4-FFF2-40B4-BE49-F238E27FC236}">
                      <a16:creationId xmlns:a16="http://schemas.microsoft.com/office/drawing/2014/main" id="{69100A82-5B6A-9469-A9D9-348B2A92F8F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2" name="AutoShape 1863">
                  <a:extLst>
                    <a:ext uri="{FF2B5EF4-FFF2-40B4-BE49-F238E27FC236}">
                      <a16:creationId xmlns:a16="http://schemas.microsoft.com/office/drawing/2014/main" id="{DD1D0C0B-1BD1-ED39-DC27-0CD2F361B046}"/>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3" name="AutoShape 1864">
                  <a:extLst>
                    <a:ext uri="{FF2B5EF4-FFF2-40B4-BE49-F238E27FC236}">
                      <a16:creationId xmlns:a16="http://schemas.microsoft.com/office/drawing/2014/main" id="{F5E51A71-FA74-4EF2-EEAC-07F7B96A35F2}"/>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4" name="AutoShape 1865">
                  <a:extLst>
                    <a:ext uri="{FF2B5EF4-FFF2-40B4-BE49-F238E27FC236}">
                      <a16:creationId xmlns:a16="http://schemas.microsoft.com/office/drawing/2014/main" id="{4AFABB37-A3FD-5512-E643-6EE8AF5216FD}"/>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5" name="AutoShape 1866">
                  <a:extLst>
                    <a:ext uri="{FF2B5EF4-FFF2-40B4-BE49-F238E27FC236}">
                      <a16:creationId xmlns:a16="http://schemas.microsoft.com/office/drawing/2014/main" id="{56BAD560-0A44-07F1-125C-6991A6B6988D}"/>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6" name="AutoShape 1867">
                  <a:extLst>
                    <a:ext uri="{FF2B5EF4-FFF2-40B4-BE49-F238E27FC236}">
                      <a16:creationId xmlns:a16="http://schemas.microsoft.com/office/drawing/2014/main" id="{E1E811FF-2D39-CAC4-EE00-683AB2DBFA1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187" name="Group 1868">
                  <a:extLst>
                    <a:ext uri="{FF2B5EF4-FFF2-40B4-BE49-F238E27FC236}">
                      <a16:creationId xmlns:a16="http://schemas.microsoft.com/office/drawing/2014/main" id="{AC8FBF5E-E0D9-65A6-6DDC-3B874328D9DD}"/>
                    </a:ext>
                  </a:extLst>
                </p:cNvPr>
                <p:cNvGrpSpPr>
                  <a:grpSpLocks/>
                </p:cNvGrpSpPr>
                <p:nvPr/>
              </p:nvGrpSpPr>
              <p:grpSpPr bwMode="auto">
                <a:xfrm>
                  <a:off x="2017" y="808"/>
                  <a:ext cx="40" cy="22"/>
                  <a:chOff x="1937" y="882"/>
                  <a:chExt cx="666" cy="347"/>
                </a:xfrm>
              </p:grpSpPr>
              <p:sp>
                <p:nvSpPr>
                  <p:cNvPr id="2363" name="AutoShape 1869">
                    <a:extLst>
                      <a:ext uri="{FF2B5EF4-FFF2-40B4-BE49-F238E27FC236}">
                        <a16:creationId xmlns:a16="http://schemas.microsoft.com/office/drawing/2014/main" id="{5B3CC026-1AA8-56AD-5505-FD7D8FA4EA4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4" name="AutoShape 1870">
                    <a:extLst>
                      <a:ext uri="{FF2B5EF4-FFF2-40B4-BE49-F238E27FC236}">
                        <a16:creationId xmlns:a16="http://schemas.microsoft.com/office/drawing/2014/main" id="{33AE99F5-665F-009B-CE59-578CEE1779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5" name="AutoShape 1871">
                    <a:extLst>
                      <a:ext uri="{FF2B5EF4-FFF2-40B4-BE49-F238E27FC236}">
                        <a16:creationId xmlns:a16="http://schemas.microsoft.com/office/drawing/2014/main" id="{5E8F2690-1B3E-2EAB-96E3-C385696AD9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88" name="Group 1872">
                  <a:extLst>
                    <a:ext uri="{FF2B5EF4-FFF2-40B4-BE49-F238E27FC236}">
                      <a16:creationId xmlns:a16="http://schemas.microsoft.com/office/drawing/2014/main" id="{19CFE2E7-657B-67D9-8E79-6F86A7CBE450}"/>
                    </a:ext>
                  </a:extLst>
                </p:cNvPr>
                <p:cNvGrpSpPr>
                  <a:grpSpLocks/>
                </p:cNvGrpSpPr>
                <p:nvPr/>
              </p:nvGrpSpPr>
              <p:grpSpPr bwMode="auto">
                <a:xfrm>
                  <a:off x="1986" y="750"/>
                  <a:ext cx="112" cy="72"/>
                  <a:chOff x="1987" y="755"/>
                  <a:chExt cx="112" cy="72"/>
                </a:xfrm>
              </p:grpSpPr>
              <p:grpSp>
                <p:nvGrpSpPr>
                  <p:cNvPr id="2220" name="Group 1873">
                    <a:extLst>
                      <a:ext uri="{FF2B5EF4-FFF2-40B4-BE49-F238E27FC236}">
                        <a16:creationId xmlns:a16="http://schemas.microsoft.com/office/drawing/2014/main" id="{4B2E38B3-5EBC-D17C-136D-7A309D1A9E2F}"/>
                      </a:ext>
                    </a:extLst>
                  </p:cNvPr>
                  <p:cNvGrpSpPr>
                    <a:grpSpLocks/>
                  </p:cNvGrpSpPr>
                  <p:nvPr/>
                </p:nvGrpSpPr>
                <p:grpSpPr bwMode="auto">
                  <a:xfrm>
                    <a:off x="1999" y="781"/>
                    <a:ext cx="100" cy="42"/>
                    <a:chOff x="1999" y="781"/>
                    <a:chExt cx="100" cy="42"/>
                  </a:xfrm>
                </p:grpSpPr>
                <p:grpSp>
                  <p:nvGrpSpPr>
                    <p:cNvPr id="2351" name="Group 1874">
                      <a:extLst>
                        <a:ext uri="{FF2B5EF4-FFF2-40B4-BE49-F238E27FC236}">
                          <a16:creationId xmlns:a16="http://schemas.microsoft.com/office/drawing/2014/main" id="{B875E659-67CE-D8CD-EAF8-DA1BF2037E62}"/>
                        </a:ext>
                      </a:extLst>
                    </p:cNvPr>
                    <p:cNvGrpSpPr>
                      <a:grpSpLocks/>
                    </p:cNvGrpSpPr>
                    <p:nvPr/>
                  </p:nvGrpSpPr>
                  <p:grpSpPr bwMode="auto">
                    <a:xfrm>
                      <a:off x="1999" y="781"/>
                      <a:ext cx="40" cy="22"/>
                      <a:chOff x="1937" y="882"/>
                      <a:chExt cx="666" cy="347"/>
                    </a:xfrm>
                  </p:grpSpPr>
                  <p:sp>
                    <p:nvSpPr>
                      <p:cNvPr id="2360" name="AutoShape 1875">
                        <a:extLst>
                          <a:ext uri="{FF2B5EF4-FFF2-40B4-BE49-F238E27FC236}">
                            <a16:creationId xmlns:a16="http://schemas.microsoft.com/office/drawing/2014/main" id="{824CF358-0C26-0116-F79F-D45C993BA29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1" name="AutoShape 1876">
                        <a:extLst>
                          <a:ext uri="{FF2B5EF4-FFF2-40B4-BE49-F238E27FC236}">
                            <a16:creationId xmlns:a16="http://schemas.microsoft.com/office/drawing/2014/main" id="{50C5AFC8-CA7C-D327-56C3-4597F6D374D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2" name="AutoShape 1877">
                        <a:extLst>
                          <a:ext uri="{FF2B5EF4-FFF2-40B4-BE49-F238E27FC236}">
                            <a16:creationId xmlns:a16="http://schemas.microsoft.com/office/drawing/2014/main" id="{C5852D1E-D817-2FBF-DAD2-AD975CD86D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52" name="Group 1878">
                      <a:extLst>
                        <a:ext uri="{FF2B5EF4-FFF2-40B4-BE49-F238E27FC236}">
                          <a16:creationId xmlns:a16="http://schemas.microsoft.com/office/drawing/2014/main" id="{F9B3675D-B082-F4D5-FB79-351941EB6DB0}"/>
                        </a:ext>
                      </a:extLst>
                    </p:cNvPr>
                    <p:cNvGrpSpPr>
                      <a:grpSpLocks/>
                    </p:cNvGrpSpPr>
                    <p:nvPr/>
                  </p:nvGrpSpPr>
                  <p:grpSpPr bwMode="auto">
                    <a:xfrm>
                      <a:off x="2029" y="791"/>
                      <a:ext cx="40" cy="22"/>
                      <a:chOff x="1937" y="882"/>
                      <a:chExt cx="666" cy="347"/>
                    </a:xfrm>
                  </p:grpSpPr>
                  <p:sp>
                    <p:nvSpPr>
                      <p:cNvPr id="2357" name="AutoShape 1879">
                        <a:extLst>
                          <a:ext uri="{FF2B5EF4-FFF2-40B4-BE49-F238E27FC236}">
                            <a16:creationId xmlns:a16="http://schemas.microsoft.com/office/drawing/2014/main" id="{07B9971D-C98A-3514-C914-C01D4133C36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8" name="AutoShape 1880">
                        <a:extLst>
                          <a:ext uri="{FF2B5EF4-FFF2-40B4-BE49-F238E27FC236}">
                            <a16:creationId xmlns:a16="http://schemas.microsoft.com/office/drawing/2014/main" id="{7BC98EF6-4D62-164A-86F3-96FA25B459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9" name="AutoShape 1881">
                        <a:extLst>
                          <a:ext uri="{FF2B5EF4-FFF2-40B4-BE49-F238E27FC236}">
                            <a16:creationId xmlns:a16="http://schemas.microsoft.com/office/drawing/2014/main" id="{D51BDC37-4A01-1C76-C00A-0BF99040EE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53" name="Group 1882">
                      <a:extLst>
                        <a:ext uri="{FF2B5EF4-FFF2-40B4-BE49-F238E27FC236}">
                          <a16:creationId xmlns:a16="http://schemas.microsoft.com/office/drawing/2014/main" id="{99D5CE8D-F5A3-4DE6-1486-9C9CF1E8C8D6}"/>
                        </a:ext>
                      </a:extLst>
                    </p:cNvPr>
                    <p:cNvGrpSpPr>
                      <a:grpSpLocks/>
                    </p:cNvGrpSpPr>
                    <p:nvPr/>
                  </p:nvGrpSpPr>
                  <p:grpSpPr bwMode="auto">
                    <a:xfrm>
                      <a:off x="2059" y="801"/>
                      <a:ext cx="40" cy="22"/>
                      <a:chOff x="1937" y="882"/>
                      <a:chExt cx="666" cy="347"/>
                    </a:xfrm>
                  </p:grpSpPr>
                  <p:sp>
                    <p:nvSpPr>
                      <p:cNvPr id="2354" name="AutoShape 1883">
                        <a:extLst>
                          <a:ext uri="{FF2B5EF4-FFF2-40B4-BE49-F238E27FC236}">
                            <a16:creationId xmlns:a16="http://schemas.microsoft.com/office/drawing/2014/main" id="{91683492-EC8F-60E8-F64C-377586967B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5" name="AutoShape 1884">
                        <a:extLst>
                          <a:ext uri="{FF2B5EF4-FFF2-40B4-BE49-F238E27FC236}">
                            <a16:creationId xmlns:a16="http://schemas.microsoft.com/office/drawing/2014/main" id="{54A436C1-8AC8-1A31-C1EA-5D0009CCBFC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6" name="AutoShape 1885">
                        <a:extLst>
                          <a:ext uri="{FF2B5EF4-FFF2-40B4-BE49-F238E27FC236}">
                            <a16:creationId xmlns:a16="http://schemas.microsoft.com/office/drawing/2014/main" id="{C4CDBE60-46CF-5225-305E-86EBE5EB9C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1" name="Group 1886">
                    <a:extLst>
                      <a:ext uri="{FF2B5EF4-FFF2-40B4-BE49-F238E27FC236}">
                        <a16:creationId xmlns:a16="http://schemas.microsoft.com/office/drawing/2014/main" id="{C0B03FE3-2ADA-B433-798F-3ED75A245CE2}"/>
                      </a:ext>
                    </a:extLst>
                  </p:cNvPr>
                  <p:cNvGrpSpPr>
                    <a:grpSpLocks/>
                  </p:cNvGrpSpPr>
                  <p:nvPr/>
                </p:nvGrpSpPr>
                <p:grpSpPr bwMode="auto">
                  <a:xfrm>
                    <a:off x="1999" y="775"/>
                    <a:ext cx="100" cy="42"/>
                    <a:chOff x="1999" y="781"/>
                    <a:chExt cx="100" cy="42"/>
                  </a:xfrm>
                </p:grpSpPr>
                <p:grpSp>
                  <p:nvGrpSpPr>
                    <p:cNvPr id="2339" name="Group 1887">
                      <a:extLst>
                        <a:ext uri="{FF2B5EF4-FFF2-40B4-BE49-F238E27FC236}">
                          <a16:creationId xmlns:a16="http://schemas.microsoft.com/office/drawing/2014/main" id="{2EB9F847-FBAC-11E8-CD59-04FCAE20AC9D}"/>
                        </a:ext>
                      </a:extLst>
                    </p:cNvPr>
                    <p:cNvGrpSpPr>
                      <a:grpSpLocks/>
                    </p:cNvGrpSpPr>
                    <p:nvPr/>
                  </p:nvGrpSpPr>
                  <p:grpSpPr bwMode="auto">
                    <a:xfrm>
                      <a:off x="1999" y="781"/>
                      <a:ext cx="40" cy="22"/>
                      <a:chOff x="1937" y="882"/>
                      <a:chExt cx="666" cy="347"/>
                    </a:xfrm>
                  </p:grpSpPr>
                  <p:sp>
                    <p:nvSpPr>
                      <p:cNvPr id="2348" name="AutoShape 1888">
                        <a:extLst>
                          <a:ext uri="{FF2B5EF4-FFF2-40B4-BE49-F238E27FC236}">
                            <a16:creationId xmlns:a16="http://schemas.microsoft.com/office/drawing/2014/main" id="{97F2EFFD-864C-DE1E-BBA1-EAB53C27C4A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9" name="AutoShape 1889">
                        <a:extLst>
                          <a:ext uri="{FF2B5EF4-FFF2-40B4-BE49-F238E27FC236}">
                            <a16:creationId xmlns:a16="http://schemas.microsoft.com/office/drawing/2014/main" id="{A8A5E5A9-D0D7-67AF-1062-8E300F543A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0" name="AutoShape 1890">
                        <a:extLst>
                          <a:ext uri="{FF2B5EF4-FFF2-40B4-BE49-F238E27FC236}">
                            <a16:creationId xmlns:a16="http://schemas.microsoft.com/office/drawing/2014/main" id="{0AC0D507-EB19-6FE9-8364-4EE143068BB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40" name="Group 1891">
                      <a:extLst>
                        <a:ext uri="{FF2B5EF4-FFF2-40B4-BE49-F238E27FC236}">
                          <a16:creationId xmlns:a16="http://schemas.microsoft.com/office/drawing/2014/main" id="{67952EAD-5DE3-89E7-D413-D52FC773C0CD}"/>
                        </a:ext>
                      </a:extLst>
                    </p:cNvPr>
                    <p:cNvGrpSpPr>
                      <a:grpSpLocks/>
                    </p:cNvGrpSpPr>
                    <p:nvPr/>
                  </p:nvGrpSpPr>
                  <p:grpSpPr bwMode="auto">
                    <a:xfrm>
                      <a:off x="2029" y="791"/>
                      <a:ext cx="40" cy="22"/>
                      <a:chOff x="1937" y="882"/>
                      <a:chExt cx="666" cy="347"/>
                    </a:xfrm>
                  </p:grpSpPr>
                  <p:sp>
                    <p:nvSpPr>
                      <p:cNvPr id="2345" name="AutoShape 1892">
                        <a:extLst>
                          <a:ext uri="{FF2B5EF4-FFF2-40B4-BE49-F238E27FC236}">
                            <a16:creationId xmlns:a16="http://schemas.microsoft.com/office/drawing/2014/main" id="{B5E809C6-68AE-5E67-5509-717F4FA224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6" name="AutoShape 1893">
                        <a:extLst>
                          <a:ext uri="{FF2B5EF4-FFF2-40B4-BE49-F238E27FC236}">
                            <a16:creationId xmlns:a16="http://schemas.microsoft.com/office/drawing/2014/main" id="{EB7E462F-D9F2-D3BC-E34A-CCDCA0EBB6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7" name="AutoShape 1894">
                        <a:extLst>
                          <a:ext uri="{FF2B5EF4-FFF2-40B4-BE49-F238E27FC236}">
                            <a16:creationId xmlns:a16="http://schemas.microsoft.com/office/drawing/2014/main" id="{7C2DB4B9-A716-A868-0378-094F306BE1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41" name="Group 1895">
                      <a:extLst>
                        <a:ext uri="{FF2B5EF4-FFF2-40B4-BE49-F238E27FC236}">
                          <a16:creationId xmlns:a16="http://schemas.microsoft.com/office/drawing/2014/main" id="{E99F79FB-1B57-D018-9AA8-8A5A69CD49C5}"/>
                        </a:ext>
                      </a:extLst>
                    </p:cNvPr>
                    <p:cNvGrpSpPr>
                      <a:grpSpLocks/>
                    </p:cNvGrpSpPr>
                    <p:nvPr/>
                  </p:nvGrpSpPr>
                  <p:grpSpPr bwMode="auto">
                    <a:xfrm>
                      <a:off x="2059" y="801"/>
                      <a:ext cx="40" cy="22"/>
                      <a:chOff x="1937" y="882"/>
                      <a:chExt cx="666" cy="347"/>
                    </a:xfrm>
                  </p:grpSpPr>
                  <p:sp>
                    <p:nvSpPr>
                      <p:cNvPr id="2342" name="AutoShape 1896">
                        <a:extLst>
                          <a:ext uri="{FF2B5EF4-FFF2-40B4-BE49-F238E27FC236}">
                            <a16:creationId xmlns:a16="http://schemas.microsoft.com/office/drawing/2014/main" id="{ED20FB5D-4EAE-32B1-C84D-D4F94498D5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3" name="AutoShape 1897">
                        <a:extLst>
                          <a:ext uri="{FF2B5EF4-FFF2-40B4-BE49-F238E27FC236}">
                            <a16:creationId xmlns:a16="http://schemas.microsoft.com/office/drawing/2014/main" id="{DA05DB8E-9CE4-EBC6-474B-C39C6D8C7D5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4" name="AutoShape 1898">
                        <a:extLst>
                          <a:ext uri="{FF2B5EF4-FFF2-40B4-BE49-F238E27FC236}">
                            <a16:creationId xmlns:a16="http://schemas.microsoft.com/office/drawing/2014/main" id="{D3F06084-6AAD-1A74-F974-4B43D5E3D2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2" name="Group 1899">
                    <a:extLst>
                      <a:ext uri="{FF2B5EF4-FFF2-40B4-BE49-F238E27FC236}">
                        <a16:creationId xmlns:a16="http://schemas.microsoft.com/office/drawing/2014/main" id="{6C995FF2-D2B8-C866-F63C-D22CA1F7079D}"/>
                      </a:ext>
                    </a:extLst>
                  </p:cNvPr>
                  <p:cNvGrpSpPr>
                    <a:grpSpLocks/>
                  </p:cNvGrpSpPr>
                  <p:nvPr/>
                </p:nvGrpSpPr>
                <p:grpSpPr bwMode="auto">
                  <a:xfrm>
                    <a:off x="1999" y="769"/>
                    <a:ext cx="100" cy="42"/>
                    <a:chOff x="1999" y="781"/>
                    <a:chExt cx="100" cy="42"/>
                  </a:xfrm>
                </p:grpSpPr>
                <p:grpSp>
                  <p:nvGrpSpPr>
                    <p:cNvPr id="2327" name="Group 1900">
                      <a:extLst>
                        <a:ext uri="{FF2B5EF4-FFF2-40B4-BE49-F238E27FC236}">
                          <a16:creationId xmlns:a16="http://schemas.microsoft.com/office/drawing/2014/main" id="{96C0F5B9-C290-E837-BF20-E484E3122CD1}"/>
                        </a:ext>
                      </a:extLst>
                    </p:cNvPr>
                    <p:cNvGrpSpPr>
                      <a:grpSpLocks/>
                    </p:cNvGrpSpPr>
                    <p:nvPr/>
                  </p:nvGrpSpPr>
                  <p:grpSpPr bwMode="auto">
                    <a:xfrm>
                      <a:off x="1999" y="781"/>
                      <a:ext cx="40" cy="22"/>
                      <a:chOff x="1937" y="882"/>
                      <a:chExt cx="666" cy="347"/>
                    </a:xfrm>
                  </p:grpSpPr>
                  <p:sp>
                    <p:nvSpPr>
                      <p:cNvPr id="2336" name="AutoShape 1901">
                        <a:extLst>
                          <a:ext uri="{FF2B5EF4-FFF2-40B4-BE49-F238E27FC236}">
                            <a16:creationId xmlns:a16="http://schemas.microsoft.com/office/drawing/2014/main" id="{323335F3-4B0A-14F3-30A1-A7A21E2E7D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7" name="AutoShape 1902">
                        <a:extLst>
                          <a:ext uri="{FF2B5EF4-FFF2-40B4-BE49-F238E27FC236}">
                            <a16:creationId xmlns:a16="http://schemas.microsoft.com/office/drawing/2014/main" id="{83E007A4-283A-68F4-E768-0E7397E59F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8" name="AutoShape 1903">
                        <a:extLst>
                          <a:ext uri="{FF2B5EF4-FFF2-40B4-BE49-F238E27FC236}">
                            <a16:creationId xmlns:a16="http://schemas.microsoft.com/office/drawing/2014/main" id="{0E67B9CC-A767-2418-E612-F858DAFA493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28" name="Group 1904">
                      <a:extLst>
                        <a:ext uri="{FF2B5EF4-FFF2-40B4-BE49-F238E27FC236}">
                          <a16:creationId xmlns:a16="http://schemas.microsoft.com/office/drawing/2014/main" id="{9E29513D-A8DD-FE34-4164-8A7E526739A3}"/>
                        </a:ext>
                      </a:extLst>
                    </p:cNvPr>
                    <p:cNvGrpSpPr>
                      <a:grpSpLocks/>
                    </p:cNvGrpSpPr>
                    <p:nvPr/>
                  </p:nvGrpSpPr>
                  <p:grpSpPr bwMode="auto">
                    <a:xfrm>
                      <a:off x="2029" y="791"/>
                      <a:ext cx="40" cy="22"/>
                      <a:chOff x="1937" y="882"/>
                      <a:chExt cx="666" cy="347"/>
                    </a:xfrm>
                  </p:grpSpPr>
                  <p:sp>
                    <p:nvSpPr>
                      <p:cNvPr id="2333" name="AutoShape 1905">
                        <a:extLst>
                          <a:ext uri="{FF2B5EF4-FFF2-40B4-BE49-F238E27FC236}">
                            <a16:creationId xmlns:a16="http://schemas.microsoft.com/office/drawing/2014/main" id="{A8050E08-9CA2-A76E-9EF6-F1F7D7C0BE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4" name="AutoShape 1906">
                        <a:extLst>
                          <a:ext uri="{FF2B5EF4-FFF2-40B4-BE49-F238E27FC236}">
                            <a16:creationId xmlns:a16="http://schemas.microsoft.com/office/drawing/2014/main" id="{810D18AE-D6AC-1130-AB75-8441C1E07AD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5" name="AutoShape 1907">
                        <a:extLst>
                          <a:ext uri="{FF2B5EF4-FFF2-40B4-BE49-F238E27FC236}">
                            <a16:creationId xmlns:a16="http://schemas.microsoft.com/office/drawing/2014/main" id="{39136A6A-A76D-18C0-BB4B-0CEB4D4782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29" name="Group 1908">
                      <a:extLst>
                        <a:ext uri="{FF2B5EF4-FFF2-40B4-BE49-F238E27FC236}">
                          <a16:creationId xmlns:a16="http://schemas.microsoft.com/office/drawing/2014/main" id="{2BC90E86-A983-0CBA-559D-24A0AF509159}"/>
                        </a:ext>
                      </a:extLst>
                    </p:cNvPr>
                    <p:cNvGrpSpPr>
                      <a:grpSpLocks/>
                    </p:cNvGrpSpPr>
                    <p:nvPr/>
                  </p:nvGrpSpPr>
                  <p:grpSpPr bwMode="auto">
                    <a:xfrm>
                      <a:off x="2059" y="801"/>
                      <a:ext cx="40" cy="22"/>
                      <a:chOff x="1937" y="882"/>
                      <a:chExt cx="666" cy="347"/>
                    </a:xfrm>
                  </p:grpSpPr>
                  <p:sp>
                    <p:nvSpPr>
                      <p:cNvPr id="2330" name="AutoShape 1909">
                        <a:extLst>
                          <a:ext uri="{FF2B5EF4-FFF2-40B4-BE49-F238E27FC236}">
                            <a16:creationId xmlns:a16="http://schemas.microsoft.com/office/drawing/2014/main" id="{4820AA90-37DB-B590-74C4-85B1B976B5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1" name="AutoShape 1910">
                        <a:extLst>
                          <a:ext uri="{FF2B5EF4-FFF2-40B4-BE49-F238E27FC236}">
                            <a16:creationId xmlns:a16="http://schemas.microsoft.com/office/drawing/2014/main" id="{87EDAB8C-C820-C5C6-81D8-91BB94521B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2" name="AutoShape 1911">
                        <a:extLst>
                          <a:ext uri="{FF2B5EF4-FFF2-40B4-BE49-F238E27FC236}">
                            <a16:creationId xmlns:a16="http://schemas.microsoft.com/office/drawing/2014/main" id="{5A22A206-15FC-2560-2FC0-7B9DEAB5759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3" name="Group 1912">
                    <a:extLst>
                      <a:ext uri="{FF2B5EF4-FFF2-40B4-BE49-F238E27FC236}">
                        <a16:creationId xmlns:a16="http://schemas.microsoft.com/office/drawing/2014/main" id="{E98464A1-8299-0262-D207-FAEBE8A54B42}"/>
                      </a:ext>
                    </a:extLst>
                  </p:cNvPr>
                  <p:cNvGrpSpPr>
                    <a:grpSpLocks/>
                  </p:cNvGrpSpPr>
                  <p:nvPr/>
                </p:nvGrpSpPr>
                <p:grpSpPr bwMode="auto">
                  <a:xfrm>
                    <a:off x="1999" y="762"/>
                    <a:ext cx="100" cy="42"/>
                    <a:chOff x="1999" y="781"/>
                    <a:chExt cx="100" cy="42"/>
                  </a:xfrm>
                </p:grpSpPr>
                <p:grpSp>
                  <p:nvGrpSpPr>
                    <p:cNvPr id="2315" name="Group 1913">
                      <a:extLst>
                        <a:ext uri="{FF2B5EF4-FFF2-40B4-BE49-F238E27FC236}">
                          <a16:creationId xmlns:a16="http://schemas.microsoft.com/office/drawing/2014/main" id="{BB881678-BAC2-02C7-8700-24070DBD760E}"/>
                        </a:ext>
                      </a:extLst>
                    </p:cNvPr>
                    <p:cNvGrpSpPr>
                      <a:grpSpLocks/>
                    </p:cNvGrpSpPr>
                    <p:nvPr/>
                  </p:nvGrpSpPr>
                  <p:grpSpPr bwMode="auto">
                    <a:xfrm>
                      <a:off x="1999" y="781"/>
                      <a:ext cx="40" cy="22"/>
                      <a:chOff x="1937" y="882"/>
                      <a:chExt cx="666" cy="347"/>
                    </a:xfrm>
                  </p:grpSpPr>
                  <p:sp>
                    <p:nvSpPr>
                      <p:cNvPr id="2324" name="AutoShape 1914">
                        <a:extLst>
                          <a:ext uri="{FF2B5EF4-FFF2-40B4-BE49-F238E27FC236}">
                            <a16:creationId xmlns:a16="http://schemas.microsoft.com/office/drawing/2014/main" id="{C4A9B108-D5CC-1C48-9AC1-B1C8A22F96D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5" name="AutoShape 1915">
                        <a:extLst>
                          <a:ext uri="{FF2B5EF4-FFF2-40B4-BE49-F238E27FC236}">
                            <a16:creationId xmlns:a16="http://schemas.microsoft.com/office/drawing/2014/main" id="{F4F26781-BC4A-5894-040A-0C6EF774DD1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6" name="AutoShape 1916">
                        <a:extLst>
                          <a:ext uri="{FF2B5EF4-FFF2-40B4-BE49-F238E27FC236}">
                            <a16:creationId xmlns:a16="http://schemas.microsoft.com/office/drawing/2014/main" id="{4700273A-E865-DA43-018B-E33A68FB036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16" name="Group 1917">
                      <a:extLst>
                        <a:ext uri="{FF2B5EF4-FFF2-40B4-BE49-F238E27FC236}">
                          <a16:creationId xmlns:a16="http://schemas.microsoft.com/office/drawing/2014/main" id="{3AB26DF8-157E-8F70-3A5E-A0E0480F38D9}"/>
                        </a:ext>
                      </a:extLst>
                    </p:cNvPr>
                    <p:cNvGrpSpPr>
                      <a:grpSpLocks/>
                    </p:cNvGrpSpPr>
                    <p:nvPr/>
                  </p:nvGrpSpPr>
                  <p:grpSpPr bwMode="auto">
                    <a:xfrm>
                      <a:off x="2029" y="791"/>
                      <a:ext cx="40" cy="22"/>
                      <a:chOff x="1937" y="882"/>
                      <a:chExt cx="666" cy="347"/>
                    </a:xfrm>
                  </p:grpSpPr>
                  <p:sp>
                    <p:nvSpPr>
                      <p:cNvPr id="2321" name="AutoShape 1918">
                        <a:extLst>
                          <a:ext uri="{FF2B5EF4-FFF2-40B4-BE49-F238E27FC236}">
                            <a16:creationId xmlns:a16="http://schemas.microsoft.com/office/drawing/2014/main" id="{3B24FD14-B9D4-3B75-7DBC-963D1E885C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2" name="AutoShape 1919">
                        <a:extLst>
                          <a:ext uri="{FF2B5EF4-FFF2-40B4-BE49-F238E27FC236}">
                            <a16:creationId xmlns:a16="http://schemas.microsoft.com/office/drawing/2014/main" id="{A4922837-A81E-161B-082B-27846C50619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3" name="AutoShape 1920">
                        <a:extLst>
                          <a:ext uri="{FF2B5EF4-FFF2-40B4-BE49-F238E27FC236}">
                            <a16:creationId xmlns:a16="http://schemas.microsoft.com/office/drawing/2014/main" id="{24B23F8A-BCA7-272F-409E-549B0427B4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17" name="Group 1921">
                      <a:extLst>
                        <a:ext uri="{FF2B5EF4-FFF2-40B4-BE49-F238E27FC236}">
                          <a16:creationId xmlns:a16="http://schemas.microsoft.com/office/drawing/2014/main" id="{3870A4D1-682F-6FBC-4164-9DD339FE3F6C}"/>
                        </a:ext>
                      </a:extLst>
                    </p:cNvPr>
                    <p:cNvGrpSpPr>
                      <a:grpSpLocks/>
                    </p:cNvGrpSpPr>
                    <p:nvPr/>
                  </p:nvGrpSpPr>
                  <p:grpSpPr bwMode="auto">
                    <a:xfrm>
                      <a:off x="2059" y="801"/>
                      <a:ext cx="40" cy="22"/>
                      <a:chOff x="1937" y="882"/>
                      <a:chExt cx="666" cy="347"/>
                    </a:xfrm>
                  </p:grpSpPr>
                  <p:sp>
                    <p:nvSpPr>
                      <p:cNvPr id="2318" name="AutoShape 1922">
                        <a:extLst>
                          <a:ext uri="{FF2B5EF4-FFF2-40B4-BE49-F238E27FC236}">
                            <a16:creationId xmlns:a16="http://schemas.microsoft.com/office/drawing/2014/main" id="{9242CBFD-3A1F-9D6D-591D-B5BE6317C0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9" name="AutoShape 1923">
                        <a:extLst>
                          <a:ext uri="{FF2B5EF4-FFF2-40B4-BE49-F238E27FC236}">
                            <a16:creationId xmlns:a16="http://schemas.microsoft.com/office/drawing/2014/main" id="{BE655BB8-314C-6CE9-5DEF-FDBA7F7F17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0" name="AutoShape 1924">
                        <a:extLst>
                          <a:ext uri="{FF2B5EF4-FFF2-40B4-BE49-F238E27FC236}">
                            <a16:creationId xmlns:a16="http://schemas.microsoft.com/office/drawing/2014/main" id="{8C91DE49-3059-A283-1B3B-67F732883CD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4" name="Group 1925">
                    <a:extLst>
                      <a:ext uri="{FF2B5EF4-FFF2-40B4-BE49-F238E27FC236}">
                        <a16:creationId xmlns:a16="http://schemas.microsoft.com/office/drawing/2014/main" id="{3115F31C-AB85-E1EB-6971-F100F41C3A95}"/>
                      </a:ext>
                    </a:extLst>
                  </p:cNvPr>
                  <p:cNvGrpSpPr>
                    <a:grpSpLocks/>
                  </p:cNvGrpSpPr>
                  <p:nvPr/>
                </p:nvGrpSpPr>
                <p:grpSpPr bwMode="auto">
                  <a:xfrm>
                    <a:off x="1999" y="755"/>
                    <a:ext cx="100" cy="42"/>
                    <a:chOff x="1999" y="781"/>
                    <a:chExt cx="100" cy="42"/>
                  </a:xfrm>
                </p:grpSpPr>
                <p:grpSp>
                  <p:nvGrpSpPr>
                    <p:cNvPr id="2303" name="Group 1926">
                      <a:extLst>
                        <a:ext uri="{FF2B5EF4-FFF2-40B4-BE49-F238E27FC236}">
                          <a16:creationId xmlns:a16="http://schemas.microsoft.com/office/drawing/2014/main" id="{4054125F-9D0F-549F-0D49-3A1130E61E60}"/>
                        </a:ext>
                      </a:extLst>
                    </p:cNvPr>
                    <p:cNvGrpSpPr>
                      <a:grpSpLocks/>
                    </p:cNvGrpSpPr>
                    <p:nvPr/>
                  </p:nvGrpSpPr>
                  <p:grpSpPr bwMode="auto">
                    <a:xfrm>
                      <a:off x="1999" y="781"/>
                      <a:ext cx="40" cy="22"/>
                      <a:chOff x="1937" y="882"/>
                      <a:chExt cx="666" cy="347"/>
                    </a:xfrm>
                  </p:grpSpPr>
                  <p:sp>
                    <p:nvSpPr>
                      <p:cNvPr id="2312" name="AutoShape 1927">
                        <a:extLst>
                          <a:ext uri="{FF2B5EF4-FFF2-40B4-BE49-F238E27FC236}">
                            <a16:creationId xmlns:a16="http://schemas.microsoft.com/office/drawing/2014/main" id="{EEC463AC-AA7B-CAAC-7DF0-B7A1446C71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3" name="AutoShape 1928">
                        <a:extLst>
                          <a:ext uri="{FF2B5EF4-FFF2-40B4-BE49-F238E27FC236}">
                            <a16:creationId xmlns:a16="http://schemas.microsoft.com/office/drawing/2014/main" id="{B2B718B4-73C4-CC8F-DAEC-79098EEF45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4" name="AutoShape 1929">
                        <a:extLst>
                          <a:ext uri="{FF2B5EF4-FFF2-40B4-BE49-F238E27FC236}">
                            <a16:creationId xmlns:a16="http://schemas.microsoft.com/office/drawing/2014/main" id="{5B7920A4-90BE-4F47-5E07-6B3E9162A80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04" name="Group 1930">
                      <a:extLst>
                        <a:ext uri="{FF2B5EF4-FFF2-40B4-BE49-F238E27FC236}">
                          <a16:creationId xmlns:a16="http://schemas.microsoft.com/office/drawing/2014/main" id="{3220E45F-4828-652C-6CA5-F3A2786E75FE}"/>
                        </a:ext>
                      </a:extLst>
                    </p:cNvPr>
                    <p:cNvGrpSpPr>
                      <a:grpSpLocks/>
                    </p:cNvGrpSpPr>
                    <p:nvPr/>
                  </p:nvGrpSpPr>
                  <p:grpSpPr bwMode="auto">
                    <a:xfrm>
                      <a:off x="2029" y="791"/>
                      <a:ext cx="40" cy="22"/>
                      <a:chOff x="1937" y="882"/>
                      <a:chExt cx="666" cy="347"/>
                    </a:xfrm>
                  </p:grpSpPr>
                  <p:sp>
                    <p:nvSpPr>
                      <p:cNvPr id="2309" name="AutoShape 1931">
                        <a:extLst>
                          <a:ext uri="{FF2B5EF4-FFF2-40B4-BE49-F238E27FC236}">
                            <a16:creationId xmlns:a16="http://schemas.microsoft.com/office/drawing/2014/main" id="{A849D824-CFF3-F3BF-CFF0-818D14C4B7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0" name="AutoShape 1932">
                        <a:extLst>
                          <a:ext uri="{FF2B5EF4-FFF2-40B4-BE49-F238E27FC236}">
                            <a16:creationId xmlns:a16="http://schemas.microsoft.com/office/drawing/2014/main" id="{253B64F3-BD69-86B7-ECB8-770836B879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1" name="AutoShape 1933">
                        <a:extLst>
                          <a:ext uri="{FF2B5EF4-FFF2-40B4-BE49-F238E27FC236}">
                            <a16:creationId xmlns:a16="http://schemas.microsoft.com/office/drawing/2014/main" id="{6C7EF2BA-AED7-064A-02C6-5012D85391C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05" name="Group 1934">
                      <a:extLst>
                        <a:ext uri="{FF2B5EF4-FFF2-40B4-BE49-F238E27FC236}">
                          <a16:creationId xmlns:a16="http://schemas.microsoft.com/office/drawing/2014/main" id="{F82465E7-3794-8AC6-0875-D7FA934DB82D}"/>
                        </a:ext>
                      </a:extLst>
                    </p:cNvPr>
                    <p:cNvGrpSpPr>
                      <a:grpSpLocks/>
                    </p:cNvGrpSpPr>
                    <p:nvPr/>
                  </p:nvGrpSpPr>
                  <p:grpSpPr bwMode="auto">
                    <a:xfrm>
                      <a:off x="2059" y="801"/>
                      <a:ext cx="40" cy="22"/>
                      <a:chOff x="1937" y="882"/>
                      <a:chExt cx="666" cy="347"/>
                    </a:xfrm>
                  </p:grpSpPr>
                  <p:sp>
                    <p:nvSpPr>
                      <p:cNvPr id="2306" name="AutoShape 1935">
                        <a:extLst>
                          <a:ext uri="{FF2B5EF4-FFF2-40B4-BE49-F238E27FC236}">
                            <a16:creationId xmlns:a16="http://schemas.microsoft.com/office/drawing/2014/main" id="{FD8E757D-73B4-5808-5888-E565AAAAAC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7" name="AutoShape 1936">
                        <a:extLst>
                          <a:ext uri="{FF2B5EF4-FFF2-40B4-BE49-F238E27FC236}">
                            <a16:creationId xmlns:a16="http://schemas.microsoft.com/office/drawing/2014/main" id="{046172C4-AA3B-1F81-BDB7-05218A77568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8" name="AutoShape 1937">
                        <a:extLst>
                          <a:ext uri="{FF2B5EF4-FFF2-40B4-BE49-F238E27FC236}">
                            <a16:creationId xmlns:a16="http://schemas.microsoft.com/office/drawing/2014/main" id="{4D22EC73-6A5D-54B1-8F33-420E952A9FA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5" name="Group 1938">
                    <a:extLst>
                      <a:ext uri="{FF2B5EF4-FFF2-40B4-BE49-F238E27FC236}">
                        <a16:creationId xmlns:a16="http://schemas.microsoft.com/office/drawing/2014/main" id="{F1321719-867E-66EB-EAD1-C35C93C8DA6C}"/>
                      </a:ext>
                    </a:extLst>
                  </p:cNvPr>
                  <p:cNvGrpSpPr>
                    <a:grpSpLocks/>
                  </p:cNvGrpSpPr>
                  <p:nvPr/>
                </p:nvGrpSpPr>
                <p:grpSpPr bwMode="auto">
                  <a:xfrm>
                    <a:off x="1993" y="783"/>
                    <a:ext cx="100" cy="42"/>
                    <a:chOff x="1999" y="781"/>
                    <a:chExt cx="100" cy="42"/>
                  </a:xfrm>
                </p:grpSpPr>
                <p:grpSp>
                  <p:nvGrpSpPr>
                    <p:cNvPr id="2291" name="Group 1939">
                      <a:extLst>
                        <a:ext uri="{FF2B5EF4-FFF2-40B4-BE49-F238E27FC236}">
                          <a16:creationId xmlns:a16="http://schemas.microsoft.com/office/drawing/2014/main" id="{ACED2594-2A50-9159-89FB-B1B862F7A00C}"/>
                        </a:ext>
                      </a:extLst>
                    </p:cNvPr>
                    <p:cNvGrpSpPr>
                      <a:grpSpLocks/>
                    </p:cNvGrpSpPr>
                    <p:nvPr/>
                  </p:nvGrpSpPr>
                  <p:grpSpPr bwMode="auto">
                    <a:xfrm>
                      <a:off x="1999" y="781"/>
                      <a:ext cx="40" cy="22"/>
                      <a:chOff x="1937" y="882"/>
                      <a:chExt cx="666" cy="347"/>
                    </a:xfrm>
                  </p:grpSpPr>
                  <p:sp>
                    <p:nvSpPr>
                      <p:cNvPr id="2300" name="AutoShape 1940">
                        <a:extLst>
                          <a:ext uri="{FF2B5EF4-FFF2-40B4-BE49-F238E27FC236}">
                            <a16:creationId xmlns:a16="http://schemas.microsoft.com/office/drawing/2014/main" id="{34EBFF23-9DC9-429C-BA40-A891067600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1" name="AutoShape 1941">
                        <a:extLst>
                          <a:ext uri="{FF2B5EF4-FFF2-40B4-BE49-F238E27FC236}">
                            <a16:creationId xmlns:a16="http://schemas.microsoft.com/office/drawing/2014/main" id="{CB2C4506-F75E-4B2D-F1DD-B5A9CD01DD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2" name="AutoShape 1942">
                        <a:extLst>
                          <a:ext uri="{FF2B5EF4-FFF2-40B4-BE49-F238E27FC236}">
                            <a16:creationId xmlns:a16="http://schemas.microsoft.com/office/drawing/2014/main" id="{4C8C4FC9-AAE0-9436-0F02-2F9B85E5DB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92" name="Group 1943">
                      <a:extLst>
                        <a:ext uri="{FF2B5EF4-FFF2-40B4-BE49-F238E27FC236}">
                          <a16:creationId xmlns:a16="http://schemas.microsoft.com/office/drawing/2014/main" id="{8F14A75C-89D6-7C90-A29A-D0AD5731C43C}"/>
                        </a:ext>
                      </a:extLst>
                    </p:cNvPr>
                    <p:cNvGrpSpPr>
                      <a:grpSpLocks/>
                    </p:cNvGrpSpPr>
                    <p:nvPr/>
                  </p:nvGrpSpPr>
                  <p:grpSpPr bwMode="auto">
                    <a:xfrm>
                      <a:off x="2029" y="791"/>
                      <a:ext cx="40" cy="22"/>
                      <a:chOff x="1937" y="882"/>
                      <a:chExt cx="666" cy="347"/>
                    </a:xfrm>
                  </p:grpSpPr>
                  <p:sp>
                    <p:nvSpPr>
                      <p:cNvPr id="2297" name="AutoShape 1944">
                        <a:extLst>
                          <a:ext uri="{FF2B5EF4-FFF2-40B4-BE49-F238E27FC236}">
                            <a16:creationId xmlns:a16="http://schemas.microsoft.com/office/drawing/2014/main" id="{560DD6C2-81BC-C88A-EF23-A80EFF0478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8" name="AutoShape 1945">
                        <a:extLst>
                          <a:ext uri="{FF2B5EF4-FFF2-40B4-BE49-F238E27FC236}">
                            <a16:creationId xmlns:a16="http://schemas.microsoft.com/office/drawing/2014/main" id="{3508301E-A108-8D86-D91D-967BAD0CA34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9" name="AutoShape 1946">
                        <a:extLst>
                          <a:ext uri="{FF2B5EF4-FFF2-40B4-BE49-F238E27FC236}">
                            <a16:creationId xmlns:a16="http://schemas.microsoft.com/office/drawing/2014/main" id="{3F026280-4E74-B6A1-1EA9-33E2BBE5C1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93" name="Group 1947">
                      <a:extLst>
                        <a:ext uri="{FF2B5EF4-FFF2-40B4-BE49-F238E27FC236}">
                          <a16:creationId xmlns:a16="http://schemas.microsoft.com/office/drawing/2014/main" id="{B525F73C-214A-0109-BE39-3ADF94A38657}"/>
                        </a:ext>
                      </a:extLst>
                    </p:cNvPr>
                    <p:cNvGrpSpPr>
                      <a:grpSpLocks/>
                    </p:cNvGrpSpPr>
                    <p:nvPr/>
                  </p:nvGrpSpPr>
                  <p:grpSpPr bwMode="auto">
                    <a:xfrm>
                      <a:off x="2059" y="801"/>
                      <a:ext cx="40" cy="22"/>
                      <a:chOff x="1937" y="882"/>
                      <a:chExt cx="666" cy="347"/>
                    </a:xfrm>
                  </p:grpSpPr>
                  <p:sp>
                    <p:nvSpPr>
                      <p:cNvPr id="2294" name="AutoShape 1948">
                        <a:extLst>
                          <a:ext uri="{FF2B5EF4-FFF2-40B4-BE49-F238E27FC236}">
                            <a16:creationId xmlns:a16="http://schemas.microsoft.com/office/drawing/2014/main" id="{C9A3DF00-20C4-72EF-0E27-A07D25DF1D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5" name="AutoShape 1949">
                        <a:extLst>
                          <a:ext uri="{FF2B5EF4-FFF2-40B4-BE49-F238E27FC236}">
                            <a16:creationId xmlns:a16="http://schemas.microsoft.com/office/drawing/2014/main" id="{6BAA958C-4792-6150-2C9D-F4660B2DC77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6" name="AutoShape 1950">
                        <a:extLst>
                          <a:ext uri="{FF2B5EF4-FFF2-40B4-BE49-F238E27FC236}">
                            <a16:creationId xmlns:a16="http://schemas.microsoft.com/office/drawing/2014/main" id="{8F704872-F22B-0662-5E12-95BA0103020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6" name="Group 1951">
                    <a:extLst>
                      <a:ext uri="{FF2B5EF4-FFF2-40B4-BE49-F238E27FC236}">
                        <a16:creationId xmlns:a16="http://schemas.microsoft.com/office/drawing/2014/main" id="{AE1B524C-8506-5B87-E7ED-F5B66A24A504}"/>
                      </a:ext>
                    </a:extLst>
                  </p:cNvPr>
                  <p:cNvGrpSpPr>
                    <a:grpSpLocks/>
                  </p:cNvGrpSpPr>
                  <p:nvPr/>
                </p:nvGrpSpPr>
                <p:grpSpPr bwMode="auto">
                  <a:xfrm>
                    <a:off x="1993" y="777"/>
                    <a:ext cx="100" cy="42"/>
                    <a:chOff x="1999" y="781"/>
                    <a:chExt cx="100" cy="42"/>
                  </a:xfrm>
                </p:grpSpPr>
                <p:grpSp>
                  <p:nvGrpSpPr>
                    <p:cNvPr id="2279" name="Group 1952">
                      <a:extLst>
                        <a:ext uri="{FF2B5EF4-FFF2-40B4-BE49-F238E27FC236}">
                          <a16:creationId xmlns:a16="http://schemas.microsoft.com/office/drawing/2014/main" id="{ADE9324A-0CBE-8476-6241-DA385C464C0D}"/>
                        </a:ext>
                      </a:extLst>
                    </p:cNvPr>
                    <p:cNvGrpSpPr>
                      <a:grpSpLocks/>
                    </p:cNvGrpSpPr>
                    <p:nvPr/>
                  </p:nvGrpSpPr>
                  <p:grpSpPr bwMode="auto">
                    <a:xfrm>
                      <a:off x="1999" y="781"/>
                      <a:ext cx="40" cy="22"/>
                      <a:chOff x="1937" y="882"/>
                      <a:chExt cx="666" cy="347"/>
                    </a:xfrm>
                  </p:grpSpPr>
                  <p:sp>
                    <p:nvSpPr>
                      <p:cNvPr id="2288" name="AutoShape 1953">
                        <a:extLst>
                          <a:ext uri="{FF2B5EF4-FFF2-40B4-BE49-F238E27FC236}">
                            <a16:creationId xmlns:a16="http://schemas.microsoft.com/office/drawing/2014/main" id="{56850840-2032-AEEE-0492-A147B8AF26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9" name="AutoShape 1954">
                        <a:extLst>
                          <a:ext uri="{FF2B5EF4-FFF2-40B4-BE49-F238E27FC236}">
                            <a16:creationId xmlns:a16="http://schemas.microsoft.com/office/drawing/2014/main" id="{3ADF7595-DE12-D9A4-53B4-2EBC6272B8A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0" name="AutoShape 1955">
                        <a:extLst>
                          <a:ext uri="{FF2B5EF4-FFF2-40B4-BE49-F238E27FC236}">
                            <a16:creationId xmlns:a16="http://schemas.microsoft.com/office/drawing/2014/main" id="{C192FCDF-471B-93C0-38A2-78810B9AD1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80" name="Group 1956">
                      <a:extLst>
                        <a:ext uri="{FF2B5EF4-FFF2-40B4-BE49-F238E27FC236}">
                          <a16:creationId xmlns:a16="http://schemas.microsoft.com/office/drawing/2014/main" id="{0FEDBD91-ED63-C14F-3114-EC5A5B56E743}"/>
                        </a:ext>
                      </a:extLst>
                    </p:cNvPr>
                    <p:cNvGrpSpPr>
                      <a:grpSpLocks/>
                    </p:cNvGrpSpPr>
                    <p:nvPr/>
                  </p:nvGrpSpPr>
                  <p:grpSpPr bwMode="auto">
                    <a:xfrm>
                      <a:off x="2029" y="791"/>
                      <a:ext cx="40" cy="22"/>
                      <a:chOff x="1937" y="882"/>
                      <a:chExt cx="666" cy="347"/>
                    </a:xfrm>
                  </p:grpSpPr>
                  <p:sp>
                    <p:nvSpPr>
                      <p:cNvPr id="2285" name="AutoShape 1957">
                        <a:extLst>
                          <a:ext uri="{FF2B5EF4-FFF2-40B4-BE49-F238E27FC236}">
                            <a16:creationId xmlns:a16="http://schemas.microsoft.com/office/drawing/2014/main" id="{7B8E656E-778B-B354-C81A-704CCFC3F37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6" name="AutoShape 1958">
                        <a:extLst>
                          <a:ext uri="{FF2B5EF4-FFF2-40B4-BE49-F238E27FC236}">
                            <a16:creationId xmlns:a16="http://schemas.microsoft.com/office/drawing/2014/main" id="{E1399E86-06CF-F2BB-8F6B-BAC3FF7FB0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7" name="AutoShape 1959">
                        <a:extLst>
                          <a:ext uri="{FF2B5EF4-FFF2-40B4-BE49-F238E27FC236}">
                            <a16:creationId xmlns:a16="http://schemas.microsoft.com/office/drawing/2014/main" id="{D6A95EE5-663A-DC2E-22CB-3C2B571910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81" name="Group 1960">
                      <a:extLst>
                        <a:ext uri="{FF2B5EF4-FFF2-40B4-BE49-F238E27FC236}">
                          <a16:creationId xmlns:a16="http://schemas.microsoft.com/office/drawing/2014/main" id="{174CE004-067F-9218-F156-616D7CA27FE8}"/>
                        </a:ext>
                      </a:extLst>
                    </p:cNvPr>
                    <p:cNvGrpSpPr>
                      <a:grpSpLocks/>
                    </p:cNvGrpSpPr>
                    <p:nvPr/>
                  </p:nvGrpSpPr>
                  <p:grpSpPr bwMode="auto">
                    <a:xfrm>
                      <a:off x="2059" y="801"/>
                      <a:ext cx="40" cy="22"/>
                      <a:chOff x="1937" y="882"/>
                      <a:chExt cx="666" cy="347"/>
                    </a:xfrm>
                  </p:grpSpPr>
                  <p:sp>
                    <p:nvSpPr>
                      <p:cNvPr id="2282" name="AutoShape 1961">
                        <a:extLst>
                          <a:ext uri="{FF2B5EF4-FFF2-40B4-BE49-F238E27FC236}">
                            <a16:creationId xmlns:a16="http://schemas.microsoft.com/office/drawing/2014/main" id="{26D6B81F-5BBE-A95C-32F5-2E6D43456A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3" name="AutoShape 1962">
                        <a:extLst>
                          <a:ext uri="{FF2B5EF4-FFF2-40B4-BE49-F238E27FC236}">
                            <a16:creationId xmlns:a16="http://schemas.microsoft.com/office/drawing/2014/main" id="{7EF4A2B3-8468-3ABF-4D64-2C2678912A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4" name="AutoShape 1963">
                        <a:extLst>
                          <a:ext uri="{FF2B5EF4-FFF2-40B4-BE49-F238E27FC236}">
                            <a16:creationId xmlns:a16="http://schemas.microsoft.com/office/drawing/2014/main" id="{F142F654-957A-67E5-94F3-A9803BEBD7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7" name="Group 1964">
                    <a:extLst>
                      <a:ext uri="{FF2B5EF4-FFF2-40B4-BE49-F238E27FC236}">
                        <a16:creationId xmlns:a16="http://schemas.microsoft.com/office/drawing/2014/main" id="{3B9B06B7-1177-01F0-757A-09619D002012}"/>
                      </a:ext>
                    </a:extLst>
                  </p:cNvPr>
                  <p:cNvGrpSpPr>
                    <a:grpSpLocks/>
                  </p:cNvGrpSpPr>
                  <p:nvPr/>
                </p:nvGrpSpPr>
                <p:grpSpPr bwMode="auto">
                  <a:xfrm>
                    <a:off x="1993" y="771"/>
                    <a:ext cx="100" cy="42"/>
                    <a:chOff x="1999" y="781"/>
                    <a:chExt cx="100" cy="42"/>
                  </a:xfrm>
                </p:grpSpPr>
                <p:grpSp>
                  <p:nvGrpSpPr>
                    <p:cNvPr id="2267" name="Group 1965">
                      <a:extLst>
                        <a:ext uri="{FF2B5EF4-FFF2-40B4-BE49-F238E27FC236}">
                          <a16:creationId xmlns:a16="http://schemas.microsoft.com/office/drawing/2014/main" id="{B161C7CC-3CEB-53B7-024A-AE882C36E20F}"/>
                        </a:ext>
                      </a:extLst>
                    </p:cNvPr>
                    <p:cNvGrpSpPr>
                      <a:grpSpLocks/>
                    </p:cNvGrpSpPr>
                    <p:nvPr/>
                  </p:nvGrpSpPr>
                  <p:grpSpPr bwMode="auto">
                    <a:xfrm>
                      <a:off x="1999" y="781"/>
                      <a:ext cx="40" cy="22"/>
                      <a:chOff x="1937" y="882"/>
                      <a:chExt cx="666" cy="347"/>
                    </a:xfrm>
                  </p:grpSpPr>
                  <p:sp>
                    <p:nvSpPr>
                      <p:cNvPr id="2276" name="AutoShape 1966">
                        <a:extLst>
                          <a:ext uri="{FF2B5EF4-FFF2-40B4-BE49-F238E27FC236}">
                            <a16:creationId xmlns:a16="http://schemas.microsoft.com/office/drawing/2014/main" id="{5FE330A4-42F7-4397-A143-6A4F592AE0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7" name="AutoShape 1967">
                        <a:extLst>
                          <a:ext uri="{FF2B5EF4-FFF2-40B4-BE49-F238E27FC236}">
                            <a16:creationId xmlns:a16="http://schemas.microsoft.com/office/drawing/2014/main" id="{2BA2CC33-0EB8-AF15-6900-DC1E8A5DE9B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8" name="AutoShape 1968">
                        <a:extLst>
                          <a:ext uri="{FF2B5EF4-FFF2-40B4-BE49-F238E27FC236}">
                            <a16:creationId xmlns:a16="http://schemas.microsoft.com/office/drawing/2014/main" id="{D8B1719C-40BD-2BC3-00EC-EB8E2420F8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68" name="Group 1969">
                      <a:extLst>
                        <a:ext uri="{FF2B5EF4-FFF2-40B4-BE49-F238E27FC236}">
                          <a16:creationId xmlns:a16="http://schemas.microsoft.com/office/drawing/2014/main" id="{61FF772D-8BBA-2238-C16D-2FC9E27FA2B4}"/>
                        </a:ext>
                      </a:extLst>
                    </p:cNvPr>
                    <p:cNvGrpSpPr>
                      <a:grpSpLocks/>
                    </p:cNvGrpSpPr>
                    <p:nvPr/>
                  </p:nvGrpSpPr>
                  <p:grpSpPr bwMode="auto">
                    <a:xfrm>
                      <a:off x="2029" y="791"/>
                      <a:ext cx="40" cy="22"/>
                      <a:chOff x="1937" y="882"/>
                      <a:chExt cx="666" cy="347"/>
                    </a:xfrm>
                  </p:grpSpPr>
                  <p:sp>
                    <p:nvSpPr>
                      <p:cNvPr id="2273" name="AutoShape 1970">
                        <a:extLst>
                          <a:ext uri="{FF2B5EF4-FFF2-40B4-BE49-F238E27FC236}">
                            <a16:creationId xmlns:a16="http://schemas.microsoft.com/office/drawing/2014/main" id="{E31FF9AE-9EB5-D1E4-0F16-D0ECF106108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4" name="AutoShape 1971">
                        <a:extLst>
                          <a:ext uri="{FF2B5EF4-FFF2-40B4-BE49-F238E27FC236}">
                            <a16:creationId xmlns:a16="http://schemas.microsoft.com/office/drawing/2014/main" id="{6D5524CD-DCDA-3DFF-78C5-1E108735D10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5" name="AutoShape 1972">
                        <a:extLst>
                          <a:ext uri="{FF2B5EF4-FFF2-40B4-BE49-F238E27FC236}">
                            <a16:creationId xmlns:a16="http://schemas.microsoft.com/office/drawing/2014/main" id="{27C70EDF-F072-D260-D4DD-179527AD58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69" name="Group 1973">
                      <a:extLst>
                        <a:ext uri="{FF2B5EF4-FFF2-40B4-BE49-F238E27FC236}">
                          <a16:creationId xmlns:a16="http://schemas.microsoft.com/office/drawing/2014/main" id="{18C38A60-688F-CCEF-05A2-C5E276886FD0}"/>
                        </a:ext>
                      </a:extLst>
                    </p:cNvPr>
                    <p:cNvGrpSpPr>
                      <a:grpSpLocks/>
                    </p:cNvGrpSpPr>
                    <p:nvPr/>
                  </p:nvGrpSpPr>
                  <p:grpSpPr bwMode="auto">
                    <a:xfrm>
                      <a:off x="2059" y="801"/>
                      <a:ext cx="40" cy="22"/>
                      <a:chOff x="1937" y="882"/>
                      <a:chExt cx="666" cy="347"/>
                    </a:xfrm>
                  </p:grpSpPr>
                  <p:sp>
                    <p:nvSpPr>
                      <p:cNvPr id="2270" name="AutoShape 1974">
                        <a:extLst>
                          <a:ext uri="{FF2B5EF4-FFF2-40B4-BE49-F238E27FC236}">
                            <a16:creationId xmlns:a16="http://schemas.microsoft.com/office/drawing/2014/main" id="{86034202-957F-1D59-4FDB-597CCD4275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1" name="AutoShape 1975">
                        <a:extLst>
                          <a:ext uri="{FF2B5EF4-FFF2-40B4-BE49-F238E27FC236}">
                            <a16:creationId xmlns:a16="http://schemas.microsoft.com/office/drawing/2014/main" id="{8B791AFD-83EA-DD37-A9D3-51C5FDD916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2" name="AutoShape 1976">
                        <a:extLst>
                          <a:ext uri="{FF2B5EF4-FFF2-40B4-BE49-F238E27FC236}">
                            <a16:creationId xmlns:a16="http://schemas.microsoft.com/office/drawing/2014/main" id="{C1DF1FFA-9F6A-ADB7-0A37-8EF58E7AF2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8" name="Group 1977">
                    <a:extLst>
                      <a:ext uri="{FF2B5EF4-FFF2-40B4-BE49-F238E27FC236}">
                        <a16:creationId xmlns:a16="http://schemas.microsoft.com/office/drawing/2014/main" id="{71124D95-55A7-EBB6-4B00-D285418A2746}"/>
                      </a:ext>
                    </a:extLst>
                  </p:cNvPr>
                  <p:cNvGrpSpPr>
                    <a:grpSpLocks/>
                  </p:cNvGrpSpPr>
                  <p:nvPr/>
                </p:nvGrpSpPr>
                <p:grpSpPr bwMode="auto">
                  <a:xfrm>
                    <a:off x="1987" y="785"/>
                    <a:ext cx="100" cy="42"/>
                    <a:chOff x="1999" y="781"/>
                    <a:chExt cx="100" cy="42"/>
                  </a:xfrm>
                </p:grpSpPr>
                <p:grpSp>
                  <p:nvGrpSpPr>
                    <p:cNvPr id="2255" name="Group 1978">
                      <a:extLst>
                        <a:ext uri="{FF2B5EF4-FFF2-40B4-BE49-F238E27FC236}">
                          <a16:creationId xmlns:a16="http://schemas.microsoft.com/office/drawing/2014/main" id="{40948247-3232-59D1-46FA-AC84C2DB2142}"/>
                        </a:ext>
                      </a:extLst>
                    </p:cNvPr>
                    <p:cNvGrpSpPr>
                      <a:grpSpLocks/>
                    </p:cNvGrpSpPr>
                    <p:nvPr/>
                  </p:nvGrpSpPr>
                  <p:grpSpPr bwMode="auto">
                    <a:xfrm>
                      <a:off x="1999" y="781"/>
                      <a:ext cx="40" cy="22"/>
                      <a:chOff x="1937" y="882"/>
                      <a:chExt cx="666" cy="347"/>
                    </a:xfrm>
                  </p:grpSpPr>
                  <p:sp>
                    <p:nvSpPr>
                      <p:cNvPr id="2264" name="AutoShape 1979">
                        <a:extLst>
                          <a:ext uri="{FF2B5EF4-FFF2-40B4-BE49-F238E27FC236}">
                            <a16:creationId xmlns:a16="http://schemas.microsoft.com/office/drawing/2014/main" id="{5F8FF610-E747-AD16-8A73-4BFE094040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5" name="AutoShape 1980">
                        <a:extLst>
                          <a:ext uri="{FF2B5EF4-FFF2-40B4-BE49-F238E27FC236}">
                            <a16:creationId xmlns:a16="http://schemas.microsoft.com/office/drawing/2014/main" id="{538611CD-FADA-D71F-9411-72986B0C87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6" name="AutoShape 1981">
                        <a:extLst>
                          <a:ext uri="{FF2B5EF4-FFF2-40B4-BE49-F238E27FC236}">
                            <a16:creationId xmlns:a16="http://schemas.microsoft.com/office/drawing/2014/main" id="{36BFF172-8658-8B6D-7086-A6F510AD50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56" name="Group 1982">
                      <a:extLst>
                        <a:ext uri="{FF2B5EF4-FFF2-40B4-BE49-F238E27FC236}">
                          <a16:creationId xmlns:a16="http://schemas.microsoft.com/office/drawing/2014/main" id="{872A37D7-500F-8C8D-5712-3C87625951A2}"/>
                        </a:ext>
                      </a:extLst>
                    </p:cNvPr>
                    <p:cNvGrpSpPr>
                      <a:grpSpLocks/>
                    </p:cNvGrpSpPr>
                    <p:nvPr/>
                  </p:nvGrpSpPr>
                  <p:grpSpPr bwMode="auto">
                    <a:xfrm>
                      <a:off x="2029" y="791"/>
                      <a:ext cx="40" cy="22"/>
                      <a:chOff x="1937" y="882"/>
                      <a:chExt cx="666" cy="347"/>
                    </a:xfrm>
                  </p:grpSpPr>
                  <p:sp>
                    <p:nvSpPr>
                      <p:cNvPr id="2261" name="AutoShape 1983">
                        <a:extLst>
                          <a:ext uri="{FF2B5EF4-FFF2-40B4-BE49-F238E27FC236}">
                            <a16:creationId xmlns:a16="http://schemas.microsoft.com/office/drawing/2014/main" id="{5B2B9E39-52CE-A94D-E26E-4179831D77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2" name="AutoShape 1984">
                        <a:extLst>
                          <a:ext uri="{FF2B5EF4-FFF2-40B4-BE49-F238E27FC236}">
                            <a16:creationId xmlns:a16="http://schemas.microsoft.com/office/drawing/2014/main" id="{88EFC00A-755E-333B-88F0-69D069FA4E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3" name="AutoShape 1985">
                        <a:extLst>
                          <a:ext uri="{FF2B5EF4-FFF2-40B4-BE49-F238E27FC236}">
                            <a16:creationId xmlns:a16="http://schemas.microsoft.com/office/drawing/2014/main" id="{66594DEC-BF4F-2426-726D-470E450541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57" name="Group 1986">
                      <a:extLst>
                        <a:ext uri="{FF2B5EF4-FFF2-40B4-BE49-F238E27FC236}">
                          <a16:creationId xmlns:a16="http://schemas.microsoft.com/office/drawing/2014/main" id="{28C15164-9CED-F6CC-788B-E8699A0DB036}"/>
                        </a:ext>
                      </a:extLst>
                    </p:cNvPr>
                    <p:cNvGrpSpPr>
                      <a:grpSpLocks/>
                    </p:cNvGrpSpPr>
                    <p:nvPr/>
                  </p:nvGrpSpPr>
                  <p:grpSpPr bwMode="auto">
                    <a:xfrm>
                      <a:off x="2059" y="801"/>
                      <a:ext cx="40" cy="22"/>
                      <a:chOff x="1937" y="882"/>
                      <a:chExt cx="666" cy="347"/>
                    </a:xfrm>
                  </p:grpSpPr>
                  <p:sp>
                    <p:nvSpPr>
                      <p:cNvPr id="2258" name="AutoShape 1987">
                        <a:extLst>
                          <a:ext uri="{FF2B5EF4-FFF2-40B4-BE49-F238E27FC236}">
                            <a16:creationId xmlns:a16="http://schemas.microsoft.com/office/drawing/2014/main" id="{09723999-68AF-C8F8-150B-863860D11C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9" name="AutoShape 1988">
                        <a:extLst>
                          <a:ext uri="{FF2B5EF4-FFF2-40B4-BE49-F238E27FC236}">
                            <a16:creationId xmlns:a16="http://schemas.microsoft.com/office/drawing/2014/main" id="{FC72028E-D6F6-92AC-D8F8-E5D8A44E51D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0" name="AutoShape 1989">
                        <a:extLst>
                          <a:ext uri="{FF2B5EF4-FFF2-40B4-BE49-F238E27FC236}">
                            <a16:creationId xmlns:a16="http://schemas.microsoft.com/office/drawing/2014/main" id="{DD40D97F-D204-D3EF-9A79-2CA2C0FA1D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9" name="Group 1990">
                    <a:extLst>
                      <a:ext uri="{FF2B5EF4-FFF2-40B4-BE49-F238E27FC236}">
                        <a16:creationId xmlns:a16="http://schemas.microsoft.com/office/drawing/2014/main" id="{915120C6-378E-7DF0-2A32-63A3B9E746B6}"/>
                      </a:ext>
                    </a:extLst>
                  </p:cNvPr>
                  <p:cNvGrpSpPr>
                    <a:grpSpLocks/>
                  </p:cNvGrpSpPr>
                  <p:nvPr/>
                </p:nvGrpSpPr>
                <p:grpSpPr bwMode="auto">
                  <a:xfrm>
                    <a:off x="1987" y="779"/>
                    <a:ext cx="100" cy="42"/>
                    <a:chOff x="1999" y="781"/>
                    <a:chExt cx="100" cy="42"/>
                  </a:xfrm>
                </p:grpSpPr>
                <p:grpSp>
                  <p:nvGrpSpPr>
                    <p:cNvPr id="2243" name="Group 1991">
                      <a:extLst>
                        <a:ext uri="{FF2B5EF4-FFF2-40B4-BE49-F238E27FC236}">
                          <a16:creationId xmlns:a16="http://schemas.microsoft.com/office/drawing/2014/main" id="{1FC2A8DE-84E3-06B6-C866-D08F6606F7CB}"/>
                        </a:ext>
                      </a:extLst>
                    </p:cNvPr>
                    <p:cNvGrpSpPr>
                      <a:grpSpLocks/>
                    </p:cNvGrpSpPr>
                    <p:nvPr/>
                  </p:nvGrpSpPr>
                  <p:grpSpPr bwMode="auto">
                    <a:xfrm>
                      <a:off x="1999" y="781"/>
                      <a:ext cx="40" cy="22"/>
                      <a:chOff x="1937" y="882"/>
                      <a:chExt cx="666" cy="347"/>
                    </a:xfrm>
                  </p:grpSpPr>
                  <p:sp>
                    <p:nvSpPr>
                      <p:cNvPr id="2252" name="AutoShape 1992">
                        <a:extLst>
                          <a:ext uri="{FF2B5EF4-FFF2-40B4-BE49-F238E27FC236}">
                            <a16:creationId xmlns:a16="http://schemas.microsoft.com/office/drawing/2014/main" id="{7E6246E2-CD93-4690-C387-575240AE48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3" name="AutoShape 1993">
                        <a:extLst>
                          <a:ext uri="{FF2B5EF4-FFF2-40B4-BE49-F238E27FC236}">
                            <a16:creationId xmlns:a16="http://schemas.microsoft.com/office/drawing/2014/main" id="{CAD17477-D8E7-A9F8-E92F-62B3D3A3414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4" name="AutoShape 1994">
                        <a:extLst>
                          <a:ext uri="{FF2B5EF4-FFF2-40B4-BE49-F238E27FC236}">
                            <a16:creationId xmlns:a16="http://schemas.microsoft.com/office/drawing/2014/main" id="{724DC122-2163-ABF8-F799-F65E973B3B8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44" name="Group 1995">
                      <a:extLst>
                        <a:ext uri="{FF2B5EF4-FFF2-40B4-BE49-F238E27FC236}">
                          <a16:creationId xmlns:a16="http://schemas.microsoft.com/office/drawing/2014/main" id="{26ABEF15-542A-F639-687B-40BCCF3AC4AF}"/>
                        </a:ext>
                      </a:extLst>
                    </p:cNvPr>
                    <p:cNvGrpSpPr>
                      <a:grpSpLocks/>
                    </p:cNvGrpSpPr>
                    <p:nvPr/>
                  </p:nvGrpSpPr>
                  <p:grpSpPr bwMode="auto">
                    <a:xfrm>
                      <a:off x="2029" y="791"/>
                      <a:ext cx="40" cy="22"/>
                      <a:chOff x="1937" y="882"/>
                      <a:chExt cx="666" cy="347"/>
                    </a:xfrm>
                  </p:grpSpPr>
                  <p:sp>
                    <p:nvSpPr>
                      <p:cNvPr id="2249" name="AutoShape 1996">
                        <a:extLst>
                          <a:ext uri="{FF2B5EF4-FFF2-40B4-BE49-F238E27FC236}">
                            <a16:creationId xmlns:a16="http://schemas.microsoft.com/office/drawing/2014/main" id="{D190303A-D47B-3443-038A-BC493C3F84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0" name="AutoShape 1997">
                        <a:extLst>
                          <a:ext uri="{FF2B5EF4-FFF2-40B4-BE49-F238E27FC236}">
                            <a16:creationId xmlns:a16="http://schemas.microsoft.com/office/drawing/2014/main" id="{9834DA58-DB1F-4379-E9D3-9E90B53B8D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1" name="AutoShape 1998">
                        <a:extLst>
                          <a:ext uri="{FF2B5EF4-FFF2-40B4-BE49-F238E27FC236}">
                            <a16:creationId xmlns:a16="http://schemas.microsoft.com/office/drawing/2014/main" id="{DCFAC862-C6E4-2D85-9818-CAF651EF02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45" name="Group 1999">
                      <a:extLst>
                        <a:ext uri="{FF2B5EF4-FFF2-40B4-BE49-F238E27FC236}">
                          <a16:creationId xmlns:a16="http://schemas.microsoft.com/office/drawing/2014/main" id="{9E4F2C55-2683-CFF8-CAF0-DE474739589F}"/>
                        </a:ext>
                      </a:extLst>
                    </p:cNvPr>
                    <p:cNvGrpSpPr>
                      <a:grpSpLocks/>
                    </p:cNvGrpSpPr>
                    <p:nvPr/>
                  </p:nvGrpSpPr>
                  <p:grpSpPr bwMode="auto">
                    <a:xfrm>
                      <a:off x="2059" y="801"/>
                      <a:ext cx="40" cy="22"/>
                      <a:chOff x="1937" y="882"/>
                      <a:chExt cx="666" cy="347"/>
                    </a:xfrm>
                  </p:grpSpPr>
                  <p:sp>
                    <p:nvSpPr>
                      <p:cNvPr id="2246" name="AutoShape 2000">
                        <a:extLst>
                          <a:ext uri="{FF2B5EF4-FFF2-40B4-BE49-F238E27FC236}">
                            <a16:creationId xmlns:a16="http://schemas.microsoft.com/office/drawing/2014/main" id="{6501B065-6F24-7C34-CD9F-8EB961EA0D1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7" name="AutoShape 2001">
                        <a:extLst>
                          <a:ext uri="{FF2B5EF4-FFF2-40B4-BE49-F238E27FC236}">
                            <a16:creationId xmlns:a16="http://schemas.microsoft.com/office/drawing/2014/main" id="{1EC2D655-E044-D6C5-EAB1-80BBE38D51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8" name="AutoShape 2002">
                        <a:extLst>
                          <a:ext uri="{FF2B5EF4-FFF2-40B4-BE49-F238E27FC236}">
                            <a16:creationId xmlns:a16="http://schemas.microsoft.com/office/drawing/2014/main" id="{DC26D5EB-6043-96D9-7C52-F74E91AB29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30" name="Group 2003">
                    <a:extLst>
                      <a:ext uri="{FF2B5EF4-FFF2-40B4-BE49-F238E27FC236}">
                        <a16:creationId xmlns:a16="http://schemas.microsoft.com/office/drawing/2014/main" id="{727A8834-46BB-5161-2D01-888049C675A2}"/>
                      </a:ext>
                    </a:extLst>
                  </p:cNvPr>
                  <p:cNvGrpSpPr>
                    <a:grpSpLocks/>
                  </p:cNvGrpSpPr>
                  <p:nvPr/>
                </p:nvGrpSpPr>
                <p:grpSpPr bwMode="auto">
                  <a:xfrm>
                    <a:off x="1988" y="775"/>
                    <a:ext cx="100" cy="42"/>
                    <a:chOff x="1999" y="781"/>
                    <a:chExt cx="100" cy="42"/>
                  </a:xfrm>
                </p:grpSpPr>
                <p:grpSp>
                  <p:nvGrpSpPr>
                    <p:cNvPr id="2231" name="Group 2004">
                      <a:extLst>
                        <a:ext uri="{FF2B5EF4-FFF2-40B4-BE49-F238E27FC236}">
                          <a16:creationId xmlns:a16="http://schemas.microsoft.com/office/drawing/2014/main" id="{38BC66AC-37F2-E534-E3BD-5A986218EFB5}"/>
                        </a:ext>
                      </a:extLst>
                    </p:cNvPr>
                    <p:cNvGrpSpPr>
                      <a:grpSpLocks/>
                    </p:cNvGrpSpPr>
                    <p:nvPr/>
                  </p:nvGrpSpPr>
                  <p:grpSpPr bwMode="auto">
                    <a:xfrm>
                      <a:off x="1999" y="781"/>
                      <a:ext cx="40" cy="22"/>
                      <a:chOff x="1937" y="882"/>
                      <a:chExt cx="666" cy="347"/>
                    </a:xfrm>
                  </p:grpSpPr>
                  <p:sp>
                    <p:nvSpPr>
                      <p:cNvPr id="2240" name="AutoShape 2005">
                        <a:extLst>
                          <a:ext uri="{FF2B5EF4-FFF2-40B4-BE49-F238E27FC236}">
                            <a16:creationId xmlns:a16="http://schemas.microsoft.com/office/drawing/2014/main" id="{D89FC4CE-0831-E42E-28E7-2C88883D31C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1" name="AutoShape 2006">
                        <a:extLst>
                          <a:ext uri="{FF2B5EF4-FFF2-40B4-BE49-F238E27FC236}">
                            <a16:creationId xmlns:a16="http://schemas.microsoft.com/office/drawing/2014/main" id="{46DF58EE-81E7-6225-A673-082AD83D7FA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2" name="AutoShape 2007">
                        <a:extLst>
                          <a:ext uri="{FF2B5EF4-FFF2-40B4-BE49-F238E27FC236}">
                            <a16:creationId xmlns:a16="http://schemas.microsoft.com/office/drawing/2014/main" id="{3842A18B-6BEC-A9BE-3C14-0BC7DB9F2D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32" name="Group 2008">
                      <a:extLst>
                        <a:ext uri="{FF2B5EF4-FFF2-40B4-BE49-F238E27FC236}">
                          <a16:creationId xmlns:a16="http://schemas.microsoft.com/office/drawing/2014/main" id="{B486AFBF-1439-B4EA-00DB-8212D071584C}"/>
                        </a:ext>
                      </a:extLst>
                    </p:cNvPr>
                    <p:cNvGrpSpPr>
                      <a:grpSpLocks/>
                    </p:cNvGrpSpPr>
                    <p:nvPr/>
                  </p:nvGrpSpPr>
                  <p:grpSpPr bwMode="auto">
                    <a:xfrm>
                      <a:off x="2029" y="791"/>
                      <a:ext cx="40" cy="22"/>
                      <a:chOff x="1937" y="882"/>
                      <a:chExt cx="666" cy="347"/>
                    </a:xfrm>
                  </p:grpSpPr>
                  <p:sp>
                    <p:nvSpPr>
                      <p:cNvPr id="2237" name="AutoShape 2009">
                        <a:extLst>
                          <a:ext uri="{FF2B5EF4-FFF2-40B4-BE49-F238E27FC236}">
                            <a16:creationId xmlns:a16="http://schemas.microsoft.com/office/drawing/2014/main" id="{E06C8522-3DD1-F74B-B745-D78A3CAB31B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8" name="AutoShape 2010">
                        <a:extLst>
                          <a:ext uri="{FF2B5EF4-FFF2-40B4-BE49-F238E27FC236}">
                            <a16:creationId xmlns:a16="http://schemas.microsoft.com/office/drawing/2014/main" id="{4EF263F9-C7E2-DD72-5607-0FE90FE66C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9" name="AutoShape 2011">
                        <a:extLst>
                          <a:ext uri="{FF2B5EF4-FFF2-40B4-BE49-F238E27FC236}">
                            <a16:creationId xmlns:a16="http://schemas.microsoft.com/office/drawing/2014/main" id="{70155F2C-6731-0502-3C1F-A62D672F62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33" name="Group 2012">
                      <a:extLst>
                        <a:ext uri="{FF2B5EF4-FFF2-40B4-BE49-F238E27FC236}">
                          <a16:creationId xmlns:a16="http://schemas.microsoft.com/office/drawing/2014/main" id="{4151B4D6-EC0D-2189-C1E3-A0E103D95F09}"/>
                        </a:ext>
                      </a:extLst>
                    </p:cNvPr>
                    <p:cNvGrpSpPr>
                      <a:grpSpLocks/>
                    </p:cNvGrpSpPr>
                    <p:nvPr/>
                  </p:nvGrpSpPr>
                  <p:grpSpPr bwMode="auto">
                    <a:xfrm>
                      <a:off x="2059" y="801"/>
                      <a:ext cx="40" cy="22"/>
                      <a:chOff x="1937" y="882"/>
                      <a:chExt cx="666" cy="347"/>
                    </a:xfrm>
                  </p:grpSpPr>
                  <p:sp>
                    <p:nvSpPr>
                      <p:cNvPr id="2234" name="AutoShape 2013">
                        <a:extLst>
                          <a:ext uri="{FF2B5EF4-FFF2-40B4-BE49-F238E27FC236}">
                            <a16:creationId xmlns:a16="http://schemas.microsoft.com/office/drawing/2014/main" id="{0B11B50D-E085-DDDA-B5CD-71D2C6BAE71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5" name="AutoShape 2014">
                        <a:extLst>
                          <a:ext uri="{FF2B5EF4-FFF2-40B4-BE49-F238E27FC236}">
                            <a16:creationId xmlns:a16="http://schemas.microsoft.com/office/drawing/2014/main" id="{AA47136E-59A8-AE8F-B76C-43924413EB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6" name="AutoShape 2015">
                        <a:extLst>
                          <a:ext uri="{FF2B5EF4-FFF2-40B4-BE49-F238E27FC236}">
                            <a16:creationId xmlns:a16="http://schemas.microsoft.com/office/drawing/2014/main" id="{B0D28537-C768-4821-46CF-3047310BDD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189" name="AutoShape 2016">
                  <a:extLst>
                    <a:ext uri="{FF2B5EF4-FFF2-40B4-BE49-F238E27FC236}">
                      <a16:creationId xmlns:a16="http://schemas.microsoft.com/office/drawing/2014/main" id="{4FF6C212-F41C-E2B2-6231-4E352F303B76}"/>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90" name="AutoShape 2017">
                  <a:extLst>
                    <a:ext uri="{FF2B5EF4-FFF2-40B4-BE49-F238E27FC236}">
                      <a16:creationId xmlns:a16="http://schemas.microsoft.com/office/drawing/2014/main" id="{A4F4CD7A-5D92-02F5-BA6B-0D3740EE5562}"/>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91" name="AutoShape 2018" descr="大波">
                  <a:extLst>
                    <a:ext uri="{FF2B5EF4-FFF2-40B4-BE49-F238E27FC236}">
                      <a16:creationId xmlns:a16="http://schemas.microsoft.com/office/drawing/2014/main" id="{934BCEA5-06F5-2C0B-4FA6-4188E80CA05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192" name="Group 2019">
                  <a:extLst>
                    <a:ext uri="{FF2B5EF4-FFF2-40B4-BE49-F238E27FC236}">
                      <a16:creationId xmlns:a16="http://schemas.microsoft.com/office/drawing/2014/main" id="{7EC8BDC8-1AAC-0E8B-7DEA-45A010509ED0}"/>
                    </a:ext>
                  </a:extLst>
                </p:cNvPr>
                <p:cNvGrpSpPr>
                  <a:grpSpLocks/>
                </p:cNvGrpSpPr>
                <p:nvPr/>
              </p:nvGrpSpPr>
              <p:grpSpPr bwMode="auto">
                <a:xfrm>
                  <a:off x="1915" y="747"/>
                  <a:ext cx="49" cy="103"/>
                  <a:chOff x="1915" y="747"/>
                  <a:chExt cx="49" cy="103"/>
                </a:xfrm>
              </p:grpSpPr>
              <p:grpSp>
                <p:nvGrpSpPr>
                  <p:cNvPr id="2194" name="Group 2020">
                    <a:extLst>
                      <a:ext uri="{FF2B5EF4-FFF2-40B4-BE49-F238E27FC236}">
                        <a16:creationId xmlns:a16="http://schemas.microsoft.com/office/drawing/2014/main" id="{232726C8-6EA9-59BD-B17D-D2BCB71CF8D1}"/>
                      </a:ext>
                    </a:extLst>
                  </p:cNvPr>
                  <p:cNvGrpSpPr>
                    <a:grpSpLocks/>
                  </p:cNvGrpSpPr>
                  <p:nvPr/>
                </p:nvGrpSpPr>
                <p:grpSpPr bwMode="auto">
                  <a:xfrm rot="-6844529">
                    <a:off x="1886" y="779"/>
                    <a:ext cx="100" cy="42"/>
                    <a:chOff x="1999" y="781"/>
                    <a:chExt cx="100" cy="42"/>
                  </a:xfrm>
                </p:grpSpPr>
                <p:grpSp>
                  <p:nvGrpSpPr>
                    <p:cNvPr id="2208" name="Group 2021">
                      <a:extLst>
                        <a:ext uri="{FF2B5EF4-FFF2-40B4-BE49-F238E27FC236}">
                          <a16:creationId xmlns:a16="http://schemas.microsoft.com/office/drawing/2014/main" id="{86A56673-AA5A-DC70-5E49-4313ACA82FCB}"/>
                        </a:ext>
                      </a:extLst>
                    </p:cNvPr>
                    <p:cNvGrpSpPr>
                      <a:grpSpLocks/>
                    </p:cNvGrpSpPr>
                    <p:nvPr/>
                  </p:nvGrpSpPr>
                  <p:grpSpPr bwMode="auto">
                    <a:xfrm>
                      <a:off x="1999" y="781"/>
                      <a:ext cx="40" cy="22"/>
                      <a:chOff x="1937" y="882"/>
                      <a:chExt cx="666" cy="347"/>
                    </a:xfrm>
                  </p:grpSpPr>
                  <p:sp>
                    <p:nvSpPr>
                      <p:cNvPr id="2217" name="AutoShape 2022">
                        <a:extLst>
                          <a:ext uri="{FF2B5EF4-FFF2-40B4-BE49-F238E27FC236}">
                            <a16:creationId xmlns:a16="http://schemas.microsoft.com/office/drawing/2014/main" id="{09AF2ED0-31D6-45EB-6836-2AE5AA5F321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8" name="AutoShape 2023">
                        <a:extLst>
                          <a:ext uri="{FF2B5EF4-FFF2-40B4-BE49-F238E27FC236}">
                            <a16:creationId xmlns:a16="http://schemas.microsoft.com/office/drawing/2014/main" id="{20F65636-5D10-8112-C5B2-2EEBDC0082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9" name="AutoShape 2024">
                        <a:extLst>
                          <a:ext uri="{FF2B5EF4-FFF2-40B4-BE49-F238E27FC236}">
                            <a16:creationId xmlns:a16="http://schemas.microsoft.com/office/drawing/2014/main" id="{40E35A22-8F26-2940-35EA-AC49FE462D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09" name="Group 2025">
                      <a:extLst>
                        <a:ext uri="{FF2B5EF4-FFF2-40B4-BE49-F238E27FC236}">
                          <a16:creationId xmlns:a16="http://schemas.microsoft.com/office/drawing/2014/main" id="{621BA514-EF77-F32E-59D0-B6C616BF7301}"/>
                        </a:ext>
                      </a:extLst>
                    </p:cNvPr>
                    <p:cNvGrpSpPr>
                      <a:grpSpLocks/>
                    </p:cNvGrpSpPr>
                    <p:nvPr/>
                  </p:nvGrpSpPr>
                  <p:grpSpPr bwMode="auto">
                    <a:xfrm>
                      <a:off x="2029" y="791"/>
                      <a:ext cx="40" cy="22"/>
                      <a:chOff x="1937" y="882"/>
                      <a:chExt cx="666" cy="347"/>
                    </a:xfrm>
                  </p:grpSpPr>
                  <p:sp>
                    <p:nvSpPr>
                      <p:cNvPr id="2214" name="AutoShape 2026">
                        <a:extLst>
                          <a:ext uri="{FF2B5EF4-FFF2-40B4-BE49-F238E27FC236}">
                            <a16:creationId xmlns:a16="http://schemas.microsoft.com/office/drawing/2014/main" id="{9C99D076-0436-5CDB-E10F-BE3C6895FD5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5" name="AutoShape 2027">
                        <a:extLst>
                          <a:ext uri="{FF2B5EF4-FFF2-40B4-BE49-F238E27FC236}">
                            <a16:creationId xmlns:a16="http://schemas.microsoft.com/office/drawing/2014/main" id="{950487B3-A19F-601E-AAC5-F7A08A9748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6" name="AutoShape 2028">
                        <a:extLst>
                          <a:ext uri="{FF2B5EF4-FFF2-40B4-BE49-F238E27FC236}">
                            <a16:creationId xmlns:a16="http://schemas.microsoft.com/office/drawing/2014/main" id="{74B1D52F-A453-9846-D258-3B2EDE62D4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10" name="Group 2029">
                      <a:extLst>
                        <a:ext uri="{FF2B5EF4-FFF2-40B4-BE49-F238E27FC236}">
                          <a16:creationId xmlns:a16="http://schemas.microsoft.com/office/drawing/2014/main" id="{C2E4600F-6141-ABFA-AD17-2746C15E7C8A}"/>
                        </a:ext>
                      </a:extLst>
                    </p:cNvPr>
                    <p:cNvGrpSpPr>
                      <a:grpSpLocks/>
                    </p:cNvGrpSpPr>
                    <p:nvPr/>
                  </p:nvGrpSpPr>
                  <p:grpSpPr bwMode="auto">
                    <a:xfrm>
                      <a:off x="2059" y="801"/>
                      <a:ext cx="40" cy="22"/>
                      <a:chOff x="1937" y="882"/>
                      <a:chExt cx="666" cy="347"/>
                    </a:xfrm>
                  </p:grpSpPr>
                  <p:sp>
                    <p:nvSpPr>
                      <p:cNvPr id="2211" name="AutoShape 2030">
                        <a:extLst>
                          <a:ext uri="{FF2B5EF4-FFF2-40B4-BE49-F238E27FC236}">
                            <a16:creationId xmlns:a16="http://schemas.microsoft.com/office/drawing/2014/main" id="{064E76A6-13F6-EC2E-8312-FB3748F6A9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2" name="AutoShape 2031">
                        <a:extLst>
                          <a:ext uri="{FF2B5EF4-FFF2-40B4-BE49-F238E27FC236}">
                            <a16:creationId xmlns:a16="http://schemas.microsoft.com/office/drawing/2014/main" id="{689400B8-C161-90CC-7BD4-9FE3A499F2D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3" name="AutoShape 2032">
                        <a:extLst>
                          <a:ext uri="{FF2B5EF4-FFF2-40B4-BE49-F238E27FC236}">
                            <a16:creationId xmlns:a16="http://schemas.microsoft.com/office/drawing/2014/main" id="{EF9B84AE-2BF6-0A17-9079-844709D2CB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195" name="Group 2033">
                    <a:extLst>
                      <a:ext uri="{FF2B5EF4-FFF2-40B4-BE49-F238E27FC236}">
                        <a16:creationId xmlns:a16="http://schemas.microsoft.com/office/drawing/2014/main" id="{DA797C6A-D546-06D8-6C29-6D0AEBAFECE1}"/>
                      </a:ext>
                    </a:extLst>
                  </p:cNvPr>
                  <p:cNvGrpSpPr>
                    <a:grpSpLocks/>
                  </p:cNvGrpSpPr>
                  <p:nvPr/>
                </p:nvGrpSpPr>
                <p:grpSpPr bwMode="auto">
                  <a:xfrm rot="-6844529">
                    <a:off x="1893" y="776"/>
                    <a:ext cx="100" cy="42"/>
                    <a:chOff x="1999" y="781"/>
                    <a:chExt cx="100" cy="42"/>
                  </a:xfrm>
                </p:grpSpPr>
                <p:grpSp>
                  <p:nvGrpSpPr>
                    <p:cNvPr id="2196" name="Group 2034">
                      <a:extLst>
                        <a:ext uri="{FF2B5EF4-FFF2-40B4-BE49-F238E27FC236}">
                          <a16:creationId xmlns:a16="http://schemas.microsoft.com/office/drawing/2014/main" id="{799B6856-735C-1F86-FF4F-DBA1F6D718E0}"/>
                        </a:ext>
                      </a:extLst>
                    </p:cNvPr>
                    <p:cNvGrpSpPr>
                      <a:grpSpLocks/>
                    </p:cNvGrpSpPr>
                    <p:nvPr/>
                  </p:nvGrpSpPr>
                  <p:grpSpPr bwMode="auto">
                    <a:xfrm>
                      <a:off x="1999" y="781"/>
                      <a:ext cx="40" cy="22"/>
                      <a:chOff x="1937" y="882"/>
                      <a:chExt cx="666" cy="347"/>
                    </a:xfrm>
                  </p:grpSpPr>
                  <p:sp>
                    <p:nvSpPr>
                      <p:cNvPr id="2205" name="AutoShape 2035">
                        <a:extLst>
                          <a:ext uri="{FF2B5EF4-FFF2-40B4-BE49-F238E27FC236}">
                            <a16:creationId xmlns:a16="http://schemas.microsoft.com/office/drawing/2014/main" id="{C71546FF-D793-7C32-ACE8-F45A26AF7F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6" name="AutoShape 2036">
                        <a:extLst>
                          <a:ext uri="{FF2B5EF4-FFF2-40B4-BE49-F238E27FC236}">
                            <a16:creationId xmlns:a16="http://schemas.microsoft.com/office/drawing/2014/main" id="{CBF39B06-C4FF-17D4-8750-9B9B96CBE9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7" name="AutoShape 2037">
                        <a:extLst>
                          <a:ext uri="{FF2B5EF4-FFF2-40B4-BE49-F238E27FC236}">
                            <a16:creationId xmlns:a16="http://schemas.microsoft.com/office/drawing/2014/main" id="{A0E3D502-A346-8DC4-6D2C-24F10348C8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97" name="Group 2038">
                      <a:extLst>
                        <a:ext uri="{FF2B5EF4-FFF2-40B4-BE49-F238E27FC236}">
                          <a16:creationId xmlns:a16="http://schemas.microsoft.com/office/drawing/2014/main" id="{D6582807-C239-3164-0D69-FB8A3972545F}"/>
                        </a:ext>
                      </a:extLst>
                    </p:cNvPr>
                    <p:cNvGrpSpPr>
                      <a:grpSpLocks/>
                    </p:cNvGrpSpPr>
                    <p:nvPr/>
                  </p:nvGrpSpPr>
                  <p:grpSpPr bwMode="auto">
                    <a:xfrm>
                      <a:off x="2029" y="791"/>
                      <a:ext cx="40" cy="22"/>
                      <a:chOff x="1937" y="882"/>
                      <a:chExt cx="666" cy="347"/>
                    </a:xfrm>
                  </p:grpSpPr>
                  <p:sp>
                    <p:nvSpPr>
                      <p:cNvPr id="2202" name="AutoShape 2039">
                        <a:extLst>
                          <a:ext uri="{FF2B5EF4-FFF2-40B4-BE49-F238E27FC236}">
                            <a16:creationId xmlns:a16="http://schemas.microsoft.com/office/drawing/2014/main" id="{37493A38-FB1A-753A-8A46-75B7C76827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3" name="AutoShape 2040">
                        <a:extLst>
                          <a:ext uri="{FF2B5EF4-FFF2-40B4-BE49-F238E27FC236}">
                            <a16:creationId xmlns:a16="http://schemas.microsoft.com/office/drawing/2014/main" id="{4F0406FD-5517-77AD-4510-2B96E59C4E9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4" name="AutoShape 2041">
                        <a:extLst>
                          <a:ext uri="{FF2B5EF4-FFF2-40B4-BE49-F238E27FC236}">
                            <a16:creationId xmlns:a16="http://schemas.microsoft.com/office/drawing/2014/main" id="{01AB85B2-9DC4-1E4E-FD8B-7DE71CD9D7B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98" name="Group 2042">
                      <a:extLst>
                        <a:ext uri="{FF2B5EF4-FFF2-40B4-BE49-F238E27FC236}">
                          <a16:creationId xmlns:a16="http://schemas.microsoft.com/office/drawing/2014/main" id="{4837F9AD-B576-0E23-1E78-2E0EBAEAF120}"/>
                        </a:ext>
                      </a:extLst>
                    </p:cNvPr>
                    <p:cNvGrpSpPr>
                      <a:grpSpLocks/>
                    </p:cNvGrpSpPr>
                    <p:nvPr/>
                  </p:nvGrpSpPr>
                  <p:grpSpPr bwMode="auto">
                    <a:xfrm>
                      <a:off x="2059" y="801"/>
                      <a:ext cx="40" cy="22"/>
                      <a:chOff x="1937" y="882"/>
                      <a:chExt cx="666" cy="347"/>
                    </a:xfrm>
                  </p:grpSpPr>
                  <p:sp>
                    <p:nvSpPr>
                      <p:cNvPr id="2199" name="AutoShape 2043">
                        <a:extLst>
                          <a:ext uri="{FF2B5EF4-FFF2-40B4-BE49-F238E27FC236}">
                            <a16:creationId xmlns:a16="http://schemas.microsoft.com/office/drawing/2014/main" id="{C19675A5-8A39-5701-A1C3-BDC989EC21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0" name="AutoShape 2044">
                        <a:extLst>
                          <a:ext uri="{FF2B5EF4-FFF2-40B4-BE49-F238E27FC236}">
                            <a16:creationId xmlns:a16="http://schemas.microsoft.com/office/drawing/2014/main" id="{5A840C1B-028F-BEAB-DFA1-83DBFA156A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1" name="AutoShape 2045">
                        <a:extLst>
                          <a:ext uri="{FF2B5EF4-FFF2-40B4-BE49-F238E27FC236}">
                            <a16:creationId xmlns:a16="http://schemas.microsoft.com/office/drawing/2014/main" id="{FAC816C5-3A39-508E-BC93-DADB7F11C2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193" name="AutoShape 2046">
                  <a:extLst>
                    <a:ext uri="{FF2B5EF4-FFF2-40B4-BE49-F238E27FC236}">
                      <a16:creationId xmlns:a16="http://schemas.microsoft.com/office/drawing/2014/main" id="{DB54A018-352A-DD17-9AD2-379273FA5FE2}"/>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3" name="Group 1861">
                <a:extLst>
                  <a:ext uri="{FF2B5EF4-FFF2-40B4-BE49-F238E27FC236}">
                    <a16:creationId xmlns:a16="http://schemas.microsoft.com/office/drawing/2014/main" id="{F54EA3C4-6A66-9F0B-ED5E-47A13642CA66}"/>
                  </a:ext>
                </a:extLst>
              </p:cNvPr>
              <p:cNvGrpSpPr>
                <a:grpSpLocks/>
              </p:cNvGrpSpPr>
              <p:nvPr/>
            </p:nvGrpSpPr>
            <p:grpSpPr bwMode="auto">
              <a:xfrm>
                <a:off x="1142972" y="3422661"/>
                <a:ext cx="792161" cy="257623"/>
                <a:chOff x="1760" y="640"/>
                <a:chExt cx="380" cy="214"/>
              </a:xfrm>
            </p:grpSpPr>
            <p:sp>
              <p:nvSpPr>
                <p:cNvPr id="1996" name="AutoShape 1862">
                  <a:extLst>
                    <a:ext uri="{FF2B5EF4-FFF2-40B4-BE49-F238E27FC236}">
                      <a16:creationId xmlns:a16="http://schemas.microsoft.com/office/drawing/2014/main" id="{1655FE2C-DE16-149D-64DC-E82B0C892A9D}"/>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7" name="AutoShape 1863">
                  <a:extLst>
                    <a:ext uri="{FF2B5EF4-FFF2-40B4-BE49-F238E27FC236}">
                      <a16:creationId xmlns:a16="http://schemas.microsoft.com/office/drawing/2014/main" id="{03FEE3B5-2DEB-8C34-EA06-EFA121DF4E0B}"/>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8" name="AutoShape 1864">
                  <a:extLst>
                    <a:ext uri="{FF2B5EF4-FFF2-40B4-BE49-F238E27FC236}">
                      <a16:creationId xmlns:a16="http://schemas.microsoft.com/office/drawing/2014/main" id="{6F601302-C9A3-509E-04F3-3C9A0F7F569E}"/>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9" name="AutoShape 1865">
                  <a:extLst>
                    <a:ext uri="{FF2B5EF4-FFF2-40B4-BE49-F238E27FC236}">
                      <a16:creationId xmlns:a16="http://schemas.microsoft.com/office/drawing/2014/main" id="{855A2060-2BCC-4E5E-934A-84828B6E436E}"/>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0" name="AutoShape 1866">
                  <a:extLst>
                    <a:ext uri="{FF2B5EF4-FFF2-40B4-BE49-F238E27FC236}">
                      <a16:creationId xmlns:a16="http://schemas.microsoft.com/office/drawing/2014/main" id="{B225E728-FD4B-B458-0B3D-99C55A9EF4FC}"/>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1" name="AutoShape 1867">
                  <a:extLst>
                    <a:ext uri="{FF2B5EF4-FFF2-40B4-BE49-F238E27FC236}">
                      <a16:creationId xmlns:a16="http://schemas.microsoft.com/office/drawing/2014/main" id="{21DE0A07-62EA-C704-E73D-E650CD75A00E}"/>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002" name="Group 1868">
                  <a:extLst>
                    <a:ext uri="{FF2B5EF4-FFF2-40B4-BE49-F238E27FC236}">
                      <a16:creationId xmlns:a16="http://schemas.microsoft.com/office/drawing/2014/main" id="{E9606002-AD3F-2458-847B-1DD89AAE0ECE}"/>
                    </a:ext>
                  </a:extLst>
                </p:cNvPr>
                <p:cNvGrpSpPr>
                  <a:grpSpLocks/>
                </p:cNvGrpSpPr>
                <p:nvPr/>
              </p:nvGrpSpPr>
              <p:grpSpPr bwMode="auto">
                <a:xfrm>
                  <a:off x="2017" y="808"/>
                  <a:ext cx="40" cy="22"/>
                  <a:chOff x="1937" y="882"/>
                  <a:chExt cx="666" cy="347"/>
                </a:xfrm>
              </p:grpSpPr>
              <p:sp>
                <p:nvSpPr>
                  <p:cNvPr id="2178" name="AutoShape 1869">
                    <a:extLst>
                      <a:ext uri="{FF2B5EF4-FFF2-40B4-BE49-F238E27FC236}">
                        <a16:creationId xmlns:a16="http://schemas.microsoft.com/office/drawing/2014/main" id="{9524BD4E-7E02-DFFE-84E9-9001A86460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9" name="AutoShape 1870">
                    <a:extLst>
                      <a:ext uri="{FF2B5EF4-FFF2-40B4-BE49-F238E27FC236}">
                        <a16:creationId xmlns:a16="http://schemas.microsoft.com/office/drawing/2014/main" id="{0DCA5C4E-EC5B-102F-2684-CA8B4F68586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0" name="AutoShape 1871">
                    <a:extLst>
                      <a:ext uri="{FF2B5EF4-FFF2-40B4-BE49-F238E27FC236}">
                        <a16:creationId xmlns:a16="http://schemas.microsoft.com/office/drawing/2014/main" id="{4D6975C6-9F06-EB5C-B721-9036438BF5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03" name="Group 1872">
                  <a:extLst>
                    <a:ext uri="{FF2B5EF4-FFF2-40B4-BE49-F238E27FC236}">
                      <a16:creationId xmlns:a16="http://schemas.microsoft.com/office/drawing/2014/main" id="{56C95027-5ABB-902A-B3C6-F9A2FAB70181}"/>
                    </a:ext>
                  </a:extLst>
                </p:cNvPr>
                <p:cNvGrpSpPr>
                  <a:grpSpLocks/>
                </p:cNvGrpSpPr>
                <p:nvPr/>
              </p:nvGrpSpPr>
              <p:grpSpPr bwMode="auto">
                <a:xfrm>
                  <a:off x="1986" y="750"/>
                  <a:ext cx="112" cy="72"/>
                  <a:chOff x="1987" y="755"/>
                  <a:chExt cx="112" cy="72"/>
                </a:xfrm>
              </p:grpSpPr>
              <p:grpSp>
                <p:nvGrpSpPr>
                  <p:cNvPr id="2035" name="Group 1873">
                    <a:extLst>
                      <a:ext uri="{FF2B5EF4-FFF2-40B4-BE49-F238E27FC236}">
                        <a16:creationId xmlns:a16="http://schemas.microsoft.com/office/drawing/2014/main" id="{38CA1D0A-7C67-98CE-FD74-C351669F2243}"/>
                      </a:ext>
                    </a:extLst>
                  </p:cNvPr>
                  <p:cNvGrpSpPr>
                    <a:grpSpLocks/>
                  </p:cNvGrpSpPr>
                  <p:nvPr/>
                </p:nvGrpSpPr>
                <p:grpSpPr bwMode="auto">
                  <a:xfrm>
                    <a:off x="1999" y="781"/>
                    <a:ext cx="100" cy="42"/>
                    <a:chOff x="1999" y="781"/>
                    <a:chExt cx="100" cy="42"/>
                  </a:xfrm>
                </p:grpSpPr>
                <p:grpSp>
                  <p:nvGrpSpPr>
                    <p:cNvPr id="2166" name="Group 1874">
                      <a:extLst>
                        <a:ext uri="{FF2B5EF4-FFF2-40B4-BE49-F238E27FC236}">
                          <a16:creationId xmlns:a16="http://schemas.microsoft.com/office/drawing/2014/main" id="{C6734D19-902D-823F-BBA0-3B0BCBE08E28}"/>
                        </a:ext>
                      </a:extLst>
                    </p:cNvPr>
                    <p:cNvGrpSpPr>
                      <a:grpSpLocks/>
                    </p:cNvGrpSpPr>
                    <p:nvPr/>
                  </p:nvGrpSpPr>
                  <p:grpSpPr bwMode="auto">
                    <a:xfrm>
                      <a:off x="1999" y="781"/>
                      <a:ext cx="40" cy="22"/>
                      <a:chOff x="1937" y="882"/>
                      <a:chExt cx="666" cy="347"/>
                    </a:xfrm>
                  </p:grpSpPr>
                  <p:sp>
                    <p:nvSpPr>
                      <p:cNvPr id="2175" name="AutoShape 1875">
                        <a:extLst>
                          <a:ext uri="{FF2B5EF4-FFF2-40B4-BE49-F238E27FC236}">
                            <a16:creationId xmlns:a16="http://schemas.microsoft.com/office/drawing/2014/main" id="{C79AA46A-1E4D-21BE-5125-2B3EBFFD0F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6" name="AutoShape 1876">
                        <a:extLst>
                          <a:ext uri="{FF2B5EF4-FFF2-40B4-BE49-F238E27FC236}">
                            <a16:creationId xmlns:a16="http://schemas.microsoft.com/office/drawing/2014/main" id="{9610A8ED-6818-38ED-2DDC-FFC3B2DF36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7" name="AutoShape 1877">
                        <a:extLst>
                          <a:ext uri="{FF2B5EF4-FFF2-40B4-BE49-F238E27FC236}">
                            <a16:creationId xmlns:a16="http://schemas.microsoft.com/office/drawing/2014/main" id="{D176890C-FF0E-2010-DB03-323E7BDAB4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67" name="Group 1878">
                      <a:extLst>
                        <a:ext uri="{FF2B5EF4-FFF2-40B4-BE49-F238E27FC236}">
                          <a16:creationId xmlns:a16="http://schemas.microsoft.com/office/drawing/2014/main" id="{05FF0979-367A-0130-40D4-E645CF88A495}"/>
                        </a:ext>
                      </a:extLst>
                    </p:cNvPr>
                    <p:cNvGrpSpPr>
                      <a:grpSpLocks/>
                    </p:cNvGrpSpPr>
                    <p:nvPr/>
                  </p:nvGrpSpPr>
                  <p:grpSpPr bwMode="auto">
                    <a:xfrm>
                      <a:off x="2029" y="791"/>
                      <a:ext cx="40" cy="22"/>
                      <a:chOff x="1937" y="882"/>
                      <a:chExt cx="666" cy="347"/>
                    </a:xfrm>
                  </p:grpSpPr>
                  <p:sp>
                    <p:nvSpPr>
                      <p:cNvPr id="2172" name="AutoShape 1879">
                        <a:extLst>
                          <a:ext uri="{FF2B5EF4-FFF2-40B4-BE49-F238E27FC236}">
                            <a16:creationId xmlns:a16="http://schemas.microsoft.com/office/drawing/2014/main" id="{593CE53F-8FD3-16EB-2201-802171BBBF3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3" name="AutoShape 1880">
                        <a:extLst>
                          <a:ext uri="{FF2B5EF4-FFF2-40B4-BE49-F238E27FC236}">
                            <a16:creationId xmlns:a16="http://schemas.microsoft.com/office/drawing/2014/main" id="{9FD511D1-B565-EDC2-C5CC-5E9AB194D68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4" name="AutoShape 1881">
                        <a:extLst>
                          <a:ext uri="{FF2B5EF4-FFF2-40B4-BE49-F238E27FC236}">
                            <a16:creationId xmlns:a16="http://schemas.microsoft.com/office/drawing/2014/main" id="{098B4758-4200-57D2-E468-4BF40577861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68" name="Group 1882">
                      <a:extLst>
                        <a:ext uri="{FF2B5EF4-FFF2-40B4-BE49-F238E27FC236}">
                          <a16:creationId xmlns:a16="http://schemas.microsoft.com/office/drawing/2014/main" id="{B1235F92-E625-E3BC-BB11-2256D6469C34}"/>
                        </a:ext>
                      </a:extLst>
                    </p:cNvPr>
                    <p:cNvGrpSpPr>
                      <a:grpSpLocks/>
                    </p:cNvGrpSpPr>
                    <p:nvPr/>
                  </p:nvGrpSpPr>
                  <p:grpSpPr bwMode="auto">
                    <a:xfrm>
                      <a:off x="2059" y="801"/>
                      <a:ext cx="40" cy="22"/>
                      <a:chOff x="1937" y="882"/>
                      <a:chExt cx="666" cy="347"/>
                    </a:xfrm>
                  </p:grpSpPr>
                  <p:sp>
                    <p:nvSpPr>
                      <p:cNvPr id="2169" name="AutoShape 1883">
                        <a:extLst>
                          <a:ext uri="{FF2B5EF4-FFF2-40B4-BE49-F238E27FC236}">
                            <a16:creationId xmlns:a16="http://schemas.microsoft.com/office/drawing/2014/main" id="{5FE33756-E666-C5A2-B001-0E8AA8FB4A6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0" name="AutoShape 1884">
                        <a:extLst>
                          <a:ext uri="{FF2B5EF4-FFF2-40B4-BE49-F238E27FC236}">
                            <a16:creationId xmlns:a16="http://schemas.microsoft.com/office/drawing/2014/main" id="{A5586E66-A14B-1DC8-1535-11FBF1D79A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1" name="AutoShape 1885">
                        <a:extLst>
                          <a:ext uri="{FF2B5EF4-FFF2-40B4-BE49-F238E27FC236}">
                            <a16:creationId xmlns:a16="http://schemas.microsoft.com/office/drawing/2014/main" id="{87B60CA8-F1B3-A422-52D7-CDEB12FB7F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6" name="Group 1886">
                    <a:extLst>
                      <a:ext uri="{FF2B5EF4-FFF2-40B4-BE49-F238E27FC236}">
                        <a16:creationId xmlns:a16="http://schemas.microsoft.com/office/drawing/2014/main" id="{270FC951-BD63-3A13-4B50-CDEA49807FD2}"/>
                      </a:ext>
                    </a:extLst>
                  </p:cNvPr>
                  <p:cNvGrpSpPr>
                    <a:grpSpLocks/>
                  </p:cNvGrpSpPr>
                  <p:nvPr/>
                </p:nvGrpSpPr>
                <p:grpSpPr bwMode="auto">
                  <a:xfrm>
                    <a:off x="1999" y="775"/>
                    <a:ext cx="100" cy="42"/>
                    <a:chOff x="1999" y="781"/>
                    <a:chExt cx="100" cy="42"/>
                  </a:xfrm>
                </p:grpSpPr>
                <p:grpSp>
                  <p:nvGrpSpPr>
                    <p:cNvPr id="2154" name="Group 1887">
                      <a:extLst>
                        <a:ext uri="{FF2B5EF4-FFF2-40B4-BE49-F238E27FC236}">
                          <a16:creationId xmlns:a16="http://schemas.microsoft.com/office/drawing/2014/main" id="{75745AC5-FE98-7F8C-3DA3-6CB59DEC47FF}"/>
                        </a:ext>
                      </a:extLst>
                    </p:cNvPr>
                    <p:cNvGrpSpPr>
                      <a:grpSpLocks/>
                    </p:cNvGrpSpPr>
                    <p:nvPr/>
                  </p:nvGrpSpPr>
                  <p:grpSpPr bwMode="auto">
                    <a:xfrm>
                      <a:off x="1999" y="781"/>
                      <a:ext cx="40" cy="22"/>
                      <a:chOff x="1937" y="882"/>
                      <a:chExt cx="666" cy="347"/>
                    </a:xfrm>
                  </p:grpSpPr>
                  <p:sp>
                    <p:nvSpPr>
                      <p:cNvPr id="2163" name="AutoShape 1888">
                        <a:extLst>
                          <a:ext uri="{FF2B5EF4-FFF2-40B4-BE49-F238E27FC236}">
                            <a16:creationId xmlns:a16="http://schemas.microsoft.com/office/drawing/2014/main" id="{07D809E9-FE6D-9950-D54E-3CE6431508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4" name="AutoShape 1889">
                        <a:extLst>
                          <a:ext uri="{FF2B5EF4-FFF2-40B4-BE49-F238E27FC236}">
                            <a16:creationId xmlns:a16="http://schemas.microsoft.com/office/drawing/2014/main" id="{FBF9C352-7B17-508A-4075-31C1A5137B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5" name="AutoShape 1890">
                        <a:extLst>
                          <a:ext uri="{FF2B5EF4-FFF2-40B4-BE49-F238E27FC236}">
                            <a16:creationId xmlns:a16="http://schemas.microsoft.com/office/drawing/2014/main" id="{3F8F0BCE-12C3-9FC0-9B47-97B510901C5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55" name="Group 1891">
                      <a:extLst>
                        <a:ext uri="{FF2B5EF4-FFF2-40B4-BE49-F238E27FC236}">
                          <a16:creationId xmlns:a16="http://schemas.microsoft.com/office/drawing/2014/main" id="{12720827-FC49-1CE3-C265-AC9E7E50474D}"/>
                        </a:ext>
                      </a:extLst>
                    </p:cNvPr>
                    <p:cNvGrpSpPr>
                      <a:grpSpLocks/>
                    </p:cNvGrpSpPr>
                    <p:nvPr/>
                  </p:nvGrpSpPr>
                  <p:grpSpPr bwMode="auto">
                    <a:xfrm>
                      <a:off x="2029" y="791"/>
                      <a:ext cx="40" cy="22"/>
                      <a:chOff x="1937" y="882"/>
                      <a:chExt cx="666" cy="347"/>
                    </a:xfrm>
                  </p:grpSpPr>
                  <p:sp>
                    <p:nvSpPr>
                      <p:cNvPr id="2160" name="AutoShape 1892">
                        <a:extLst>
                          <a:ext uri="{FF2B5EF4-FFF2-40B4-BE49-F238E27FC236}">
                            <a16:creationId xmlns:a16="http://schemas.microsoft.com/office/drawing/2014/main" id="{53EBB3AF-579D-A33A-7BEB-8EFED438229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1" name="AutoShape 1893">
                        <a:extLst>
                          <a:ext uri="{FF2B5EF4-FFF2-40B4-BE49-F238E27FC236}">
                            <a16:creationId xmlns:a16="http://schemas.microsoft.com/office/drawing/2014/main" id="{DE99EFE6-5616-588B-1DA7-8791F1C67D4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2" name="AutoShape 1894">
                        <a:extLst>
                          <a:ext uri="{FF2B5EF4-FFF2-40B4-BE49-F238E27FC236}">
                            <a16:creationId xmlns:a16="http://schemas.microsoft.com/office/drawing/2014/main" id="{F853C3E8-5A1F-D7CB-3AA0-3FD63FD25B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56" name="Group 1895">
                      <a:extLst>
                        <a:ext uri="{FF2B5EF4-FFF2-40B4-BE49-F238E27FC236}">
                          <a16:creationId xmlns:a16="http://schemas.microsoft.com/office/drawing/2014/main" id="{79D6C71B-BD32-5BB0-4D44-A610ABAEEBA6}"/>
                        </a:ext>
                      </a:extLst>
                    </p:cNvPr>
                    <p:cNvGrpSpPr>
                      <a:grpSpLocks/>
                    </p:cNvGrpSpPr>
                    <p:nvPr/>
                  </p:nvGrpSpPr>
                  <p:grpSpPr bwMode="auto">
                    <a:xfrm>
                      <a:off x="2059" y="801"/>
                      <a:ext cx="40" cy="22"/>
                      <a:chOff x="1937" y="882"/>
                      <a:chExt cx="666" cy="347"/>
                    </a:xfrm>
                  </p:grpSpPr>
                  <p:sp>
                    <p:nvSpPr>
                      <p:cNvPr id="2157" name="AutoShape 1896">
                        <a:extLst>
                          <a:ext uri="{FF2B5EF4-FFF2-40B4-BE49-F238E27FC236}">
                            <a16:creationId xmlns:a16="http://schemas.microsoft.com/office/drawing/2014/main" id="{717D6930-F1D0-7F0C-38D9-6711357E3A6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8" name="AutoShape 1897">
                        <a:extLst>
                          <a:ext uri="{FF2B5EF4-FFF2-40B4-BE49-F238E27FC236}">
                            <a16:creationId xmlns:a16="http://schemas.microsoft.com/office/drawing/2014/main" id="{986AAE59-BCC0-4A8C-EE58-8E52960A6C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9" name="AutoShape 1898">
                        <a:extLst>
                          <a:ext uri="{FF2B5EF4-FFF2-40B4-BE49-F238E27FC236}">
                            <a16:creationId xmlns:a16="http://schemas.microsoft.com/office/drawing/2014/main" id="{7B474857-8604-AF76-C39E-89E361F1B9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7" name="Group 1899">
                    <a:extLst>
                      <a:ext uri="{FF2B5EF4-FFF2-40B4-BE49-F238E27FC236}">
                        <a16:creationId xmlns:a16="http://schemas.microsoft.com/office/drawing/2014/main" id="{2BC445FB-FCF4-C14E-156D-966ED1E1F404}"/>
                      </a:ext>
                    </a:extLst>
                  </p:cNvPr>
                  <p:cNvGrpSpPr>
                    <a:grpSpLocks/>
                  </p:cNvGrpSpPr>
                  <p:nvPr/>
                </p:nvGrpSpPr>
                <p:grpSpPr bwMode="auto">
                  <a:xfrm>
                    <a:off x="1999" y="769"/>
                    <a:ext cx="100" cy="42"/>
                    <a:chOff x="1999" y="781"/>
                    <a:chExt cx="100" cy="42"/>
                  </a:xfrm>
                </p:grpSpPr>
                <p:grpSp>
                  <p:nvGrpSpPr>
                    <p:cNvPr id="2142" name="Group 1900">
                      <a:extLst>
                        <a:ext uri="{FF2B5EF4-FFF2-40B4-BE49-F238E27FC236}">
                          <a16:creationId xmlns:a16="http://schemas.microsoft.com/office/drawing/2014/main" id="{390E596A-112D-357B-F11C-2C64421E1708}"/>
                        </a:ext>
                      </a:extLst>
                    </p:cNvPr>
                    <p:cNvGrpSpPr>
                      <a:grpSpLocks/>
                    </p:cNvGrpSpPr>
                    <p:nvPr/>
                  </p:nvGrpSpPr>
                  <p:grpSpPr bwMode="auto">
                    <a:xfrm>
                      <a:off x="1999" y="781"/>
                      <a:ext cx="40" cy="22"/>
                      <a:chOff x="1937" y="882"/>
                      <a:chExt cx="666" cy="347"/>
                    </a:xfrm>
                  </p:grpSpPr>
                  <p:sp>
                    <p:nvSpPr>
                      <p:cNvPr id="2151" name="AutoShape 1901">
                        <a:extLst>
                          <a:ext uri="{FF2B5EF4-FFF2-40B4-BE49-F238E27FC236}">
                            <a16:creationId xmlns:a16="http://schemas.microsoft.com/office/drawing/2014/main" id="{EF057246-8CDE-502E-6F1F-11CEB44A5B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2" name="AutoShape 1902">
                        <a:extLst>
                          <a:ext uri="{FF2B5EF4-FFF2-40B4-BE49-F238E27FC236}">
                            <a16:creationId xmlns:a16="http://schemas.microsoft.com/office/drawing/2014/main" id="{9B8502E2-1FFB-BFF0-E665-2443436B55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3" name="AutoShape 1903">
                        <a:extLst>
                          <a:ext uri="{FF2B5EF4-FFF2-40B4-BE49-F238E27FC236}">
                            <a16:creationId xmlns:a16="http://schemas.microsoft.com/office/drawing/2014/main" id="{972611B7-84BB-4C78-9164-CE5CAF4F21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43" name="Group 1904">
                      <a:extLst>
                        <a:ext uri="{FF2B5EF4-FFF2-40B4-BE49-F238E27FC236}">
                          <a16:creationId xmlns:a16="http://schemas.microsoft.com/office/drawing/2014/main" id="{E0FD1F82-DD0F-7B4C-5832-0F81BF149A77}"/>
                        </a:ext>
                      </a:extLst>
                    </p:cNvPr>
                    <p:cNvGrpSpPr>
                      <a:grpSpLocks/>
                    </p:cNvGrpSpPr>
                    <p:nvPr/>
                  </p:nvGrpSpPr>
                  <p:grpSpPr bwMode="auto">
                    <a:xfrm>
                      <a:off x="2029" y="791"/>
                      <a:ext cx="40" cy="22"/>
                      <a:chOff x="1937" y="882"/>
                      <a:chExt cx="666" cy="347"/>
                    </a:xfrm>
                  </p:grpSpPr>
                  <p:sp>
                    <p:nvSpPr>
                      <p:cNvPr id="2148" name="AutoShape 1905">
                        <a:extLst>
                          <a:ext uri="{FF2B5EF4-FFF2-40B4-BE49-F238E27FC236}">
                            <a16:creationId xmlns:a16="http://schemas.microsoft.com/office/drawing/2014/main" id="{D769BE91-2DB3-374A-0928-0CDB361FB80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9" name="AutoShape 1906">
                        <a:extLst>
                          <a:ext uri="{FF2B5EF4-FFF2-40B4-BE49-F238E27FC236}">
                            <a16:creationId xmlns:a16="http://schemas.microsoft.com/office/drawing/2014/main" id="{72CF71ED-79B4-7084-27CC-31798BD90F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0" name="AutoShape 1907">
                        <a:extLst>
                          <a:ext uri="{FF2B5EF4-FFF2-40B4-BE49-F238E27FC236}">
                            <a16:creationId xmlns:a16="http://schemas.microsoft.com/office/drawing/2014/main" id="{99E5FA28-3C33-8281-9DF3-BADDD81017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44" name="Group 1908">
                      <a:extLst>
                        <a:ext uri="{FF2B5EF4-FFF2-40B4-BE49-F238E27FC236}">
                          <a16:creationId xmlns:a16="http://schemas.microsoft.com/office/drawing/2014/main" id="{52DDEED9-9B2E-6818-15E2-859BF92B80D7}"/>
                        </a:ext>
                      </a:extLst>
                    </p:cNvPr>
                    <p:cNvGrpSpPr>
                      <a:grpSpLocks/>
                    </p:cNvGrpSpPr>
                    <p:nvPr/>
                  </p:nvGrpSpPr>
                  <p:grpSpPr bwMode="auto">
                    <a:xfrm>
                      <a:off x="2059" y="801"/>
                      <a:ext cx="40" cy="22"/>
                      <a:chOff x="1937" y="882"/>
                      <a:chExt cx="666" cy="347"/>
                    </a:xfrm>
                  </p:grpSpPr>
                  <p:sp>
                    <p:nvSpPr>
                      <p:cNvPr id="2145" name="AutoShape 1909">
                        <a:extLst>
                          <a:ext uri="{FF2B5EF4-FFF2-40B4-BE49-F238E27FC236}">
                            <a16:creationId xmlns:a16="http://schemas.microsoft.com/office/drawing/2014/main" id="{E4824D79-63E3-A084-7B3B-4FCE8951B8C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6" name="AutoShape 1910">
                        <a:extLst>
                          <a:ext uri="{FF2B5EF4-FFF2-40B4-BE49-F238E27FC236}">
                            <a16:creationId xmlns:a16="http://schemas.microsoft.com/office/drawing/2014/main" id="{BA3C68C1-89C4-93D5-1CBE-4EF2A1D782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7" name="AutoShape 1911">
                        <a:extLst>
                          <a:ext uri="{FF2B5EF4-FFF2-40B4-BE49-F238E27FC236}">
                            <a16:creationId xmlns:a16="http://schemas.microsoft.com/office/drawing/2014/main" id="{80E7F0D5-7140-A73E-FE31-2E7329EC0E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8" name="Group 1912">
                    <a:extLst>
                      <a:ext uri="{FF2B5EF4-FFF2-40B4-BE49-F238E27FC236}">
                        <a16:creationId xmlns:a16="http://schemas.microsoft.com/office/drawing/2014/main" id="{8DA2E349-3482-FC96-F8D9-8E1FB8C99C11}"/>
                      </a:ext>
                    </a:extLst>
                  </p:cNvPr>
                  <p:cNvGrpSpPr>
                    <a:grpSpLocks/>
                  </p:cNvGrpSpPr>
                  <p:nvPr/>
                </p:nvGrpSpPr>
                <p:grpSpPr bwMode="auto">
                  <a:xfrm>
                    <a:off x="1999" y="762"/>
                    <a:ext cx="100" cy="42"/>
                    <a:chOff x="1999" y="781"/>
                    <a:chExt cx="100" cy="42"/>
                  </a:xfrm>
                </p:grpSpPr>
                <p:grpSp>
                  <p:nvGrpSpPr>
                    <p:cNvPr id="2130" name="Group 1913">
                      <a:extLst>
                        <a:ext uri="{FF2B5EF4-FFF2-40B4-BE49-F238E27FC236}">
                          <a16:creationId xmlns:a16="http://schemas.microsoft.com/office/drawing/2014/main" id="{EB937C13-549D-893C-C0B0-32E699106195}"/>
                        </a:ext>
                      </a:extLst>
                    </p:cNvPr>
                    <p:cNvGrpSpPr>
                      <a:grpSpLocks/>
                    </p:cNvGrpSpPr>
                    <p:nvPr/>
                  </p:nvGrpSpPr>
                  <p:grpSpPr bwMode="auto">
                    <a:xfrm>
                      <a:off x="1999" y="781"/>
                      <a:ext cx="40" cy="22"/>
                      <a:chOff x="1937" y="882"/>
                      <a:chExt cx="666" cy="347"/>
                    </a:xfrm>
                  </p:grpSpPr>
                  <p:sp>
                    <p:nvSpPr>
                      <p:cNvPr id="2139" name="AutoShape 1914">
                        <a:extLst>
                          <a:ext uri="{FF2B5EF4-FFF2-40B4-BE49-F238E27FC236}">
                            <a16:creationId xmlns:a16="http://schemas.microsoft.com/office/drawing/2014/main" id="{EC84B146-792A-4D74-9E05-00DD1171EC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0" name="AutoShape 1915">
                        <a:extLst>
                          <a:ext uri="{FF2B5EF4-FFF2-40B4-BE49-F238E27FC236}">
                            <a16:creationId xmlns:a16="http://schemas.microsoft.com/office/drawing/2014/main" id="{AD794AEF-D420-2925-3306-0C5A3182F84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1" name="AutoShape 1916">
                        <a:extLst>
                          <a:ext uri="{FF2B5EF4-FFF2-40B4-BE49-F238E27FC236}">
                            <a16:creationId xmlns:a16="http://schemas.microsoft.com/office/drawing/2014/main" id="{242E87EE-B3BA-0BB9-6E81-FB984DF25E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31" name="Group 1917">
                      <a:extLst>
                        <a:ext uri="{FF2B5EF4-FFF2-40B4-BE49-F238E27FC236}">
                          <a16:creationId xmlns:a16="http://schemas.microsoft.com/office/drawing/2014/main" id="{9F57EE78-B80E-7AD4-B338-E234A333DA4E}"/>
                        </a:ext>
                      </a:extLst>
                    </p:cNvPr>
                    <p:cNvGrpSpPr>
                      <a:grpSpLocks/>
                    </p:cNvGrpSpPr>
                    <p:nvPr/>
                  </p:nvGrpSpPr>
                  <p:grpSpPr bwMode="auto">
                    <a:xfrm>
                      <a:off x="2029" y="791"/>
                      <a:ext cx="40" cy="22"/>
                      <a:chOff x="1937" y="882"/>
                      <a:chExt cx="666" cy="347"/>
                    </a:xfrm>
                  </p:grpSpPr>
                  <p:sp>
                    <p:nvSpPr>
                      <p:cNvPr id="2136" name="AutoShape 1918">
                        <a:extLst>
                          <a:ext uri="{FF2B5EF4-FFF2-40B4-BE49-F238E27FC236}">
                            <a16:creationId xmlns:a16="http://schemas.microsoft.com/office/drawing/2014/main" id="{E0EF3558-D1F6-F71A-DC87-CCEC7239049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7" name="AutoShape 1919">
                        <a:extLst>
                          <a:ext uri="{FF2B5EF4-FFF2-40B4-BE49-F238E27FC236}">
                            <a16:creationId xmlns:a16="http://schemas.microsoft.com/office/drawing/2014/main" id="{CB73E855-C704-577D-C38E-95863729B97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8" name="AutoShape 1920">
                        <a:extLst>
                          <a:ext uri="{FF2B5EF4-FFF2-40B4-BE49-F238E27FC236}">
                            <a16:creationId xmlns:a16="http://schemas.microsoft.com/office/drawing/2014/main" id="{B609C4B5-6D94-DA56-5261-7295436E37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32" name="Group 1921">
                      <a:extLst>
                        <a:ext uri="{FF2B5EF4-FFF2-40B4-BE49-F238E27FC236}">
                          <a16:creationId xmlns:a16="http://schemas.microsoft.com/office/drawing/2014/main" id="{C9E85F0E-C8CB-4391-A630-284083B1420C}"/>
                        </a:ext>
                      </a:extLst>
                    </p:cNvPr>
                    <p:cNvGrpSpPr>
                      <a:grpSpLocks/>
                    </p:cNvGrpSpPr>
                    <p:nvPr/>
                  </p:nvGrpSpPr>
                  <p:grpSpPr bwMode="auto">
                    <a:xfrm>
                      <a:off x="2059" y="801"/>
                      <a:ext cx="40" cy="22"/>
                      <a:chOff x="1937" y="882"/>
                      <a:chExt cx="666" cy="347"/>
                    </a:xfrm>
                  </p:grpSpPr>
                  <p:sp>
                    <p:nvSpPr>
                      <p:cNvPr id="2133" name="AutoShape 1922">
                        <a:extLst>
                          <a:ext uri="{FF2B5EF4-FFF2-40B4-BE49-F238E27FC236}">
                            <a16:creationId xmlns:a16="http://schemas.microsoft.com/office/drawing/2014/main" id="{7D9696A8-3D3E-8FC0-707F-CD2C4583A14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4" name="AutoShape 1923">
                        <a:extLst>
                          <a:ext uri="{FF2B5EF4-FFF2-40B4-BE49-F238E27FC236}">
                            <a16:creationId xmlns:a16="http://schemas.microsoft.com/office/drawing/2014/main" id="{12EB22A9-0EE5-4114-9690-D3DC9020BA8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5" name="AutoShape 1924">
                        <a:extLst>
                          <a:ext uri="{FF2B5EF4-FFF2-40B4-BE49-F238E27FC236}">
                            <a16:creationId xmlns:a16="http://schemas.microsoft.com/office/drawing/2014/main" id="{2E0256A1-4DBE-1C32-8C0D-5C174252F7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9" name="Group 1925">
                    <a:extLst>
                      <a:ext uri="{FF2B5EF4-FFF2-40B4-BE49-F238E27FC236}">
                        <a16:creationId xmlns:a16="http://schemas.microsoft.com/office/drawing/2014/main" id="{2BB47B9E-A8C2-26D4-E0C5-32135742F1A4}"/>
                      </a:ext>
                    </a:extLst>
                  </p:cNvPr>
                  <p:cNvGrpSpPr>
                    <a:grpSpLocks/>
                  </p:cNvGrpSpPr>
                  <p:nvPr/>
                </p:nvGrpSpPr>
                <p:grpSpPr bwMode="auto">
                  <a:xfrm>
                    <a:off x="1999" y="755"/>
                    <a:ext cx="100" cy="42"/>
                    <a:chOff x="1999" y="781"/>
                    <a:chExt cx="100" cy="42"/>
                  </a:xfrm>
                </p:grpSpPr>
                <p:grpSp>
                  <p:nvGrpSpPr>
                    <p:cNvPr id="2118" name="Group 1926">
                      <a:extLst>
                        <a:ext uri="{FF2B5EF4-FFF2-40B4-BE49-F238E27FC236}">
                          <a16:creationId xmlns:a16="http://schemas.microsoft.com/office/drawing/2014/main" id="{86C93DC5-C66D-8D66-20DF-8AB62480B53C}"/>
                        </a:ext>
                      </a:extLst>
                    </p:cNvPr>
                    <p:cNvGrpSpPr>
                      <a:grpSpLocks/>
                    </p:cNvGrpSpPr>
                    <p:nvPr/>
                  </p:nvGrpSpPr>
                  <p:grpSpPr bwMode="auto">
                    <a:xfrm>
                      <a:off x="1999" y="781"/>
                      <a:ext cx="40" cy="22"/>
                      <a:chOff x="1937" y="882"/>
                      <a:chExt cx="666" cy="347"/>
                    </a:xfrm>
                  </p:grpSpPr>
                  <p:sp>
                    <p:nvSpPr>
                      <p:cNvPr id="2127" name="AutoShape 1927">
                        <a:extLst>
                          <a:ext uri="{FF2B5EF4-FFF2-40B4-BE49-F238E27FC236}">
                            <a16:creationId xmlns:a16="http://schemas.microsoft.com/office/drawing/2014/main" id="{7B64A5EE-88EB-6EF6-AFAD-B3D99643D9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8" name="AutoShape 1928">
                        <a:extLst>
                          <a:ext uri="{FF2B5EF4-FFF2-40B4-BE49-F238E27FC236}">
                            <a16:creationId xmlns:a16="http://schemas.microsoft.com/office/drawing/2014/main" id="{2AA62DAB-B24B-5454-5A5F-9415E4A543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9" name="AutoShape 1929">
                        <a:extLst>
                          <a:ext uri="{FF2B5EF4-FFF2-40B4-BE49-F238E27FC236}">
                            <a16:creationId xmlns:a16="http://schemas.microsoft.com/office/drawing/2014/main" id="{35DF0E5D-DDAB-378E-C499-6C2983CA40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19" name="Group 1930">
                      <a:extLst>
                        <a:ext uri="{FF2B5EF4-FFF2-40B4-BE49-F238E27FC236}">
                          <a16:creationId xmlns:a16="http://schemas.microsoft.com/office/drawing/2014/main" id="{94262281-E649-AE27-27D1-DD72B8BB59DC}"/>
                        </a:ext>
                      </a:extLst>
                    </p:cNvPr>
                    <p:cNvGrpSpPr>
                      <a:grpSpLocks/>
                    </p:cNvGrpSpPr>
                    <p:nvPr/>
                  </p:nvGrpSpPr>
                  <p:grpSpPr bwMode="auto">
                    <a:xfrm>
                      <a:off x="2029" y="791"/>
                      <a:ext cx="40" cy="22"/>
                      <a:chOff x="1937" y="882"/>
                      <a:chExt cx="666" cy="347"/>
                    </a:xfrm>
                  </p:grpSpPr>
                  <p:sp>
                    <p:nvSpPr>
                      <p:cNvPr id="2124" name="AutoShape 1931">
                        <a:extLst>
                          <a:ext uri="{FF2B5EF4-FFF2-40B4-BE49-F238E27FC236}">
                            <a16:creationId xmlns:a16="http://schemas.microsoft.com/office/drawing/2014/main" id="{CAB5B33F-58B0-F3A2-2CE0-46EAE0AA82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5" name="AutoShape 1932">
                        <a:extLst>
                          <a:ext uri="{FF2B5EF4-FFF2-40B4-BE49-F238E27FC236}">
                            <a16:creationId xmlns:a16="http://schemas.microsoft.com/office/drawing/2014/main" id="{3C9431C9-A7A8-4134-FE2B-FD6C7C3B64A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6" name="AutoShape 1933">
                        <a:extLst>
                          <a:ext uri="{FF2B5EF4-FFF2-40B4-BE49-F238E27FC236}">
                            <a16:creationId xmlns:a16="http://schemas.microsoft.com/office/drawing/2014/main" id="{38699FE7-F4D1-9A13-F783-A7464F3AB39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20" name="Group 1934">
                      <a:extLst>
                        <a:ext uri="{FF2B5EF4-FFF2-40B4-BE49-F238E27FC236}">
                          <a16:creationId xmlns:a16="http://schemas.microsoft.com/office/drawing/2014/main" id="{EC127DB5-5615-AB1B-4CA1-1CE88B8A709C}"/>
                        </a:ext>
                      </a:extLst>
                    </p:cNvPr>
                    <p:cNvGrpSpPr>
                      <a:grpSpLocks/>
                    </p:cNvGrpSpPr>
                    <p:nvPr/>
                  </p:nvGrpSpPr>
                  <p:grpSpPr bwMode="auto">
                    <a:xfrm>
                      <a:off x="2059" y="801"/>
                      <a:ext cx="40" cy="22"/>
                      <a:chOff x="1937" y="882"/>
                      <a:chExt cx="666" cy="347"/>
                    </a:xfrm>
                  </p:grpSpPr>
                  <p:sp>
                    <p:nvSpPr>
                      <p:cNvPr id="2121" name="AutoShape 1935">
                        <a:extLst>
                          <a:ext uri="{FF2B5EF4-FFF2-40B4-BE49-F238E27FC236}">
                            <a16:creationId xmlns:a16="http://schemas.microsoft.com/office/drawing/2014/main" id="{CCEE51AF-4C53-A445-2020-E5A1AB5060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2" name="AutoShape 1936">
                        <a:extLst>
                          <a:ext uri="{FF2B5EF4-FFF2-40B4-BE49-F238E27FC236}">
                            <a16:creationId xmlns:a16="http://schemas.microsoft.com/office/drawing/2014/main" id="{8963DB1C-73F2-C093-DF17-DB6DD7766F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3" name="AutoShape 1937">
                        <a:extLst>
                          <a:ext uri="{FF2B5EF4-FFF2-40B4-BE49-F238E27FC236}">
                            <a16:creationId xmlns:a16="http://schemas.microsoft.com/office/drawing/2014/main" id="{8CFA67F6-5198-B780-A959-FC9C3DFFC1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0" name="Group 1938">
                    <a:extLst>
                      <a:ext uri="{FF2B5EF4-FFF2-40B4-BE49-F238E27FC236}">
                        <a16:creationId xmlns:a16="http://schemas.microsoft.com/office/drawing/2014/main" id="{FB46B664-DCEB-6A3A-08E4-0972A586B936}"/>
                      </a:ext>
                    </a:extLst>
                  </p:cNvPr>
                  <p:cNvGrpSpPr>
                    <a:grpSpLocks/>
                  </p:cNvGrpSpPr>
                  <p:nvPr/>
                </p:nvGrpSpPr>
                <p:grpSpPr bwMode="auto">
                  <a:xfrm>
                    <a:off x="1993" y="783"/>
                    <a:ext cx="100" cy="42"/>
                    <a:chOff x="1999" y="781"/>
                    <a:chExt cx="100" cy="42"/>
                  </a:xfrm>
                </p:grpSpPr>
                <p:grpSp>
                  <p:nvGrpSpPr>
                    <p:cNvPr id="2106" name="Group 1939">
                      <a:extLst>
                        <a:ext uri="{FF2B5EF4-FFF2-40B4-BE49-F238E27FC236}">
                          <a16:creationId xmlns:a16="http://schemas.microsoft.com/office/drawing/2014/main" id="{F4AD8AEB-332B-6169-049B-71102E0ED485}"/>
                        </a:ext>
                      </a:extLst>
                    </p:cNvPr>
                    <p:cNvGrpSpPr>
                      <a:grpSpLocks/>
                    </p:cNvGrpSpPr>
                    <p:nvPr/>
                  </p:nvGrpSpPr>
                  <p:grpSpPr bwMode="auto">
                    <a:xfrm>
                      <a:off x="1999" y="781"/>
                      <a:ext cx="40" cy="22"/>
                      <a:chOff x="1937" y="882"/>
                      <a:chExt cx="666" cy="347"/>
                    </a:xfrm>
                  </p:grpSpPr>
                  <p:sp>
                    <p:nvSpPr>
                      <p:cNvPr id="2115" name="AutoShape 1940">
                        <a:extLst>
                          <a:ext uri="{FF2B5EF4-FFF2-40B4-BE49-F238E27FC236}">
                            <a16:creationId xmlns:a16="http://schemas.microsoft.com/office/drawing/2014/main" id="{AA96646D-9333-6E1E-E018-36A303C8BB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6" name="AutoShape 1941">
                        <a:extLst>
                          <a:ext uri="{FF2B5EF4-FFF2-40B4-BE49-F238E27FC236}">
                            <a16:creationId xmlns:a16="http://schemas.microsoft.com/office/drawing/2014/main" id="{31AC2911-4577-D628-BD90-4CE64BBB92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7" name="AutoShape 1942">
                        <a:extLst>
                          <a:ext uri="{FF2B5EF4-FFF2-40B4-BE49-F238E27FC236}">
                            <a16:creationId xmlns:a16="http://schemas.microsoft.com/office/drawing/2014/main" id="{56CA698D-A12E-5C73-2002-87549D36F7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07" name="Group 1943">
                      <a:extLst>
                        <a:ext uri="{FF2B5EF4-FFF2-40B4-BE49-F238E27FC236}">
                          <a16:creationId xmlns:a16="http://schemas.microsoft.com/office/drawing/2014/main" id="{F81729C7-95E8-B77F-C3AA-D4AF195EDF63}"/>
                        </a:ext>
                      </a:extLst>
                    </p:cNvPr>
                    <p:cNvGrpSpPr>
                      <a:grpSpLocks/>
                    </p:cNvGrpSpPr>
                    <p:nvPr/>
                  </p:nvGrpSpPr>
                  <p:grpSpPr bwMode="auto">
                    <a:xfrm>
                      <a:off x="2029" y="791"/>
                      <a:ext cx="40" cy="22"/>
                      <a:chOff x="1937" y="882"/>
                      <a:chExt cx="666" cy="347"/>
                    </a:xfrm>
                  </p:grpSpPr>
                  <p:sp>
                    <p:nvSpPr>
                      <p:cNvPr id="2112" name="AutoShape 1944">
                        <a:extLst>
                          <a:ext uri="{FF2B5EF4-FFF2-40B4-BE49-F238E27FC236}">
                            <a16:creationId xmlns:a16="http://schemas.microsoft.com/office/drawing/2014/main" id="{A39A49E9-67D0-0640-57BB-784E0626D4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3" name="AutoShape 1945">
                        <a:extLst>
                          <a:ext uri="{FF2B5EF4-FFF2-40B4-BE49-F238E27FC236}">
                            <a16:creationId xmlns:a16="http://schemas.microsoft.com/office/drawing/2014/main" id="{93F0D218-7714-698E-DE08-516BA2D99D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4" name="AutoShape 1946">
                        <a:extLst>
                          <a:ext uri="{FF2B5EF4-FFF2-40B4-BE49-F238E27FC236}">
                            <a16:creationId xmlns:a16="http://schemas.microsoft.com/office/drawing/2014/main" id="{63F22511-D20A-B5D0-C1C3-5FE4213D42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08" name="Group 1947">
                      <a:extLst>
                        <a:ext uri="{FF2B5EF4-FFF2-40B4-BE49-F238E27FC236}">
                          <a16:creationId xmlns:a16="http://schemas.microsoft.com/office/drawing/2014/main" id="{B04B1064-B7CA-5C37-93D5-6D0A3BFF9A01}"/>
                        </a:ext>
                      </a:extLst>
                    </p:cNvPr>
                    <p:cNvGrpSpPr>
                      <a:grpSpLocks/>
                    </p:cNvGrpSpPr>
                    <p:nvPr/>
                  </p:nvGrpSpPr>
                  <p:grpSpPr bwMode="auto">
                    <a:xfrm>
                      <a:off x="2059" y="801"/>
                      <a:ext cx="40" cy="22"/>
                      <a:chOff x="1937" y="882"/>
                      <a:chExt cx="666" cy="347"/>
                    </a:xfrm>
                  </p:grpSpPr>
                  <p:sp>
                    <p:nvSpPr>
                      <p:cNvPr id="2109" name="AutoShape 1948">
                        <a:extLst>
                          <a:ext uri="{FF2B5EF4-FFF2-40B4-BE49-F238E27FC236}">
                            <a16:creationId xmlns:a16="http://schemas.microsoft.com/office/drawing/2014/main" id="{08ABEFC1-6C7F-A774-0032-6051EBEBBC0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0" name="AutoShape 1949">
                        <a:extLst>
                          <a:ext uri="{FF2B5EF4-FFF2-40B4-BE49-F238E27FC236}">
                            <a16:creationId xmlns:a16="http://schemas.microsoft.com/office/drawing/2014/main" id="{BF7723DA-56B6-DA91-FB21-51E10CF975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1" name="AutoShape 1950">
                        <a:extLst>
                          <a:ext uri="{FF2B5EF4-FFF2-40B4-BE49-F238E27FC236}">
                            <a16:creationId xmlns:a16="http://schemas.microsoft.com/office/drawing/2014/main" id="{06C7AF8B-605B-E7BD-515A-A4E66E4794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1" name="Group 1951">
                    <a:extLst>
                      <a:ext uri="{FF2B5EF4-FFF2-40B4-BE49-F238E27FC236}">
                        <a16:creationId xmlns:a16="http://schemas.microsoft.com/office/drawing/2014/main" id="{10FACEAC-976F-448B-23CE-041E9D4D68F4}"/>
                      </a:ext>
                    </a:extLst>
                  </p:cNvPr>
                  <p:cNvGrpSpPr>
                    <a:grpSpLocks/>
                  </p:cNvGrpSpPr>
                  <p:nvPr/>
                </p:nvGrpSpPr>
                <p:grpSpPr bwMode="auto">
                  <a:xfrm>
                    <a:off x="1993" y="777"/>
                    <a:ext cx="100" cy="42"/>
                    <a:chOff x="1999" y="781"/>
                    <a:chExt cx="100" cy="42"/>
                  </a:xfrm>
                </p:grpSpPr>
                <p:grpSp>
                  <p:nvGrpSpPr>
                    <p:cNvPr id="2094" name="Group 1952">
                      <a:extLst>
                        <a:ext uri="{FF2B5EF4-FFF2-40B4-BE49-F238E27FC236}">
                          <a16:creationId xmlns:a16="http://schemas.microsoft.com/office/drawing/2014/main" id="{4F4243E4-E88B-37AA-4373-2A5DC366BB7E}"/>
                        </a:ext>
                      </a:extLst>
                    </p:cNvPr>
                    <p:cNvGrpSpPr>
                      <a:grpSpLocks/>
                    </p:cNvGrpSpPr>
                    <p:nvPr/>
                  </p:nvGrpSpPr>
                  <p:grpSpPr bwMode="auto">
                    <a:xfrm>
                      <a:off x="1999" y="781"/>
                      <a:ext cx="40" cy="22"/>
                      <a:chOff x="1937" y="882"/>
                      <a:chExt cx="666" cy="347"/>
                    </a:xfrm>
                  </p:grpSpPr>
                  <p:sp>
                    <p:nvSpPr>
                      <p:cNvPr id="2103" name="AutoShape 1953">
                        <a:extLst>
                          <a:ext uri="{FF2B5EF4-FFF2-40B4-BE49-F238E27FC236}">
                            <a16:creationId xmlns:a16="http://schemas.microsoft.com/office/drawing/2014/main" id="{2E4648E0-4A81-484F-B1AD-49983B1E8F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4" name="AutoShape 1954">
                        <a:extLst>
                          <a:ext uri="{FF2B5EF4-FFF2-40B4-BE49-F238E27FC236}">
                            <a16:creationId xmlns:a16="http://schemas.microsoft.com/office/drawing/2014/main" id="{6CD9EAB8-5A8B-1E1C-2822-E1D11E5450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5" name="AutoShape 1955">
                        <a:extLst>
                          <a:ext uri="{FF2B5EF4-FFF2-40B4-BE49-F238E27FC236}">
                            <a16:creationId xmlns:a16="http://schemas.microsoft.com/office/drawing/2014/main" id="{A9928CA1-AAB5-A897-C34E-456CC70E1B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95" name="Group 1956">
                      <a:extLst>
                        <a:ext uri="{FF2B5EF4-FFF2-40B4-BE49-F238E27FC236}">
                          <a16:creationId xmlns:a16="http://schemas.microsoft.com/office/drawing/2014/main" id="{C9B12FAC-F2FC-CBFB-5A1B-21FD03F01AC0}"/>
                        </a:ext>
                      </a:extLst>
                    </p:cNvPr>
                    <p:cNvGrpSpPr>
                      <a:grpSpLocks/>
                    </p:cNvGrpSpPr>
                    <p:nvPr/>
                  </p:nvGrpSpPr>
                  <p:grpSpPr bwMode="auto">
                    <a:xfrm>
                      <a:off x="2029" y="791"/>
                      <a:ext cx="40" cy="22"/>
                      <a:chOff x="1937" y="882"/>
                      <a:chExt cx="666" cy="347"/>
                    </a:xfrm>
                  </p:grpSpPr>
                  <p:sp>
                    <p:nvSpPr>
                      <p:cNvPr id="2100" name="AutoShape 1957">
                        <a:extLst>
                          <a:ext uri="{FF2B5EF4-FFF2-40B4-BE49-F238E27FC236}">
                            <a16:creationId xmlns:a16="http://schemas.microsoft.com/office/drawing/2014/main" id="{C8A5BF0B-B58F-A2F7-3776-B4801F5F3E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1" name="AutoShape 1958">
                        <a:extLst>
                          <a:ext uri="{FF2B5EF4-FFF2-40B4-BE49-F238E27FC236}">
                            <a16:creationId xmlns:a16="http://schemas.microsoft.com/office/drawing/2014/main" id="{CA7B7E84-A9FF-A16C-71FF-44C757162F0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2" name="AutoShape 1959">
                        <a:extLst>
                          <a:ext uri="{FF2B5EF4-FFF2-40B4-BE49-F238E27FC236}">
                            <a16:creationId xmlns:a16="http://schemas.microsoft.com/office/drawing/2014/main" id="{B4ABF45A-7508-414E-5AA5-BF27695FCA7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96" name="Group 1960">
                      <a:extLst>
                        <a:ext uri="{FF2B5EF4-FFF2-40B4-BE49-F238E27FC236}">
                          <a16:creationId xmlns:a16="http://schemas.microsoft.com/office/drawing/2014/main" id="{54365E7E-79EA-4BFE-5EA2-9BB2523625F0}"/>
                        </a:ext>
                      </a:extLst>
                    </p:cNvPr>
                    <p:cNvGrpSpPr>
                      <a:grpSpLocks/>
                    </p:cNvGrpSpPr>
                    <p:nvPr/>
                  </p:nvGrpSpPr>
                  <p:grpSpPr bwMode="auto">
                    <a:xfrm>
                      <a:off x="2059" y="801"/>
                      <a:ext cx="40" cy="22"/>
                      <a:chOff x="1937" y="882"/>
                      <a:chExt cx="666" cy="347"/>
                    </a:xfrm>
                  </p:grpSpPr>
                  <p:sp>
                    <p:nvSpPr>
                      <p:cNvPr id="2097" name="AutoShape 1961">
                        <a:extLst>
                          <a:ext uri="{FF2B5EF4-FFF2-40B4-BE49-F238E27FC236}">
                            <a16:creationId xmlns:a16="http://schemas.microsoft.com/office/drawing/2014/main" id="{0CD3835D-3408-4217-D08A-DC1BF1D59A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8" name="AutoShape 1962">
                        <a:extLst>
                          <a:ext uri="{FF2B5EF4-FFF2-40B4-BE49-F238E27FC236}">
                            <a16:creationId xmlns:a16="http://schemas.microsoft.com/office/drawing/2014/main" id="{8EC9F540-BB4F-EA3E-C8F4-33C6104E36D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9" name="AutoShape 1963">
                        <a:extLst>
                          <a:ext uri="{FF2B5EF4-FFF2-40B4-BE49-F238E27FC236}">
                            <a16:creationId xmlns:a16="http://schemas.microsoft.com/office/drawing/2014/main" id="{6799FBED-0356-5AB5-7518-C67C65E83C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2" name="Group 1964">
                    <a:extLst>
                      <a:ext uri="{FF2B5EF4-FFF2-40B4-BE49-F238E27FC236}">
                        <a16:creationId xmlns:a16="http://schemas.microsoft.com/office/drawing/2014/main" id="{51470ED9-9958-99A0-FD74-B715FEB794DF}"/>
                      </a:ext>
                    </a:extLst>
                  </p:cNvPr>
                  <p:cNvGrpSpPr>
                    <a:grpSpLocks/>
                  </p:cNvGrpSpPr>
                  <p:nvPr/>
                </p:nvGrpSpPr>
                <p:grpSpPr bwMode="auto">
                  <a:xfrm>
                    <a:off x="1993" y="771"/>
                    <a:ext cx="100" cy="42"/>
                    <a:chOff x="1999" y="781"/>
                    <a:chExt cx="100" cy="42"/>
                  </a:xfrm>
                </p:grpSpPr>
                <p:grpSp>
                  <p:nvGrpSpPr>
                    <p:cNvPr id="2082" name="Group 1965">
                      <a:extLst>
                        <a:ext uri="{FF2B5EF4-FFF2-40B4-BE49-F238E27FC236}">
                          <a16:creationId xmlns:a16="http://schemas.microsoft.com/office/drawing/2014/main" id="{BC1AE8B8-A4E3-DA1C-C70B-860CE529B6F6}"/>
                        </a:ext>
                      </a:extLst>
                    </p:cNvPr>
                    <p:cNvGrpSpPr>
                      <a:grpSpLocks/>
                    </p:cNvGrpSpPr>
                    <p:nvPr/>
                  </p:nvGrpSpPr>
                  <p:grpSpPr bwMode="auto">
                    <a:xfrm>
                      <a:off x="1999" y="781"/>
                      <a:ext cx="40" cy="22"/>
                      <a:chOff x="1937" y="882"/>
                      <a:chExt cx="666" cy="347"/>
                    </a:xfrm>
                  </p:grpSpPr>
                  <p:sp>
                    <p:nvSpPr>
                      <p:cNvPr id="2091" name="AutoShape 1966">
                        <a:extLst>
                          <a:ext uri="{FF2B5EF4-FFF2-40B4-BE49-F238E27FC236}">
                            <a16:creationId xmlns:a16="http://schemas.microsoft.com/office/drawing/2014/main" id="{DCAF457B-4E66-2DBB-4286-AC6E223D665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2" name="AutoShape 1967">
                        <a:extLst>
                          <a:ext uri="{FF2B5EF4-FFF2-40B4-BE49-F238E27FC236}">
                            <a16:creationId xmlns:a16="http://schemas.microsoft.com/office/drawing/2014/main" id="{A442805C-A8A8-F4BD-F9A7-83906214C40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3" name="AutoShape 1968">
                        <a:extLst>
                          <a:ext uri="{FF2B5EF4-FFF2-40B4-BE49-F238E27FC236}">
                            <a16:creationId xmlns:a16="http://schemas.microsoft.com/office/drawing/2014/main" id="{24D3AA19-8FC7-CFC4-F1EB-F3D348E2FF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83" name="Group 1969">
                      <a:extLst>
                        <a:ext uri="{FF2B5EF4-FFF2-40B4-BE49-F238E27FC236}">
                          <a16:creationId xmlns:a16="http://schemas.microsoft.com/office/drawing/2014/main" id="{AECD980D-156F-1176-575E-0F897B166CAE}"/>
                        </a:ext>
                      </a:extLst>
                    </p:cNvPr>
                    <p:cNvGrpSpPr>
                      <a:grpSpLocks/>
                    </p:cNvGrpSpPr>
                    <p:nvPr/>
                  </p:nvGrpSpPr>
                  <p:grpSpPr bwMode="auto">
                    <a:xfrm>
                      <a:off x="2029" y="791"/>
                      <a:ext cx="40" cy="22"/>
                      <a:chOff x="1937" y="882"/>
                      <a:chExt cx="666" cy="347"/>
                    </a:xfrm>
                  </p:grpSpPr>
                  <p:sp>
                    <p:nvSpPr>
                      <p:cNvPr id="2088" name="AutoShape 1970">
                        <a:extLst>
                          <a:ext uri="{FF2B5EF4-FFF2-40B4-BE49-F238E27FC236}">
                            <a16:creationId xmlns:a16="http://schemas.microsoft.com/office/drawing/2014/main" id="{2EB9ABCD-C390-4BB8-CDBE-19A44820057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9" name="AutoShape 1971">
                        <a:extLst>
                          <a:ext uri="{FF2B5EF4-FFF2-40B4-BE49-F238E27FC236}">
                            <a16:creationId xmlns:a16="http://schemas.microsoft.com/office/drawing/2014/main" id="{FD5DFE33-3E7D-1316-84EE-D638D2E6128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0" name="AutoShape 1972">
                        <a:extLst>
                          <a:ext uri="{FF2B5EF4-FFF2-40B4-BE49-F238E27FC236}">
                            <a16:creationId xmlns:a16="http://schemas.microsoft.com/office/drawing/2014/main" id="{C89D3575-0B58-6BA7-E7A2-D5C83BD86A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84" name="Group 1973">
                      <a:extLst>
                        <a:ext uri="{FF2B5EF4-FFF2-40B4-BE49-F238E27FC236}">
                          <a16:creationId xmlns:a16="http://schemas.microsoft.com/office/drawing/2014/main" id="{1B022DEB-8CF6-7F60-9823-9BC48E682F7D}"/>
                        </a:ext>
                      </a:extLst>
                    </p:cNvPr>
                    <p:cNvGrpSpPr>
                      <a:grpSpLocks/>
                    </p:cNvGrpSpPr>
                    <p:nvPr/>
                  </p:nvGrpSpPr>
                  <p:grpSpPr bwMode="auto">
                    <a:xfrm>
                      <a:off x="2059" y="801"/>
                      <a:ext cx="40" cy="22"/>
                      <a:chOff x="1937" y="882"/>
                      <a:chExt cx="666" cy="347"/>
                    </a:xfrm>
                  </p:grpSpPr>
                  <p:sp>
                    <p:nvSpPr>
                      <p:cNvPr id="2085" name="AutoShape 1974">
                        <a:extLst>
                          <a:ext uri="{FF2B5EF4-FFF2-40B4-BE49-F238E27FC236}">
                            <a16:creationId xmlns:a16="http://schemas.microsoft.com/office/drawing/2014/main" id="{888894B1-6C6B-285C-6710-B55247222A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6" name="AutoShape 1975">
                        <a:extLst>
                          <a:ext uri="{FF2B5EF4-FFF2-40B4-BE49-F238E27FC236}">
                            <a16:creationId xmlns:a16="http://schemas.microsoft.com/office/drawing/2014/main" id="{B2E76C95-01C6-DEE0-3572-C5B9C8624CB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7" name="AutoShape 1976">
                        <a:extLst>
                          <a:ext uri="{FF2B5EF4-FFF2-40B4-BE49-F238E27FC236}">
                            <a16:creationId xmlns:a16="http://schemas.microsoft.com/office/drawing/2014/main" id="{D19A7701-7B80-4FF4-51C3-DB1796D0FE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3" name="Group 1977">
                    <a:extLst>
                      <a:ext uri="{FF2B5EF4-FFF2-40B4-BE49-F238E27FC236}">
                        <a16:creationId xmlns:a16="http://schemas.microsoft.com/office/drawing/2014/main" id="{0E6EA042-EEEE-038F-1505-3C6682B0F70B}"/>
                      </a:ext>
                    </a:extLst>
                  </p:cNvPr>
                  <p:cNvGrpSpPr>
                    <a:grpSpLocks/>
                  </p:cNvGrpSpPr>
                  <p:nvPr/>
                </p:nvGrpSpPr>
                <p:grpSpPr bwMode="auto">
                  <a:xfrm>
                    <a:off x="1987" y="785"/>
                    <a:ext cx="100" cy="42"/>
                    <a:chOff x="1999" y="781"/>
                    <a:chExt cx="100" cy="42"/>
                  </a:xfrm>
                </p:grpSpPr>
                <p:grpSp>
                  <p:nvGrpSpPr>
                    <p:cNvPr id="2070" name="Group 1978">
                      <a:extLst>
                        <a:ext uri="{FF2B5EF4-FFF2-40B4-BE49-F238E27FC236}">
                          <a16:creationId xmlns:a16="http://schemas.microsoft.com/office/drawing/2014/main" id="{78D70E2E-BC7A-B8AD-AD30-FF7CF63242C8}"/>
                        </a:ext>
                      </a:extLst>
                    </p:cNvPr>
                    <p:cNvGrpSpPr>
                      <a:grpSpLocks/>
                    </p:cNvGrpSpPr>
                    <p:nvPr/>
                  </p:nvGrpSpPr>
                  <p:grpSpPr bwMode="auto">
                    <a:xfrm>
                      <a:off x="1999" y="781"/>
                      <a:ext cx="40" cy="22"/>
                      <a:chOff x="1937" y="882"/>
                      <a:chExt cx="666" cy="347"/>
                    </a:xfrm>
                  </p:grpSpPr>
                  <p:sp>
                    <p:nvSpPr>
                      <p:cNvPr id="2079" name="AutoShape 1979">
                        <a:extLst>
                          <a:ext uri="{FF2B5EF4-FFF2-40B4-BE49-F238E27FC236}">
                            <a16:creationId xmlns:a16="http://schemas.microsoft.com/office/drawing/2014/main" id="{F553CA66-92B6-6E42-2370-AFF4099256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0" name="AutoShape 1980">
                        <a:extLst>
                          <a:ext uri="{FF2B5EF4-FFF2-40B4-BE49-F238E27FC236}">
                            <a16:creationId xmlns:a16="http://schemas.microsoft.com/office/drawing/2014/main" id="{B950EEA5-DAFB-171F-CD14-AE8D233C63C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1" name="AutoShape 1981">
                        <a:extLst>
                          <a:ext uri="{FF2B5EF4-FFF2-40B4-BE49-F238E27FC236}">
                            <a16:creationId xmlns:a16="http://schemas.microsoft.com/office/drawing/2014/main" id="{AEAB8987-CBD7-8D58-E33A-D3D2EB32075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71" name="Group 1982">
                      <a:extLst>
                        <a:ext uri="{FF2B5EF4-FFF2-40B4-BE49-F238E27FC236}">
                          <a16:creationId xmlns:a16="http://schemas.microsoft.com/office/drawing/2014/main" id="{EEC4AF28-8E50-1C94-1E86-4A494967AE52}"/>
                        </a:ext>
                      </a:extLst>
                    </p:cNvPr>
                    <p:cNvGrpSpPr>
                      <a:grpSpLocks/>
                    </p:cNvGrpSpPr>
                    <p:nvPr/>
                  </p:nvGrpSpPr>
                  <p:grpSpPr bwMode="auto">
                    <a:xfrm>
                      <a:off x="2029" y="791"/>
                      <a:ext cx="40" cy="22"/>
                      <a:chOff x="1937" y="882"/>
                      <a:chExt cx="666" cy="347"/>
                    </a:xfrm>
                  </p:grpSpPr>
                  <p:sp>
                    <p:nvSpPr>
                      <p:cNvPr id="2076" name="AutoShape 1983">
                        <a:extLst>
                          <a:ext uri="{FF2B5EF4-FFF2-40B4-BE49-F238E27FC236}">
                            <a16:creationId xmlns:a16="http://schemas.microsoft.com/office/drawing/2014/main" id="{7D51DA00-DA30-83EB-6CAE-5E7862A4F4F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7" name="AutoShape 1984">
                        <a:extLst>
                          <a:ext uri="{FF2B5EF4-FFF2-40B4-BE49-F238E27FC236}">
                            <a16:creationId xmlns:a16="http://schemas.microsoft.com/office/drawing/2014/main" id="{5269AB9F-40C4-010D-AC1C-D077FD5769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8" name="AutoShape 1985">
                        <a:extLst>
                          <a:ext uri="{FF2B5EF4-FFF2-40B4-BE49-F238E27FC236}">
                            <a16:creationId xmlns:a16="http://schemas.microsoft.com/office/drawing/2014/main" id="{3499FB88-E9B1-56BA-F256-8196DD3F8C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72" name="Group 1986">
                      <a:extLst>
                        <a:ext uri="{FF2B5EF4-FFF2-40B4-BE49-F238E27FC236}">
                          <a16:creationId xmlns:a16="http://schemas.microsoft.com/office/drawing/2014/main" id="{254ABC8C-27C8-C094-5A52-684A3F8DC4B9}"/>
                        </a:ext>
                      </a:extLst>
                    </p:cNvPr>
                    <p:cNvGrpSpPr>
                      <a:grpSpLocks/>
                    </p:cNvGrpSpPr>
                    <p:nvPr/>
                  </p:nvGrpSpPr>
                  <p:grpSpPr bwMode="auto">
                    <a:xfrm>
                      <a:off x="2059" y="801"/>
                      <a:ext cx="40" cy="22"/>
                      <a:chOff x="1937" y="882"/>
                      <a:chExt cx="666" cy="347"/>
                    </a:xfrm>
                  </p:grpSpPr>
                  <p:sp>
                    <p:nvSpPr>
                      <p:cNvPr id="2073" name="AutoShape 1987">
                        <a:extLst>
                          <a:ext uri="{FF2B5EF4-FFF2-40B4-BE49-F238E27FC236}">
                            <a16:creationId xmlns:a16="http://schemas.microsoft.com/office/drawing/2014/main" id="{45DA9F93-9959-6A45-F1B3-1FB06D1A01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4" name="AutoShape 1988">
                        <a:extLst>
                          <a:ext uri="{FF2B5EF4-FFF2-40B4-BE49-F238E27FC236}">
                            <a16:creationId xmlns:a16="http://schemas.microsoft.com/office/drawing/2014/main" id="{1C13247F-9247-F72A-C578-FB900E2A8C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5" name="AutoShape 1989">
                        <a:extLst>
                          <a:ext uri="{FF2B5EF4-FFF2-40B4-BE49-F238E27FC236}">
                            <a16:creationId xmlns:a16="http://schemas.microsoft.com/office/drawing/2014/main" id="{7C4C887B-B54F-11BB-A096-5B0857F79D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4" name="Group 1990">
                    <a:extLst>
                      <a:ext uri="{FF2B5EF4-FFF2-40B4-BE49-F238E27FC236}">
                        <a16:creationId xmlns:a16="http://schemas.microsoft.com/office/drawing/2014/main" id="{CC9B2B6B-DAC5-9E91-8BB2-9BBB6D54B68B}"/>
                      </a:ext>
                    </a:extLst>
                  </p:cNvPr>
                  <p:cNvGrpSpPr>
                    <a:grpSpLocks/>
                  </p:cNvGrpSpPr>
                  <p:nvPr/>
                </p:nvGrpSpPr>
                <p:grpSpPr bwMode="auto">
                  <a:xfrm>
                    <a:off x="1987" y="779"/>
                    <a:ext cx="100" cy="42"/>
                    <a:chOff x="1999" y="781"/>
                    <a:chExt cx="100" cy="42"/>
                  </a:xfrm>
                </p:grpSpPr>
                <p:grpSp>
                  <p:nvGrpSpPr>
                    <p:cNvPr id="2058" name="Group 1991">
                      <a:extLst>
                        <a:ext uri="{FF2B5EF4-FFF2-40B4-BE49-F238E27FC236}">
                          <a16:creationId xmlns:a16="http://schemas.microsoft.com/office/drawing/2014/main" id="{782947BF-4295-F27A-E3C8-1727657244FC}"/>
                        </a:ext>
                      </a:extLst>
                    </p:cNvPr>
                    <p:cNvGrpSpPr>
                      <a:grpSpLocks/>
                    </p:cNvGrpSpPr>
                    <p:nvPr/>
                  </p:nvGrpSpPr>
                  <p:grpSpPr bwMode="auto">
                    <a:xfrm>
                      <a:off x="1999" y="781"/>
                      <a:ext cx="40" cy="22"/>
                      <a:chOff x="1937" y="882"/>
                      <a:chExt cx="666" cy="347"/>
                    </a:xfrm>
                  </p:grpSpPr>
                  <p:sp>
                    <p:nvSpPr>
                      <p:cNvPr id="2067" name="AutoShape 1992">
                        <a:extLst>
                          <a:ext uri="{FF2B5EF4-FFF2-40B4-BE49-F238E27FC236}">
                            <a16:creationId xmlns:a16="http://schemas.microsoft.com/office/drawing/2014/main" id="{05DF9FAB-7F66-6B85-5DCE-5DE31F6C9C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8" name="AutoShape 1993">
                        <a:extLst>
                          <a:ext uri="{FF2B5EF4-FFF2-40B4-BE49-F238E27FC236}">
                            <a16:creationId xmlns:a16="http://schemas.microsoft.com/office/drawing/2014/main" id="{5F950404-0708-184F-F924-308D1004D3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9" name="AutoShape 1994">
                        <a:extLst>
                          <a:ext uri="{FF2B5EF4-FFF2-40B4-BE49-F238E27FC236}">
                            <a16:creationId xmlns:a16="http://schemas.microsoft.com/office/drawing/2014/main" id="{30FD02FE-ED5F-8AAE-39E8-8A281B22DF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59" name="Group 1995">
                      <a:extLst>
                        <a:ext uri="{FF2B5EF4-FFF2-40B4-BE49-F238E27FC236}">
                          <a16:creationId xmlns:a16="http://schemas.microsoft.com/office/drawing/2014/main" id="{19121A72-CC02-B1D6-D487-AA017570003F}"/>
                        </a:ext>
                      </a:extLst>
                    </p:cNvPr>
                    <p:cNvGrpSpPr>
                      <a:grpSpLocks/>
                    </p:cNvGrpSpPr>
                    <p:nvPr/>
                  </p:nvGrpSpPr>
                  <p:grpSpPr bwMode="auto">
                    <a:xfrm>
                      <a:off x="2029" y="791"/>
                      <a:ext cx="40" cy="22"/>
                      <a:chOff x="1937" y="882"/>
                      <a:chExt cx="666" cy="347"/>
                    </a:xfrm>
                  </p:grpSpPr>
                  <p:sp>
                    <p:nvSpPr>
                      <p:cNvPr id="2064" name="AutoShape 1996">
                        <a:extLst>
                          <a:ext uri="{FF2B5EF4-FFF2-40B4-BE49-F238E27FC236}">
                            <a16:creationId xmlns:a16="http://schemas.microsoft.com/office/drawing/2014/main" id="{5B643DDD-7856-48E3-9909-7FCDB9DB8A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5" name="AutoShape 1997">
                        <a:extLst>
                          <a:ext uri="{FF2B5EF4-FFF2-40B4-BE49-F238E27FC236}">
                            <a16:creationId xmlns:a16="http://schemas.microsoft.com/office/drawing/2014/main" id="{34E29ABA-04F3-A4B4-1231-C2EB653D4E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6" name="AutoShape 1998">
                        <a:extLst>
                          <a:ext uri="{FF2B5EF4-FFF2-40B4-BE49-F238E27FC236}">
                            <a16:creationId xmlns:a16="http://schemas.microsoft.com/office/drawing/2014/main" id="{A1415EE0-9251-4371-E038-2065669C76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60" name="Group 1999">
                      <a:extLst>
                        <a:ext uri="{FF2B5EF4-FFF2-40B4-BE49-F238E27FC236}">
                          <a16:creationId xmlns:a16="http://schemas.microsoft.com/office/drawing/2014/main" id="{B5A4A5F1-CE82-1F30-C0E1-E6903536CFAD}"/>
                        </a:ext>
                      </a:extLst>
                    </p:cNvPr>
                    <p:cNvGrpSpPr>
                      <a:grpSpLocks/>
                    </p:cNvGrpSpPr>
                    <p:nvPr/>
                  </p:nvGrpSpPr>
                  <p:grpSpPr bwMode="auto">
                    <a:xfrm>
                      <a:off x="2059" y="801"/>
                      <a:ext cx="40" cy="22"/>
                      <a:chOff x="1937" y="882"/>
                      <a:chExt cx="666" cy="347"/>
                    </a:xfrm>
                  </p:grpSpPr>
                  <p:sp>
                    <p:nvSpPr>
                      <p:cNvPr id="2061" name="AutoShape 2000">
                        <a:extLst>
                          <a:ext uri="{FF2B5EF4-FFF2-40B4-BE49-F238E27FC236}">
                            <a16:creationId xmlns:a16="http://schemas.microsoft.com/office/drawing/2014/main" id="{D4BEE866-E0E2-B476-463C-EE12738F6B5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2" name="AutoShape 2001">
                        <a:extLst>
                          <a:ext uri="{FF2B5EF4-FFF2-40B4-BE49-F238E27FC236}">
                            <a16:creationId xmlns:a16="http://schemas.microsoft.com/office/drawing/2014/main" id="{734025DC-3F41-58D8-3881-ACC3808673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3" name="AutoShape 2002">
                        <a:extLst>
                          <a:ext uri="{FF2B5EF4-FFF2-40B4-BE49-F238E27FC236}">
                            <a16:creationId xmlns:a16="http://schemas.microsoft.com/office/drawing/2014/main" id="{59558E19-9320-D42F-C039-7A5BD65482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5" name="Group 2003">
                    <a:extLst>
                      <a:ext uri="{FF2B5EF4-FFF2-40B4-BE49-F238E27FC236}">
                        <a16:creationId xmlns:a16="http://schemas.microsoft.com/office/drawing/2014/main" id="{B55000BF-807A-1911-21C7-8DE8D34F81B9}"/>
                      </a:ext>
                    </a:extLst>
                  </p:cNvPr>
                  <p:cNvGrpSpPr>
                    <a:grpSpLocks/>
                  </p:cNvGrpSpPr>
                  <p:nvPr/>
                </p:nvGrpSpPr>
                <p:grpSpPr bwMode="auto">
                  <a:xfrm>
                    <a:off x="1988" y="775"/>
                    <a:ext cx="100" cy="42"/>
                    <a:chOff x="1999" y="781"/>
                    <a:chExt cx="100" cy="42"/>
                  </a:xfrm>
                </p:grpSpPr>
                <p:grpSp>
                  <p:nvGrpSpPr>
                    <p:cNvPr id="2046" name="Group 2004">
                      <a:extLst>
                        <a:ext uri="{FF2B5EF4-FFF2-40B4-BE49-F238E27FC236}">
                          <a16:creationId xmlns:a16="http://schemas.microsoft.com/office/drawing/2014/main" id="{FA6F8316-0896-D6FD-E0F3-F470D1CC867E}"/>
                        </a:ext>
                      </a:extLst>
                    </p:cNvPr>
                    <p:cNvGrpSpPr>
                      <a:grpSpLocks/>
                    </p:cNvGrpSpPr>
                    <p:nvPr/>
                  </p:nvGrpSpPr>
                  <p:grpSpPr bwMode="auto">
                    <a:xfrm>
                      <a:off x="1999" y="781"/>
                      <a:ext cx="40" cy="22"/>
                      <a:chOff x="1937" y="882"/>
                      <a:chExt cx="666" cy="347"/>
                    </a:xfrm>
                  </p:grpSpPr>
                  <p:sp>
                    <p:nvSpPr>
                      <p:cNvPr id="2055" name="AutoShape 2005">
                        <a:extLst>
                          <a:ext uri="{FF2B5EF4-FFF2-40B4-BE49-F238E27FC236}">
                            <a16:creationId xmlns:a16="http://schemas.microsoft.com/office/drawing/2014/main" id="{464E173B-1F2F-4458-4918-110783ECACF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6" name="AutoShape 2006">
                        <a:extLst>
                          <a:ext uri="{FF2B5EF4-FFF2-40B4-BE49-F238E27FC236}">
                            <a16:creationId xmlns:a16="http://schemas.microsoft.com/office/drawing/2014/main" id="{400C9FF8-8BDB-B1C7-7631-A18AD798E5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7" name="AutoShape 2007">
                        <a:extLst>
                          <a:ext uri="{FF2B5EF4-FFF2-40B4-BE49-F238E27FC236}">
                            <a16:creationId xmlns:a16="http://schemas.microsoft.com/office/drawing/2014/main" id="{17E50BE4-7618-B670-B861-6115597B04C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47" name="Group 2008">
                      <a:extLst>
                        <a:ext uri="{FF2B5EF4-FFF2-40B4-BE49-F238E27FC236}">
                          <a16:creationId xmlns:a16="http://schemas.microsoft.com/office/drawing/2014/main" id="{6413B9DA-CE8D-D67B-093A-1D3C7B9839FD}"/>
                        </a:ext>
                      </a:extLst>
                    </p:cNvPr>
                    <p:cNvGrpSpPr>
                      <a:grpSpLocks/>
                    </p:cNvGrpSpPr>
                    <p:nvPr/>
                  </p:nvGrpSpPr>
                  <p:grpSpPr bwMode="auto">
                    <a:xfrm>
                      <a:off x="2029" y="791"/>
                      <a:ext cx="40" cy="22"/>
                      <a:chOff x="1937" y="882"/>
                      <a:chExt cx="666" cy="347"/>
                    </a:xfrm>
                  </p:grpSpPr>
                  <p:sp>
                    <p:nvSpPr>
                      <p:cNvPr id="2052" name="AutoShape 2009">
                        <a:extLst>
                          <a:ext uri="{FF2B5EF4-FFF2-40B4-BE49-F238E27FC236}">
                            <a16:creationId xmlns:a16="http://schemas.microsoft.com/office/drawing/2014/main" id="{C63A1B36-A33C-54A9-AA00-73F2DF4AEA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3" name="AutoShape 2010">
                        <a:extLst>
                          <a:ext uri="{FF2B5EF4-FFF2-40B4-BE49-F238E27FC236}">
                            <a16:creationId xmlns:a16="http://schemas.microsoft.com/office/drawing/2014/main" id="{531D6101-A40A-542F-44DE-78EC4B815F1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4" name="AutoShape 2011">
                        <a:extLst>
                          <a:ext uri="{FF2B5EF4-FFF2-40B4-BE49-F238E27FC236}">
                            <a16:creationId xmlns:a16="http://schemas.microsoft.com/office/drawing/2014/main" id="{6F06BC80-C798-C5D5-5B04-D028B48048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48" name="Group 2012">
                      <a:extLst>
                        <a:ext uri="{FF2B5EF4-FFF2-40B4-BE49-F238E27FC236}">
                          <a16:creationId xmlns:a16="http://schemas.microsoft.com/office/drawing/2014/main" id="{322BF153-B61E-F216-24FF-1C614CB88795}"/>
                        </a:ext>
                      </a:extLst>
                    </p:cNvPr>
                    <p:cNvGrpSpPr>
                      <a:grpSpLocks/>
                    </p:cNvGrpSpPr>
                    <p:nvPr/>
                  </p:nvGrpSpPr>
                  <p:grpSpPr bwMode="auto">
                    <a:xfrm>
                      <a:off x="2059" y="801"/>
                      <a:ext cx="40" cy="22"/>
                      <a:chOff x="1937" y="882"/>
                      <a:chExt cx="666" cy="347"/>
                    </a:xfrm>
                  </p:grpSpPr>
                  <p:sp>
                    <p:nvSpPr>
                      <p:cNvPr id="2049" name="AutoShape 2013">
                        <a:extLst>
                          <a:ext uri="{FF2B5EF4-FFF2-40B4-BE49-F238E27FC236}">
                            <a16:creationId xmlns:a16="http://schemas.microsoft.com/office/drawing/2014/main" id="{53196959-53FF-12DC-C224-A92E2C41033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0" name="AutoShape 2014">
                        <a:extLst>
                          <a:ext uri="{FF2B5EF4-FFF2-40B4-BE49-F238E27FC236}">
                            <a16:creationId xmlns:a16="http://schemas.microsoft.com/office/drawing/2014/main" id="{AABF9A6C-D2A9-B2A2-9211-62E8B3505F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1" name="AutoShape 2015">
                        <a:extLst>
                          <a:ext uri="{FF2B5EF4-FFF2-40B4-BE49-F238E27FC236}">
                            <a16:creationId xmlns:a16="http://schemas.microsoft.com/office/drawing/2014/main" id="{1F0375F6-CD1D-F958-519B-0854A1380C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004" name="AutoShape 2016">
                  <a:extLst>
                    <a:ext uri="{FF2B5EF4-FFF2-40B4-BE49-F238E27FC236}">
                      <a16:creationId xmlns:a16="http://schemas.microsoft.com/office/drawing/2014/main" id="{E58541DD-FF76-9C51-33C4-CA77B30DF4A2}"/>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5" name="AutoShape 2017">
                  <a:extLst>
                    <a:ext uri="{FF2B5EF4-FFF2-40B4-BE49-F238E27FC236}">
                      <a16:creationId xmlns:a16="http://schemas.microsoft.com/office/drawing/2014/main" id="{FA6BF1AC-3599-43F2-0E4D-2C2F18BE6E44}"/>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6" name="AutoShape 2018" descr="大波">
                  <a:extLst>
                    <a:ext uri="{FF2B5EF4-FFF2-40B4-BE49-F238E27FC236}">
                      <a16:creationId xmlns:a16="http://schemas.microsoft.com/office/drawing/2014/main" id="{04732B9D-4C23-0969-E1F3-A63B3B0E0EA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007" name="Group 2019">
                  <a:extLst>
                    <a:ext uri="{FF2B5EF4-FFF2-40B4-BE49-F238E27FC236}">
                      <a16:creationId xmlns:a16="http://schemas.microsoft.com/office/drawing/2014/main" id="{F333AEBB-06C0-43FB-385D-1BE52F32A13A}"/>
                    </a:ext>
                  </a:extLst>
                </p:cNvPr>
                <p:cNvGrpSpPr>
                  <a:grpSpLocks/>
                </p:cNvGrpSpPr>
                <p:nvPr/>
              </p:nvGrpSpPr>
              <p:grpSpPr bwMode="auto">
                <a:xfrm>
                  <a:off x="1917" y="751"/>
                  <a:ext cx="49" cy="103"/>
                  <a:chOff x="1917" y="751"/>
                  <a:chExt cx="49" cy="103"/>
                </a:xfrm>
              </p:grpSpPr>
              <p:grpSp>
                <p:nvGrpSpPr>
                  <p:cNvPr id="2009" name="Group 2020">
                    <a:extLst>
                      <a:ext uri="{FF2B5EF4-FFF2-40B4-BE49-F238E27FC236}">
                        <a16:creationId xmlns:a16="http://schemas.microsoft.com/office/drawing/2014/main" id="{56C36712-1141-CCE7-8D87-91CE3AF5AC85}"/>
                      </a:ext>
                    </a:extLst>
                  </p:cNvPr>
                  <p:cNvGrpSpPr>
                    <a:grpSpLocks/>
                  </p:cNvGrpSpPr>
                  <p:nvPr/>
                </p:nvGrpSpPr>
                <p:grpSpPr bwMode="auto">
                  <a:xfrm rot="-6844529">
                    <a:off x="1888" y="783"/>
                    <a:ext cx="100" cy="42"/>
                    <a:chOff x="1999" y="781"/>
                    <a:chExt cx="100" cy="42"/>
                  </a:xfrm>
                </p:grpSpPr>
                <p:grpSp>
                  <p:nvGrpSpPr>
                    <p:cNvPr id="2023" name="Group 2021">
                      <a:extLst>
                        <a:ext uri="{FF2B5EF4-FFF2-40B4-BE49-F238E27FC236}">
                          <a16:creationId xmlns:a16="http://schemas.microsoft.com/office/drawing/2014/main" id="{51E81A36-53DB-C8D8-4F0D-0495CD8C503C}"/>
                        </a:ext>
                      </a:extLst>
                    </p:cNvPr>
                    <p:cNvGrpSpPr>
                      <a:grpSpLocks/>
                    </p:cNvGrpSpPr>
                    <p:nvPr/>
                  </p:nvGrpSpPr>
                  <p:grpSpPr bwMode="auto">
                    <a:xfrm>
                      <a:off x="1999" y="781"/>
                      <a:ext cx="40" cy="22"/>
                      <a:chOff x="1937" y="882"/>
                      <a:chExt cx="666" cy="347"/>
                    </a:xfrm>
                  </p:grpSpPr>
                  <p:sp>
                    <p:nvSpPr>
                      <p:cNvPr id="2032" name="AutoShape 2022">
                        <a:extLst>
                          <a:ext uri="{FF2B5EF4-FFF2-40B4-BE49-F238E27FC236}">
                            <a16:creationId xmlns:a16="http://schemas.microsoft.com/office/drawing/2014/main" id="{F059BD29-2BF4-172F-D079-DA4C9F0A180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3" name="AutoShape 2023">
                        <a:extLst>
                          <a:ext uri="{FF2B5EF4-FFF2-40B4-BE49-F238E27FC236}">
                            <a16:creationId xmlns:a16="http://schemas.microsoft.com/office/drawing/2014/main" id="{275FB367-523A-73D6-6F9D-6EE6ED3453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4" name="AutoShape 2024">
                        <a:extLst>
                          <a:ext uri="{FF2B5EF4-FFF2-40B4-BE49-F238E27FC236}">
                            <a16:creationId xmlns:a16="http://schemas.microsoft.com/office/drawing/2014/main" id="{8E33E049-E218-74B4-29C3-278330BF48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24" name="Group 2025">
                      <a:extLst>
                        <a:ext uri="{FF2B5EF4-FFF2-40B4-BE49-F238E27FC236}">
                          <a16:creationId xmlns:a16="http://schemas.microsoft.com/office/drawing/2014/main" id="{DA9F49E9-E3F0-7123-2E57-CB0E14973A3C}"/>
                        </a:ext>
                      </a:extLst>
                    </p:cNvPr>
                    <p:cNvGrpSpPr>
                      <a:grpSpLocks/>
                    </p:cNvGrpSpPr>
                    <p:nvPr/>
                  </p:nvGrpSpPr>
                  <p:grpSpPr bwMode="auto">
                    <a:xfrm>
                      <a:off x="2029" y="791"/>
                      <a:ext cx="40" cy="22"/>
                      <a:chOff x="1937" y="882"/>
                      <a:chExt cx="666" cy="347"/>
                    </a:xfrm>
                  </p:grpSpPr>
                  <p:sp>
                    <p:nvSpPr>
                      <p:cNvPr id="2029" name="AutoShape 2026">
                        <a:extLst>
                          <a:ext uri="{FF2B5EF4-FFF2-40B4-BE49-F238E27FC236}">
                            <a16:creationId xmlns:a16="http://schemas.microsoft.com/office/drawing/2014/main" id="{EB9272E3-6516-207A-1FD2-FC3EC8C0F4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0" name="AutoShape 2027">
                        <a:extLst>
                          <a:ext uri="{FF2B5EF4-FFF2-40B4-BE49-F238E27FC236}">
                            <a16:creationId xmlns:a16="http://schemas.microsoft.com/office/drawing/2014/main" id="{CFB706E9-553D-8618-DF96-335C2AC77D9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1" name="AutoShape 2028">
                        <a:extLst>
                          <a:ext uri="{FF2B5EF4-FFF2-40B4-BE49-F238E27FC236}">
                            <a16:creationId xmlns:a16="http://schemas.microsoft.com/office/drawing/2014/main" id="{B345665E-42B6-871C-BB3C-C44BE1FC26F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25" name="Group 2029">
                      <a:extLst>
                        <a:ext uri="{FF2B5EF4-FFF2-40B4-BE49-F238E27FC236}">
                          <a16:creationId xmlns:a16="http://schemas.microsoft.com/office/drawing/2014/main" id="{D98CC652-8C06-1145-A1D5-DDA821EF380B}"/>
                        </a:ext>
                      </a:extLst>
                    </p:cNvPr>
                    <p:cNvGrpSpPr>
                      <a:grpSpLocks/>
                    </p:cNvGrpSpPr>
                    <p:nvPr/>
                  </p:nvGrpSpPr>
                  <p:grpSpPr bwMode="auto">
                    <a:xfrm>
                      <a:off x="2059" y="801"/>
                      <a:ext cx="40" cy="22"/>
                      <a:chOff x="1937" y="882"/>
                      <a:chExt cx="666" cy="347"/>
                    </a:xfrm>
                  </p:grpSpPr>
                  <p:sp>
                    <p:nvSpPr>
                      <p:cNvPr id="2026" name="AutoShape 2030">
                        <a:extLst>
                          <a:ext uri="{FF2B5EF4-FFF2-40B4-BE49-F238E27FC236}">
                            <a16:creationId xmlns:a16="http://schemas.microsoft.com/office/drawing/2014/main" id="{34EE5ED1-57DB-6C28-654D-90CD14A010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7" name="AutoShape 2031">
                        <a:extLst>
                          <a:ext uri="{FF2B5EF4-FFF2-40B4-BE49-F238E27FC236}">
                            <a16:creationId xmlns:a16="http://schemas.microsoft.com/office/drawing/2014/main" id="{3B6BC15C-E2BB-422D-4500-481EECE961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8" name="AutoShape 2032">
                        <a:extLst>
                          <a:ext uri="{FF2B5EF4-FFF2-40B4-BE49-F238E27FC236}">
                            <a16:creationId xmlns:a16="http://schemas.microsoft.com/office/drawing/2014/main" id="{76B03EE1-92F5-39B2-1E60-5DB75E24CE4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10" name="Group 2033">
                    <a:extLst>
                      <a:ext uri="{FF2B5EF4-FFF2-40B4-BE49-F238E27FC236}">
                        <a16:creationId xmlns:a16="http://schemas.microsoft.com/office/drawing/2014/main" id="{6DE9FC28-2C10-35DA-EDC0-2EF0518D54DB}"/>
                      </a:ext>
                    </a:extLst>
                  </p:cNvPr>
                  <p:cNvGrpSpPr>
                    <a:grpSpLocks/>
                  </p:cNvGrpSpPr>
                  <p:nvPr/>
                </p:nvGrpSpPr>
                <p:grpSpPr bwMode="auto">
                  <a:xfrm rot="-6844529">
                    <a:off x="1895" y="780"/>
                    <a:ext cx="100" cy="42"/>
                    <a:chOff x="1999" y="781"/>
                    <a:chExt cx="100" cy="42"/>
                  </a:xfrm>
                </p:grpSpPr>
                <p:grpSp>
                  <p:nvGrpSpPr>
                    <p:cNvPr id="2011" name="Group 2034">
                      <a:extLst>
                        <a:ext uri="{FF2B5EF4-FFF2-40B4-BE49-F238E27FC236}">
                          <a16:creationId xmlns:a16="http://schemas.microsoft.com/office/drawing/2014/main" id="{D90248BF-BB48-0225-8B64-866C96E74D38}"/>
                        </a:ext>
                      </a:extLst>
                    </p:cNvPr>
                    <p:cNvGrpSpPr>
                      <a:grpSpLocks/>
                    </p:cNvGrpSpPr>
                    <p:nvPr/>
                  </p:nvGrpSpPr>
                  <p:grpSpPr bwMode="auto">
                    <a:xfrm>
                      <a:off x="1999" y="781"/>
                      <a:ext cx="40" cy="22"/>
                      <a:chOff x="1937" y="882"/>
                      <a:chExt cx="666" cy="347"/>
                    </a:xfrm>
                  </p:grpSpPr>
                  <p:sp>
                    <p:nvSpPr>
                      <p:cNvPr id="2020" name="AutoShape 2035">
                        <a:extLst>
                          <a:ext uri="{FF2B5EF4-FFF2-40B4-BE49-F238E27FC236}">
                            <a16:creationId xmlns:a16="http://schemas.microsoft.com/office/drawing/2014/main" id="{6D5CF8F5-DD67-C2EE-4410-FB2AAB69AD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1" name="AutoShape 2036">
                        <a:extLst>
                          <a:ext uri="{FF2B5EF4-FFF2-40B4-BE49-F238E27FC236}">
                            <a16:creationId xmlns:a16="http://schemas.microsoft.com/office/drawing/2014/main" id="{41A7ABC1-798D-E2FD-1E1B-5BE489B1CD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2" name="AutoShape 2037">
                        <a:extLst>
                          <a:ext uri="{FF2B5EF4-FFF2-40B4-BE49-F238E27FC236}">
                            <a16:creationId xmlns:a16="http://schemas.microsoft.com/office/drawing/2014/main" id="{199BBE0A-4F9C-019E-9A7E-BD61F71623C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12" name="Group 2038">
                      <a:extLst>
                        <a:ext uri="{FF2B5EF4-FFF2-40B4-BE49-F238E27FC236}">
                          <a16:creationId xmlns:a16="http://schemas.microsoft.com/office/drawing/2014/main" id="{C60DB2F9-A948-9CEE-B1A7-AA4B2991A133}"/>
                        </a:ext>
                      </a:extLst>
                    </p:cNvPr>
                    <p:cNvGrpSpPr>
                      <a:grpSpLocks/>
                    </p:cNvGrpSpPr>
                    <p:nvPr/>
                  </p:nvGrpSpPr>
                  <p:grpSpPr bwMode="auto">
                    <a:xfrm>
                      <a:off x="2029" y="791"/>
                      <a:ext cx="40" cy="22"/>
                      <a:chOff x="1937" y="882"/>
                      <a:chExt cx="666" cy="347"/>
                    </a:xfrm>
                  </p:grpSpPr>
                  <p:sp>
                    <p:nvSpPr>
                      <p:cNvPr id="2017" name="AutoShape 2039">
                        <a:extLst>
                          <a:ext uri="{FF2B5EF4-FFF2-40B4-BE49-F238E27FC236}">
                            <a16:creationId xmlns:a16="http://schemas.microsoft.com/office/drawing/2014/main" id="{E95F9EA0-634B-B1BD-2A02-FE6E23FDA90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8" name="AutoShape 2040">
                        <a:extLst>
                          <a:ext uri="{FF2B5EF4-FFF2-40B4-BE49-F238E27FC236}">
                            <a16:creationId xmlns:a16="http://schemas.microsoft.com/office/drawing/2014/main" id="{7C2639FA-FE26-62DE-4DBA-88A075371B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9" name="AutoShape 2041">
                        <a:extLst>
                          <a:ext uri="{FF2B5EF4-FFF2-40B4-BE49-F238E27FC236}">
                            <a16:creationId xmlns:a16="http://schemas.microsoft.com/office/drawing/2014/main" id="{2F7A84F0-CC84-A017-2D26-89144EDF91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13" name="Group 2042">
                      <a:extLst>
                        <a:ext uri="{FF2B5EF4-FFF2-40B4-BE49-F238E27FC236}">
                          <a16:creationId xmlns:a16="http://schemas.microsoft.com/office/drawing/2014/main" id="{772F968B-6EFA-A850-3FCF-D9F743F121C1}"/>
                        </a:ext>
                      </a:extLst>
                    </p:cNvPr>
                    <p:cNvGrpSpPr>
                      <a:grpSpLocks/>
                    </p:cNvGrpSpPr>
                    <p:nvPr/>
                  </p:nvGrpSpPr>
                  <p:grpSpPr bwMode="auto">
                    <a:xfrm>
                      <a:off x="2059" y="801"/>
                      <a:ext cx="40" cy="22"/>
                      <a:chOff x="1937" y="882"/>
                      <a:chExt cx="666" cy="347"/>
                    </a:xfrm>
                  </p:grpSpPr>
                  <p:sp>
                    <p:nvSpPr>
                      <p:cNvPr id="2014" name="AutoShape 2043">
                        <a:extLst>
                          <a:ext uri="{FF2B5EF4-FFF2-40B4-BE49-F238E27FC236}">
                            <a16:creationId xmlns:a16="http://schemas.microsoft.com/office/drawing/2014/main" id="{E497DCD4-63C0-5D3B-A75B-1DA53954B2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5" name="AutoShape 2044">
                        <a:extLst>
                          <a:ext uri="{FF2B5EF4-FFF2-40B4-BE49-F238E27FC236}">
                            <a16:creationId xmlns:a16="http://schemas.microsoft.com/office/drawing/2014/main" id="{21E6207C-84A5-2A30-03BE-68D1324D6D8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6" name="AutoShape 2045">
                        <a:extLst>
                          <a:ext uri="{FF2B5EF4-FFF2-40B4-BE49-F238E27FC236}">
                            <a16:creationId xmlns:a16="http://schemas.microsoft.com/office/drawing/2014/main" id="{6F4C4ED4-2DCD-F783-1B44-C29C2066433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008" name="AutoShape 2046">
                  <a:extLst>
                    <a:ext uri="{FF2B5EF4-FFF2-40B4-BE49-F238E27FC236}">
                      <a16:creationId xmlns:a16="http://schemas.microsoft.com/office/drawing/2014/main" id="{5DCB1656-E954-C85C-2D8B-9FA678037850}"/>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 name="Group 1861">
                <a:extLst>
                  <a:ext uri="{FF2B5EF4-FFF2-40B4-BE49-F238E27FC236}">
                    <a16:creationId xmlns:a16="http://schemas.microsoft.com/office/drawing/2014/main" id="{4B243FF3-5448-7414-ECB8-09AAB2CFAB5B}"/>
                  </a:ext>
                </a:extLst>
              </p:cNvPr>
              <p:cNvGrpSpPr>
                <a:grpSpLocks/>
              </p:cNvGrpSpPr>
              <p:nvPr/>
            </p:nvGrpSpPr>
            <p:grpSpPr bwMode="auto">
              <a:xfrm>
                <a:off x="642906" y="3425834"/>
                <a:ext cx="792161" cy="262438"/>
                <a:chOff x="1760" y="640"/>
                <a:chExt cx="380" cy="218"/>
              </a:xfrm>
            </p:grpSpPr>
            <p:sp>
              <p:nvSpPr>
                <p:cNvPr id="1811" name="AutoShape 1862">
                  <a:extLst>
                    <a:ext uri="{FF2B5EF4-FFF2-40B4-BE49-F238E27FC236}">
                      <a16:creationId xmlns:a16="http://schemas.microsoft.com/office/drawing/2014/main" id="{EA748E8B-01D4-078B-CDAB-2694D15B6BB2}"/>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2" name="AutoShape 1863">
                  <a:extLst>
                    <a:ext uri="{FF2B5EF4-FFF2-40B4-BE49-F238E27FC236}">
                      <a16:creationId xmlns:a16="http://schemas.microsoft.com/office/drawing/2014/main" id="{3355AFF6-C42D-6708-8E50-C881D43B65C4}"/>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3" name="AutoShape 1864">
                  <a:extLst>
                    <a:ext uri="{FF2B5EF4-FFF2-40B4-BE49-F238E27FC236}">
                      <a16:creationId xmlns:a16="http://schemas.microsoft.com/office/drawing/2014/main" id="{BEEE2DA6-0B04-EB2A-CF26-F32E43F48B4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4" name="AutoShape 1865">
                  <a:extLst>
                    <a:ext uri="{FF2B5EF4-FFF2-40B4-BE49-F238E27FC236}">
                      <a16:creationId xmlns:a16="http://schemas.microsoft.com/office/drawing/2014/main" id="{95389615-D4E5-3A3C-577C-3E184381891B}"/>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5" name="AutoShape 1866">
                  <a:extLst>
                    <a:ext uri="{FF2B5EF4-FFF2-40B4-BE49-F238E27FC236}">
                      <a16:creationId xmlns:a16="http://schemas.microsoft.com/office/drawing/2014/main" id="{3A6E8806-1E70-6C40-E538-DC04DBB8E094}"/>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6" name="AutoShape 1867">
                  <a:extLst>
                    <a:ext uri="{FF2B5EF4-FFF2-40B4-BE49-F238E27FC236}">
                      <a16:creationId xmlns:a16="http://schemas.microsoft.com/office/drawing/2014/main" id="{1A9FB3E7-D85D-B5F2-DD0C-C35A3CB70326}"/>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1817" name="Group 1868">
                  <a:extLst>
                    <a:ext uri="{FF2B5EF4-FFF2-40B4-BE49-F238E27FC236}">
                      <a16:creationId xmlns:a16="http://schemas.microsoft.com/office/drawing/2014/main" id="{A51956AE-CB39-52DE-7493-72E6087B0827}"/>
                    </a:ext>
                  </a:extLst>
                </p:cNvPr>
                <p:cNvGrpSpPr>
                  <a:grpSpLocks/>
                </p:cNvGrpSpPr>
                <p:nvPr/>
              </p:nvGrpSpPr>
              <p:grpSpPr bwMode="auto">
                <a:xfrm>
                  <a:off x="2017" y="808"/>
                  <a:ext cx="40" cy="22"/>
                  <a:chOff x="1937" y="882"/>
                  <a:chExt cx="666" cy="347"/>
                </a:xfrm>
              </p:grpSpPr>
              <p:sp>
                <p:nvSpPr>
                  <p:cNvPr id="1993" name="AutoShape 1869">
                    <a:extLst>
                      <a:ext uri="{FF2B5EF4-FFF2-40B4-BE49-F238E27FC236}">
                        <a16:creationId xmlns:a16="http://schemas.microsoft.com/office/drawing/2014/main" id="{9FF27FE0-88F0-B722-B797-AD4499D892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4" name="AutoShape 1870">
                    <a:extLst>
                      <a:ext uri="{FF2B5EF4-FFF2-40B4-BE49-F238E27FC236}">
                        <a16:creationId xmlns:a16="http://schemas.microsoft.com/office/drawing/2014/main" id="{9D63D773-3E47-C2AE-3386-0F7FC13A32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5" name="AutoShape 1871">
                    <a:extLst>
                      <a:ext uri="{FF2B5EF4-FFF2-40B4-BE49-F238E27FC236}">
                        <a16:creationId xmlns:a16="http://schemas.microsoft.com/office/drawing/2014/main" id="{34F8E5E8-4796-4CA2-6433-3167AB2AF3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18" name="Group 1872">
                  <a:extLst>
                    <a:ext uri="{FF2B5EF4-FFF2-40B4-BE49-F238E27FC236}">
                      <a16:creationId xmlns:a16="http://schemas.microsoft.com/office/drawing/2014/main" id="{548E4AB9-D32E-1055-FB69-B947C83D6E5F}"/>
                    </a:ext>
                  </a:extLst>
                </p:cNvPr>
                <p:cNvGrpSpPr>
                  <a:grpSpLocks/>
                </p:cNvGrpSpPr>
                <p:nvPr/>
              </p:nvGrpSpPr>
              <p:grpSpPr bwMode="auto">
                <a:xfrm>
                  <a:off x="1986" y="750"/>
                  <a:ext cx="112" cy="72"/>
                  <a:chOff x="1987" y="755"/>
                  <a:chExt cx="112" cy="72"/>
                </a:xfrm>
              </p:grpSpPr>
              <p:grpSp>
                <p:nvGrpSpPr>
                  <p:cNvPr id="1850" name="Group 1873">
                    <a:extLst>
                      <a:ext uri="{FF2B5EF4-FFF2-40B4-BE49-F238E27FC236}">
                        <a16:creationId xmlns:a16="http://schemas.microsoft.com/office/drawing/2014/main" id="{D995F50C-4539-D722-417D-302789165B0E}"/>
                      </a:ext>
                    </a:extLst>
                  </p:cNvPr>
                  <p:cNvGrpSpPr>
                    <a:grpSpLocks/>
                  </p:cNvGrpSpPr>
                  <p:nvPr/>
                </p:nvGrpSpPr>
                <p:grpSpPr bwMode="auto">
                  <a:xfrm>
                    <a:off x="1999" y="781"/>
                    <a:ext cx="100" cy="42"/>
                    <a:chOff x="1999" y="781"/>
                    <a:chExt cx="100" cy="42"/>
                  </a:xfrm>
                </p:grpSpPr>
                <p:grpSp>
                  <p:nvGrpSpPr>
                    <p:cNvPr id="1981" name="Group 1874">
                      <a:extLst>
                        <a:ext uri="{FF2B5EF4-FFF2-40B4-BE49-F238E27FC236}">
                          <a16:creationId xmlns:a16="http://schemas.microsoft.com/office/drawing/2014/main" id="{224BE45E-5F9C-C7C1-BE9D-6BBDE68348DA}"/>
                        </a:ext>
                      </a:extLst>
                    </p:cNvPr>
                    <p:cNvGrpSpPr>
                      <a:grpSpLocks/>
                    </p:cNvGrpSpPr>
                    <p:nvPr/>
                  </p:nvGrpSpPr>
                  <p:grpSpPr bwMode="auto">
                    <a:xfrm>
                      <a:off x="1999" y="781"/>
                      <a:ext cx="40" cy="22"/>
                      <a:chOff x="1937" y="882"/>
                      <a:chExt cx="666" cy="347"/>
                    </a:xfrm>
                  </p:grpSpPr>
                  <p:sp>
                    <p:nvSpPr>
                      <p:cNvPr id="1990" name="AutoShape 1875">
                        <a:extLst>
                          <a:ext uri="{FF2B5EF4-FFF2-40B4-BE49-F238E27FC236}">
                            <a16:creationId xmlns:a16="http://schemas.microsoft.com/office/drawing/2014/main" id="{28324E48-4B17-5956-D5D6-3C62BF4F48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1" name="AutoShape 1876">
                        <a:extLst>
                          <a:ext uri="{FF2B5EF4-FFF2-40B4-BE49-F238E27FC236}">
                            <a16:creationId xmlns:a16="http://schemas.microsoft.com/office/drawing/2014/main" id="{1927A486-42F5-3A4F-B6D7-3DBEC927A7E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2" name="AutoShape 1877">
                        <a:extLst>
                          <a:ext uri="{FF2B5EF4-FFF2-40B4-BE49-F238E27FC236}">
                            <a16:creationId xmlns:a16="http://schemas.microsoft.com/office/drawing/2014/main" id="{C133E681-2A17-12CA-1677-02DAF9AA4F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82" name="Group 1878">
                      <a:extLst>
                        <a:ext uri="{FF2B5EF4-FFF2-40B4-BE49-F238E27FC236}">
                          <a16:creationId xmlns:a16="http://schemas.microsoft.com/office/drawing/2014/main" id="{812184A5-8370-1338-4C98-9A8821E26D35}"/>
                        </a:ext>
                      </a:extLst>
                    </p:cNvPr>
                    <p:cNvGrpSpPr>
                      <a:grpSpLocks/>
                    </p:cNvGrpSpPr>
                    <p:nvPr/>
                  </p:nvGrpSpPr>
                  <p:grpSpPr bwMode="auto">
                    <a:xfrm>
                      <a:off x="2029" y="791"/>
                      <a:ext cx="40" cy="22"/>
                      <a:chOff x="1937" y="882"/>
                      <a:chExt cx="666" cy="347"/>
                    </a:xfrm>
                  </p:grpSpPr>
                  <p:sp>
                    <p:nvSpPr>
                      <p:cNvPr id="1987" name="AutoShape 1879">
                        <a:extLst>
                          <a:ext uri="{FF2B5EF4-FFF2-40B4-BE49-F238E27FC236}">
                            <a16:creationId xmlns:a16="http://schemas.microsoft.com/office/drawing/2014/main" id="{CB13011F-7764-594A-C61B-11F2DB7E4A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8" name="AutoShape 1880">
                        <a:extLst>
                          <a:ext uri="{FF2B5EF4-FFF2-40B4-BE49-F238E27FC236}">
                            <a16:creationId xmlns:a16="http://schemas.microsoft.com/office/drawing/2014/main" id="{E634EF4E-2D0D-325F-8173-8F55824B16C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9" name="AutoShape 1881">
                        <a:extLst>
                          <a:ext uri="{FF2B5EF4-FFF2-40B4-BE49-F238E27FC236}">
                            <a16:creationId xmlns:a16="http://schemas.microsoft.com/office/drawing/2014/main" id="{F2A3EEE0-07C4-6B7B-13AD-A0267D08B84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83" name="Group 1882">
                      <a:extLst>
                        <a:ext uri="{FF2B5EF4-FFF2-40B4-BE49-F238E27FC236}">
                          <a16:creationId xmlns:a16="http://schemas.microsoft.com/office/drawing/2014/main" id="{4D1B706B-CF06-B28F-EFCB-F32ED1AC72F7}"/>
                        </a:ext>
                      </a:extLst>
                    </p:cNvPr>
                    <p:cNvGrpSpPr>
                      <a:grpSpLocks/>
                    </p:cNvGrpSpPr>
                    <p:nvPr/>
                  </p:nvGrpSpPr>
                  <p:grpSpPr bwMode="auto">
                    <a:xfrm>
                      <a:off x="2059" y="801"/>
                      <a:ext cx="40" cy="22"/>
                      <a:chOff x="1937" y="882"/>
                      <a:chExt cx="666" cy="347"/>
                    </a:xfrm>
                  </p:grpSpPr>
                  <p:sp>
                    <p:nvSpPr>
                      <p:cNvPr id="1984" name="AutoShape 1883">
                        <a:extLst>
                          <a:ext uri="{FF2B5EF4-FFF2-40B4-BE49-F238E27FC236}">
                            <a16:creationId xmlns:a16="http://schemas.microsoft.com/office/drawing/2014/main" id="{B42598BA-A740-C509-8452-1B955E922E6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5" name="AutoShape 1884">
                        <a:extLst>
                          <a:ext uri="{FF2B5EF4-FFF2-40B4-BE49-F238E27FC236}">
                            <a16:creationId xmlns:a16="http://schemas.microsoft.com/office/drawing/2014/main" id="{E20994D7-4C48-DBA3-8F7D-3112877579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6" name="AutoShape 1885">
                        <a:extLst>
                          <a:ext uri="{FF2B5EF4-FFF2-40B4-BE49-F238E27FC236}">
                            <a16:creationId xmlns:a16="http://schemas.microsoft.com/office/drawing/2014/main" id="{807CB151-C06A-AFA3-EC4A-FACD913E09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1" name="Group 1886">
                    <a:extLst>
                      <a:ext uri="{FF2B5EF4-FFF2-40B4-BE49-F238E27FC236}">
                        <a16:creationId xmlns:a16="http://schemas.microsoft.com/office/drawing/2014/main" id="{18FFE379-9BD6-F6DA-11A1-B170E34A158D}"/>
                      </a:ext>
                    </a:extLst>
                  </p:cNvPr>
                  <p:cNvGrpSpPr>
                    <a:grpSpLocks/>
                  </p:cNvGrpSpPr>
                  <p:nvPr/>
                </p:nvGrpSpPr>
                <p:grpSpPr bwMode="auto">
                  <a:xfrm>
                    <a:off x="1999" y="775"/>
                    <a:ext cx="100" cy="42"/>
                    <a:chOff x="1999" y="781"/>
                    <a:chExt cx="100" cy="42"/>
                  </a:xfrm>
                </p:grpSpPr>
                <p:grpSp>
                  <p:nvGrpSpPr>
                    <p:cNvPr id="1969" name="Group 1887">
                      <a:extLst>
                        <a:ext uri="{FF2B5EF4-FFF2-40B4-BE49-F238E27FC236}">
                          <a16:creationId xmlns:a16="http://schemas.microsoft.com/office/drawing/2014/main" id="{FC211F3B-995D-A854-37D9-08662C73F134}"/>
                        </a:ext>
                      </a:extLst>
                    </p:cNvPr>
                    <p:cNvGrpSpPr>
                      <a:grpSpLocks/>
                    </p:cNvGrpSpPr>
                    <p:nvPr/>
                  </p:nvGrpSpPr>
                  <p:grpSpPr bwMode="auto">
                    <a:xfrm>
                      <a:off x="1999" y="781"/>
                      <a:ext cx="40" cy="22"/>
                      <a:chOff x="1937" y="882"/>
                      <a:chExt cx="666" cy="347"/>
                    </a:xfrm>
                  </p:grpSpPr>
                  <p:sp>
                    <p:nvSpPr>
                      <p:cNvPr id="1978" name="AutoShape 1888">
                        <a:extLst>
                          <a:ext uri="{FF2B5EF4-FFF2-40B4-BE49-F238E27FC236}">
                            <a16:creationId xmlns:a16="http://schemas.microsoft.com/office/drawing/2014/main" id="{ECD2F195-1301-F0EF-69A1-4CE72C1D8A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9" name="AutoShape 1889">
                        <a:extLst>
                          <a:ext uri="{FF2B5EF4-FFF2-40B4-BE49-F238E27FC236}">
                            <a16:creationId xmlns:a16="http://schemas.microsoft.com/office/drawing/2014/main" id="{B6ACEEDB-1E26-B379-DCB2-4F2011DE441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0" name="AutoShape 1890">
                        <a:extLst>
                          <a:ext uri="{FF2B5EF4-FFF2-40B4-BE49-F238E27FC236}">
                            <a16:creationId xmlns:a16="http://schemas.microsoft.com/office/drawing/2014/main" id="{B21F5BDC-F3E4-565B-19D9-A78CE97CD7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70" name="Group 1891">
                      <a:extLst>
                        <a:ext uri="{FF2B5EF4-FFF2-40B4-BE49-F238E27FC236}">
                          <a16:creationId xmlns:a16="http://schemas.microsoft.com/office/drawing/2014/main" id="{9659FD28-4090-810E-40E2-7B96F07E6BD8}"/>
                        </a:ext>
                      </a:extLst>
                    </p:cNvPr>
                    <p:cNvGrpSpPr>
                      <a:grpSpLocks/>
                    </p:cNvGrpSpPr>
                    <p:nvPr/>
                  </p:nvGrpSpPr>
                  <p:grpSpPr bwMode="auto">
                    <a:xfrm>
                      <a:off x="2029" y="791"/>
                      <a:ext cx="40" cy="22"/>
                      <a:chOff x="1937" y="882"/>
                      <a:chExt cx="666" cy="347"/>
                    </a:xfrm>
                  </p:grpSpPr>
                  <p:sp>
                    <p:nvSpPr>
                      <p:cNvPr id="1975" name="AutoShape 1892">
                        <a:extLst>
                          <a:ext uri="{FF2B5EF4-FFF2-40B4-BE49-F238E27FC236}">
                            <a16:creationId xmlns:a16="http://schemas.microsoft.com/office/drawing/2014/main" id="{4383AA8F-6FEA-DD97-DD81-5D2535C388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6" name="AutoShape 1893">
                        <a:extLst>
                          <a:ext uri="{FF2B5EF4-FFF2-40B4-BE49-F238E27FC236}">
                            <a16:creationId xmlns:a16="http://schemas.microsoft.com/office/drawing/2014/main" id="{301216E4-8564-9620-A49C-DD6E9826A76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7" name="AutoShape 1894">
                        <a:extLst>
                          <a:ext uri="{FF2B5EF4-FFF2-40B4-BE49-F238E27FC236}">
                            <a16:creationId xmlns:a16="http://schemas.microsoft.com/office/drawing/2014/main" id="{D7DF5C97-9BCB-584F-726C-9DFC2F64DC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71" name="Group 1895">
                      <a:extLst>
                        <a:ext uri="{FF2B5EF4-FFF2-40B4-BE49-F238E27FC236}">
                          <a16:creationId xmlns:a16="http://schemas.microsoft.com/office/drawing/2014/main" id="{41CBB583-6873-C60C-2898-D165A566DA80}"/>
                        </a:ext>
                      </a:extLst>
                    </p:cNvPr>
                    <p:cNvGrpSpPr>
                      <a:grpSpLocks/>
                    </p:cNvGrpSpPr>
                    <p:nvPr/>
                  </p:nvGrpSpPr>
                  <p:grpSpPr bwMode="auto">
                    <a:xfrm>
                      <a:off x="2059" y="801"/>
                      <a:ext cx="40" cy="22"/>
                      <a:chOff x="1937" y="882"/>
                      <a:chExt cx="666" cy="347"/>
                    </a:xfrm>
                  </p:grpSpPr>
                  <p:sp>
                    <p:nvSpPr>
                      <p:cNvPr id="1972" name="AutoShape 1896">
                        <a:extLst>
                          <a:ext uri="{FF2B5EF4-FFF2-40B4-BE49-F238E27FC236}">
                            <a16:creationId xmlns:a16="http://schemas.microsoft.com/office/drawing/2014/main" id="{674267C9-65A3-14BF-2623-8D15452D38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3" name="AutoShape 1897">
                        <a:extLst>
                          <a:ext uri="{FF2B5EF4-FFF2-40B4-BE49-F238E27FC236}">
                            <a16:creationId xmlns:a16="http://schemas.microsoft.com/office/drawing/2014/main" id="{AA26D81E-016B-E989-0723-AA3148BD86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4" name="AutoShape 1898">
                        <a:extLst>
                          <a:ext uri="{FF2B5EF4-FFF2-40B4-BE49-F238E27FC236}">
                            <a16:creationId xmlns:a16="http://schemas.microsoft.com/office/drawing/2014/main" id="{830C1896-ADE3-0E65-D5E7-47EDC03D2B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2" name="Group 1899">
                    <a:extLst>
                      <a:ext uri="{FF2B5EF4-FFF2-40B4-BE49-F238E27FC236}">
                        <a16:creationId xmlns:a16="http://schemas.microsoft.com/office/drawing/2014/main" id="{C1744DA1-4511-CEF0-1834-599D098949F4}"/>
                      </a:ext>
                    </a:extLst>
                  </p:cNvPr>
                  <p:cNvGrpSpPr>
                    <a:grpSpLocks/>
                  </p:cNvGrpSpPr>
                  <p:nvPr/>
                </p:nvGrpSpPr>
                <p:grpSpPr bwMode="auto">
                  <a:xfrm>
                    <a:off x="1999" y="769"/>
                    <a:ext cx="100" cy="42"/>
                    <a:chOff x="1999" y="781"/>
                    <a:chExt cx="100" cy="42"/>
                  </a:xfrm>
                </p:grpSpPr>
                <p:grpSp>
                  <p:nvGrpSpPr>
                    <p:cNvPr id="1957" name="Group 1900">
                      <a:extLst>
                        <a:ext uri="{FF2B5EF4-FFF2-40B4-BE49-F238E27FC236}">
                          <a16:creationId xmlns:a16="http://schemas.microsoft.com/office/drawing/2014/main" id="{82D1FBAF-760C-05AE-0B39-E5AC8AD2A84B}"/>
                        </a:ext>
                      </a:extLst>
                    </p:cNvPr>
                    <p:cNvGrpSpPr>
                      <a:grpSpLocks/>
                    </p:cNvGrpSpPr>
                    <p:nvPr/>
                  </p:nvGrpSpPr>
                  <p:grpSpPr bwMode="auto">
                    <a:xfrm>
                      <a:off x="1999" y="781"/>
                      <a:ext cx="40" cy="22"/>
                      <a:chOff x="1937" y="882"/>
                      <a:chExt cx="666" cy="347"/>
                    </a:xfrm>
                  </p:grpSpPr>
                  <p:sp>
                    <p:nvSpPr>
                      <p:cNvPr id="1966" name="AutoShape 1901">
                        <a:extLst>
                          <a:ext uri="{FF2B5EF4-FFF2-40B4-BE49-F238E27FC236}">
                            <a16:creationId xmlns:a16="http://schemas.microsoft.com/office/drawing/2014/main" id="{C81B98C0-7CF4-78C5-D472-B1790DDF4D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7" name="AutoShape 1902">
                        <a:extLst>
                          <a:ext uri="{FF2B5EF4-FFF2-40B4-BE49-F238E27FC236}">
                            <a16:creationId xmlns:a16="http://schemas.microsoft.com/office/drawing/2014/main" id="{0820C377-5FC7-62F7-7D16-2F16433A2D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8" name="AutoShape 1903">
                        <a:extLst>
                          <a:ext uri="{FF2B5EF4-FFF2-40B4-BE49-F238E27FC236}">
                            <a16:creationId xmlns:a16="http://schemas.microsoft.com/office/drawing/2014/main" id="{F662FF26-1B75-4CD2-3518-62361E7D3A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58" name="Group 1904">
                      <a:extLst>
                        <a:ext uri="{FF2B5EF4-FFF2-40B4-BE49-F238E27FC236}">
                          <a16:creationId xmlns:a16="http://schemas.microsoft.com/office/drawing/2014/main" id="{E3467F73-55A8-733A-2915-D52A8DFDEF84}"/>
                        </a:ext>
                      </a:extLst>
                    </p:cNvPr>
                    <p:cNvGrpSpPr>
                      <a:grpSpLocks/>
                    </p:cNvGrpSpPr>
                    <p:nvPr/>
                  </p:nvGrpSpPr>
                  <p:grpSpPr bwMode="auto">
                    <a:xfrm>
                      <a:off x="2029" y="791"/>
                      <a:ext cx="40" cy="22"/>
                      <a:chOff x="1937" y="882"/>
                      <a:chExt cx="666" cy="347"/>
                    </a:xfrm>
                  </p:grpSpPr>
                  <p:sp>
                    <p:nvSpPr>
                      <p:cNvPr id="1963" name="AutoShape 1905">
                        <a:extLst>
                          <a:ext uri="{FF2B5EF4-FFF2-40B4-BE49-F238E27FC236}">
                            <a16:creationId xmlns:a16="http://schemas.microsoft.com/office/drawing/2014/main" id="{87074770-70E2-2BFA-0FE0-0A810B397E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4" name="AutoShape 1906">
                        <a:extLst>
                          <a:ext uri="{FF2B5EF4-FFF2-40B4-BE49-F238E27FC236}">
                            <a16:creationId xmlns:a16="http://schemas.microsoft.com/office/drawing/2014/main" id="{8CB4173B-59FD-BF3D-F0BD-B0E1B547A3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5" name="AutoShape 1907">
                        <a:extLst>
                          <a:ext uri="{FF2B5EF4-FFF2-40B4-BE49-F238E27FC236}">
                            <a16:creationId xmlns:a16="http://schemas.microsoft.com/office/drawing/2014/main" id="{B3AB9016-2978-C4E4-C9D1-67614E9AC7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59" name="Group 1908">
                      <a:extLst>
                        <a:ext uri="{FF2B5EF4-FFF2-40B4-BE49-F238E27FC236}">
                          <a16:creationId xmlns:a16="http://schemas.microsoft.com/office/drawing/2014/main" id="{1ED3FB9B-C736-F066-24DE-AAA30608CD2F}"/>
                        </a:ext>
                      </a:extLst>
                    </p:cNvPr>
                    <p:cNvGrpSpPr>
                      <a:grpSpLocks/>
                    </p:cNvGrpSpPr>
                    <p:nvPr/>
                  </p:nvGrpSpPr>
                  <p:grpSpPr bwMode="auto">
                    <a:xfrm>
                      <a:off x="2059" y="801"/>
                      <a:ext cx="40" cy="22"/>
                      <a:chOff x="1937" y="882"/>
                      <a:chExt cx="666" cy="347"/>
                    </a:xfrm>
                  </p:grpSpPr>
                  <p:sp>
                    <p:nvSpPr>
                      <p:cNvPr id="1960" name="AutoShape 1909">
                        <a:extLst>
                          <a:ext uri="{FF2B5EF4-FFF2-40B4-BE49-F238E27FC236}">
                            <a16:creationId xmlns:a16="http://schemas.microsoft.com/office/drawing/2014/main" id="{8225C26A-5573-B3AC-F929-0783D3C9434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1" name="AutoShape 1910">
                        <a:extLst>
                          <a:ext uri="{FF2B5EF4-FFF2-40B4-BE49-F238E27FC236}">
                            <a16:creationId xmlns:a16="http://schemas.microsoft.com/office/drawing/2014/main" id="{2F78A57A-DF10-E34C-9BB1-11DAA0B690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2" name="AutoShape 1911">
                        <a:extLst>
                          <a:ext uri="{FF2B5EF4-FFF2-40B4-BE49-F238E27FC236}">
                            <a16:creationId xmlns:a16="http://schemas.microsoft.com/office/drawing/2014/main" id="{A9AD2D4A-0B62-ABBC-B218-74B12D4B13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3" name="Group 1912">
                    <a:extLst>
                      <a:ext uri="{FF2B5EF4-FFF2-40B4-BE49-F238E27FC236}">
                        <a16:creationId xmlns:a16="http://schemas.microsoft.com/office/drawing/2014/main" id="{2EEBD4CA-9618-2D35-30EC-3B92519CA175}"/>
                      </a:ext>
                    </a:extLst>
                  </p:cNvPr>
                  <p:cNvGrpSpPr>
                    <a:grpSpLocks/>
                  </p:cNvGrpSpPr>
                  <p:nvPr/>
                </p:nvGrpSpPr>
                <p:grpSpPr bwMode="auto">
                  <a:xfrm>
                    <a:off x="1999" y="762"/>
                    <a:ext cx="100" cy="42"/>
                    <a:chOff x="1999" y="781"/>
                    <a:chExt cx="100" cy="42"/>
                  </a:xfrm>
                </p:grpSpPr>
                <p:grpSp>
                  <p:nvGrpSpPr>
                    <p:cNvPr id="1945" name="Group 1913">
                      <a:extLst>
                        <a:ext uri="{FF2B5EF4-FFF2-40B4-BE49-F238E27FC236}">
                          <a16:creationId xmlns:a16="http://schemas.microsoft.com/office/drawing/2014/main" id="{2BE11843-C83D-1BCE-A638-9023CEB1731C}"/>
                        </a:ext>
                      </a:extLst>
                    </p:cNvPr>
                    <p:cNvGrpSpPr>
                      <a:grpSpLocks/>
                    </p:cNvGrpSpPr>
                    <p:nvPr/>
                  </p:nvGrpSpPr>
                  <p:grpSpPr bwMode="auto">
                    <a:xfrm>
                      <a:off x="1999" y="781"/>
                      <a:ext cx="40" cy="22"/>
                      <a:chOff x="1937" y="882"/>
                      <a:chExt cx="666" cy="347"/>
                    </a:xfrm>
                  </p:grpSpPr>
                  <p:sp>
                    <p:nvSpPr>
                      <p:cNvPr id="1954" name="AutoShape 1914">
                        <a:extLst>
                          <a:ext uri="{FF2B5EF4-FFF2-40B4-BE49-F238E27FC236}">
                            <a16:creationId xmlns:a16="http://schemas.microsoft.com/office/drawing/2014/main" id="{9FB5E589-BE1F-E09A-15DF-B6334B6BBFB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5" name="AutoShape 1915">
                        <a:extLst>
                          <a:ext uri="{FF2B5EF4-FFF2-40B4-BE49-F238E27FC236}">
                            <a16:creationId xmlns:a16="http://schemas.microsoft.com/office/drawing/2014/main" id="{63108D45-1DE8-979E-2ABD-18E778D852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6" name="AutoShape 1916">
                        <a:extLst>
                          <a:ext uri="{FF2B5EF4-FFF2-40B4-BE49-F238E27FC236}">
                            <a16:creationId xmlns:a16="http://schemas.microsoft.com/office/drawing/2014/main" id="{C1EA45E4-5699-D0CA-DD35-1BD64FA301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46" name="Group 1917">
                      <a:extLst>
                        <a:ext uri="{FF2B5EF4-FFF2-40B4-BE49-F238E27FC236}">
                          <a16:creationId xmlns:a16="http://schemas.microsoft.com/office/drawing/2014/main" id="{1E13E978-EA8A-4C13-EA59-4884E3BB06C4}"/>
                        </a:ext>
                      </a:extLst>
                    </p:cNvPr>
                    <p:cNvGrpSpPr>
                      <a:grpSpLocks/>
                    </p:cNvGrpSpPr>
                    <p:nvPr/>
                  </p:nvGrpSpPr>
                  <p:grpSpPr bwMode="auto">
                    <a:xfrm>
                      <a:off x="2029" y="791"/>
                      <a:ext cx="40" cy="22"/>
                      <a:chOff x="1937" y="882"/>
                      <a:chExt cx="666" cy="347"/>
                    </a:xfrm>
                  </p:grpSpPr>
                  <p:sp>
                    <p:nvSpPr>
                      <p:cNvPr id="1951" name="AutoShape 1918">
                        <a:extLst>
                          <a:ext uri="{FF2B5EF4-FFF2-40B4-BE49-F238E27FC236}">
                            <a16:creationId xmlns:a16="http://schemas.microsoft.com/office/drawing/2014/main" id="{48316B65-19A1-2DD7-638E-FAAA5F140A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2" name="AutoShape 1919">
                        <a:extLst>
                          <a:ext uri="{FF2B5EF4-FFF2-40B4-BE49-F238E27FC236}">
                            <a16:creationId xmlns:a16="http://schemas.microsoft.com/office/drawing/2014/main" id="{95F99895-1A6B-EAB5-C1A4-DD14220B35D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3" name="AutoShape 1920">
                        <a:extLst>
                          <a:ext uri="{FF2B5EF4-FFF2-40B4-BE49-F238E27FC236}">
                            <a16:creationId xmlns:a16="http://schemas.microsoft.com/office/drawing/2014/main" id="{69D0F37F-4CF2-F95D-C7CE-AA9D4C46C8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47" name="Group 1921">
                      <a:extLst>
                        <a:ext uri="{FF2B5EF4-FFF2-40B4-BE49-F238E27FC236}">
                          <a16:creationId xmlns:a16="http://schemas.microsoft.com/office/drawing/2014/main" id="{43D928EA-0CDE-79D3-944B-AA40C8DDCAA7}"/>
                        </a:ext>
                      </a:extLst>
                    </p:cNvPr>
                    <p:cNvGrpSpPr>
                      <a:grpSpLocks/>
                    </p:cNvGrpSpPr>
                    <p:nvPr/>
                  </p:nvGrpSpPr>
                  <p:grpSpPr bwMode="auto">
                    <a:xfrm>
                      <a:off x="2059" y="801"/>
                      <a:ext cx="40" cy="22"/>
                      <a:chOff x="1937" y="882"/>
                      <a:chExt cx="666" cy="347"/>
                    </a:xfrm>
                  </p:grpSpPr>
                  <p:sp>
                    <p:nvSpPr>
                      <p:cNvPr id="1948" name="AutoShape 1922">
                        <a:extLst>
                          <a:ext uri="{FF2B5EF4-FFF2-40B4-BE49-F238E27FC236}">
                            <a16:creationId xmlns:a16="http://schemas.microsoft.com/office/drawing/2014/main" id="{DFCD74CD-A87E-BF00-5D60-C07664F531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9" name="AutoShape 1923">
                        <a:extLst>
                          <a:ext uri="{FF2B5EF4-FFF2-40B4-BE49-F238E27FC236}">
                            <a16:creationId xmlns:a16="http://schemas.microsoft.com/office/drawing/2014/main" id="{925B20E4-AC1E-E2D9-957F-D8F02FE0D5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0" name="AutoShape 1924">
                        <a:extLst>
                          <a:ext uri="{FF2B5EF4-FFF2-40B4-BE49-F238E27FC236}">
                            <a16:creationId xmlns:a16="http://schemas.microsoft.com/office/drawing/2014/main" id="{1F465A7C-3A7B-47D1-CA15-4F35D4453AB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4" name="Group 1925">
                    <a:extLst>
                      <a:ext uri="{FF2B5EF4-FFF2-40B4-BE49-F238E27FC236}">
                        <a16:creationId xmlns:a16="http://schemas.microsoft.com/office/drawing/2014/main" id="{FC3AE745-857B-FD12-576E-9C142E9A6EB8}"/>
                      </a:ext>
                    </a:extLst>
                  </p:cNvPr>
                  <p:cNvGrpSpPr>
                    <a:grpSpLocks/>
                  </p:cNvGrpSpPr>
                  <p:nvPr/>
                </p:nvGrpSpPr>
                <p:grpSpPr bwMode="auto">
                  <a:xfrm>
                    <a:off x="1999" y="755"/>
                    <a:ext cx="100" cy="42"/>
                    <a:chOff x="1999" y="781"/>
                    <a:chExt cx="100" cy="42"/>
                  </a:xfrm>
                </p:grpSpPr>
                <p:grpSp>
                  <p:nvGrpSpPr>
                    <p:cNvPr id="1933" name="Group 1926">
                      <a:extLst>
                        <a:ext uri="{FF2B5EF4-FFF2-40B4-BE49-F238E27FC236}">
                          <a16:creationId xmlns:a16="http://schemas.microsoft.com/office/drawing/2014/main" id="{B1629547-E4D7-33E5-440D-42FE79669DD4}"/>
                        </a:ext>
                      </a:extLst>
                    </p:cNvPr>
                    <p:cNvGrpSpPr>
                      <a:grpSpLocks/>
                    </p:cNvGrpSpPr>
                    <p:nvPr/>
                  </p:nvGrpSpPr>
                  <p:grpSpPr bwMode="auto">
                    <a:xfrm>
                      <a:off x="1999" y="781"/>
                      <a:ext cx="40" cy="22"/>
                      <a:chOff x="1937" y="882"/>
                      <a:chExt cx="666" cy="347"/>
                    </a:xfrm>
                  </p:grpSpPr>
                  <p:sp>
                    <p:nvSpPr>
                      <p:cNvPr id="1942" name="AutoShape 1927">
                        <a:extLst>
                          <a:ext uri="{FF2B5EF4-FFF2-40B4-BE49-F238E27FC236}">
                            <a16:creationId xmlns:a16="http://schemas.microsoft.com/office/drawing/2014/main" id="{86AF16A7-EE9E-3169-B614-0DC56E8D26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3" name="AutoShape 1928">
                        <a:extLst>
                          <a:ext uri="{FF2B5EF4-FFF2-40B4-BE49-F238E27FC236}">
                            <a16:creationId xmlns:a16="http://schemas.microsoft.com/office/drawing/2014/main" id="{61C4B62C-169E-9692-8DBF-68D2FB878A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4" name="AutoShape 1929">
                        <a:extLst>
                          <a:ext uri="{FF2B5EF4-FFF2-40B4-BE49-F238E27FC236}">
                            <a16:creationId xmlns:a16="http://schemas.microsoft.com/office/drawing/2014/main" id="{A1701FCF-4E92-5A5A-ED66-41629EE8D7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34" name="Group 1930">
                      <a:extLst>
                        <a:ext uri="{FF2B5EF4-FFF2-40B4-BE49-F238E27FC236}">
                          <a16:creationId xmlns:a16="http://schemas.microsoft.com/office/drawing/2014/main" id="{65F963CE-4632-EFB3-31FA-DF0674CD8886}"/>
                        </a:ext>
                      </a:extLst>
                    </p:cNvPr>
                    <p:cNvGrpSpPr>
                      <a:grpSpLocks/>
                    </p:cNvGrpSpPr>
                    <p:nvPr/>
                  </p:nvGrpSpPr>
                  <p:grpSpPr bwMode="auto">
                    <a:xfrm>
                      <a:off x="2029" y="791"/>
                      <a:ext cx="40" cy="22"/>
                      <a:chOff x="1937" y="882"/>
                      <a:chExt cx="666" cy="347"/>
                    </a:xfrm>
                  </p:grpSpPr>
                  <p:sp>
                    <p:nvSpPr>
                      <p:cNvPr id="1939" name="AutoShape 1931">
                        <a:extLst>
                          <a:ext uri="{FF2B5EF4-FFF2-40B4-BE49-F238E27FC236}">
                            <a16:creationId xmlns:a16="http://schemas.microsoft.com/office/drawing/2014/main" id="{D104B885-AA1A-F5F0-3FEE-CB49D5E9A5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0" name="AutoShape 1932">
                        <a:extLst>
                          <a:ext uri="{FF2B5EF4-FFF2-40B4-BE49-F238E27FC236}">
                            <a16:creationId xmlns:a16="http://schemas.microsoft.com/office/drawing/2014/main" id="{E1F387E6-EACA-4F7C-4816-22E23EA4F8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1" name="AutoShape 1933">
                        <a:extLst>
                          <a:ext uri="{FF2B5EF4-FFF2-40B4-BE49-F238E27FC236}">
                            <a16:creationId xmlns:a16="http://schemas.microsoft.com/office/drawing/2014/main" id="{633A2EE8-6071-7E8C-23D7-AE86F31D19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35" name="Group 1934">
                      <a:extLst>
                        <a:ext uri="{FF2B5EF4-FFF2-40B4-BE49-F238E27FC236}">
                          <a16:creationId xmlns:a16="http://schemas.microsoft.com/office/drawing/2014/main" id="{637AF830-A601-453D-A525-0C85B60F6BBC}"/>
                        </a:ext>
                      </a:extLst>
                    </p:cNvPr>
                    <p:cNvGrpSpPr>
                      <a:grpSpLocks/>
                    </p:cNvGrpSpPr>
                    <p:nvPr/>
                  </p:nvGrpSpPr>
                  <p:grpSpPr bwMode="auto">
                    <a:xfrm>
                      <a:off x="2059" y="801"/>
                      <a:ext cx="40" cy="22"/>
                      <a:chOff x="1937" y="882"/>
                      <a:chExt cx="666" cy="347"/>
                    </a:xfrm>
                  </p:grpSpPr>
                  <p:sp>
                    <p:nvSpPr>
                      <p:cNvPr id="1936" name="AutoShape 1935">
                        <a:extLst>
                          <a:ext uri="{FF2B5EF4-FFF2-40B4-BE49-F238E27FC236}">
                            <a16:creationId xmlns:a16="http://schemas.microsoft.com/office/drawing/2014/main" id="{2C177D79-2814-9CC9-CD51-DEDE67A411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7" name="AutoShape 1936">
                        <a:extLst>
                          <a:ext uri="{FF2B5EF4-FFF2-40B4-BE49-F238E27FC236}">
                            <a16:creationId xmlns:a16="http://schemas.microsoft.com/office/drawing/2014/main" id="{EA308B04-0386-6E5D-6AA9-32400ACFA8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8" name="AutoShape 1937">
                        <a:extLst>
                          <a:ext uri="{FF2B5EF4-FFF2-40B4-BE49-F238E27FC236}">
                            <a16:creationId xmlns:a16="http://schemas.microsoft.com/office/drawing/2014/main" id="{7A8F4A83-A835-0751-9A32-923AD2E3A3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5" name="Group 1938">
                    <a:extLst>
                      <a:ext uri="{FF2B5EF4-FFF2-40B4-BE49-F238E27FC236}">
                        <a16:creationId xmlns:a16="http://schemas.microsoft.com/office/drawing/2014/main" id="{0B8CAEC3-9293-6D48-275C-299DEA26DB12}"/>
                      </a:ext>
                    </a:extLst>
                  </p:cNvPr>
                  <p:cNvGrpSpPr>
                    <a:grpSpLocks/>
                  </p:cNvGrpSpPr>
                  <p:nvPr/>
                </p:nvGrpSpPr>
                <p:grpSpPr bwMode="auto">
                  <a:xfrm>
                    <a:off x="1993" y="783"/>
                    <a:ext cx="100" cy="42"/>
                    <a:chOff x="1999" y="781"/>
                    <a:chExt cx="100" cy="42"/>
                  </a:xfrm>
                </p:grpSpPr>
                <p:grpSp>
                  <p:nvGrpSpPr>
                    <p:cNvPr id="1921" name="Group 1939">
                      <a:extLst>
                        <a:ext uri="{FF2B5EF4-FFF2-40B4-BE49-F238E27FC236}">
                          <a16:creationId xmlns:a16="http://schemas.microsoft.com/office/drawing/2014/main" id="{499D85B5-9DDA-6E46-21F9-77F5E871A288}"/>
                        </a:ext>
                      </a:extLst>
                    </p:cNvPr>
                    <p:cNvGrpSpPr>
                      <a:grpSpLocks/>
                    </p:cNvGrpSpPr>
                    <p:nvPr/>
                  </p:nvGrpSpPr>
                  <p:grpSpPr bwMode="auto">
                    <a:xfrm>
                      <a:off x="1999" y="781"/>
                      <a:ext cx="40" cy="22"/>
                      <a:chOff x="1937" y="882"/>
                      <a:chExt cx="666" cy="347"/>
                    </a:xfrm>
                  </p:grpSpPr>
                  <p:sp>
                    <p:nvSpPr>
                      <p:cNvPr id="1930" name="AutoShape 1940">
                        <a:extLst>
                          <a:ext uri="{FF2B5EF4-FFF2-40B4-BE49-F238E27FC236}">
                            <a16:creationId xmlns:a16="http://schemas.microsoft.com/office/drawing/2014/main" id="{3A283E78-27FB-E769-B781-21DE06D1DA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1" name="AutoShape 1941">
                        <a:extLst>
                          <a:ext uri="{FF2B5EF4-FFF2-40B4-BE49-F238E27FC236}">
                            <a16:creationId xmlns:a16="http://schemas.microsoft.com/office/drawing/2014/main" id="{229BB2C0-2E1D-57F7-411B-9FB21B8845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2" name="AutoShape 1942">
                        <a:extLst>
                          <a:ext uri="{FF2B5EF4-FFF2-40B4-BE49-F238E27FC236}">
                            <a16:creationId xmlns:a16="http://schemas.microsoft.com/office/drawing/2014/main" id="{9B76387E-2F69-1E37-565F-8348D0B00B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22" name="Group 1943">
                      <a:extLst>
                        <a:ext uri="{FF2B5EF4-FFF2-40B4-BE49-F238E27FC236}">
                          <a16:creationId xmlns:a16="http://schemas.microsoft.com/office/drawing/2014/main" id="{E5180551-0AD0-37C7-E991-F8E63C395E36}"/>
                        </a:ext>
                      </a:extLst>
                    </p:cNvPr>
                    <p:cNvGrpSpPr>
                      <a:grpSpLocks/>
                    </p:cNvGrpSpPr>
                    <p:nvPr/>
                  </p:nvGrpSpPr>
                  <p:grpSpPr bwMode="auto">
                    <a:xfrm>
                      <a:off x="2029" y="791"/>
                      <a:ext cx="40" cy="22"/>
                      <a:chOff x="1937" y="882"/>
                      <a:chExt cx="666" cy="347"/>
                    </a:xfrm>
                  </p:grpSpPr>
                  <p:sp>
                    <p:nvSpPr>
                      <p:cNvPr id="1927" name="AutoShape 1944">
                        <a:extLst>
                          <a:ext uri="{FF2B5EF4-FFF2-40B4-BE49-F238E27FC236}">
                            <a16:creationId xmlns:a16="http://schemas.microsoft.com/office/drawing/2014/main" id="{399DF319-43BC-0169-953F-4D866E0B70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8" name="AutoShape 1945">
                        <a:extLst>
                          <a:ext uri="{FF2B5EF4-FFF2-40B4-BE49-F238E27FC236}">
                            <a16:creationId xmlns:a16="http://schemas.microsoft.com/office/drawing/2014/main" id="{9ABD8133-6ABE-08A6-3E64-56BC0CBD2E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9" name="AutoShape 1946">
                        <a:extLst>
                          <a:ext uri="{FF2B5EF4-FFF2-40B4-BE49-F238E27FC236}">
                            <a16:creationId xmlns:a16="http://schemas.microsoft.com/office/drawing/2014/main" id="{897A366A-1B51-8F1A-0E28-CB19ECDFEF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23" name="Group 1947">
                      <a:extLst>
                        <a:ext uri="{FF2B5EF4-FFF2-40B4-BE49-F238E27FC236}">
                          <a16:creationId xmlns:a16="http://schemas.microsoft.com/office/drawing/2014/main" id="{38B5B0CE-1F59-E4AB-8D62-89C9A89FECFE}"/>
                        </a:ext>
                      </a:extLst>
                    </p:cNvPr>
                    <p:cNvGrpSpPr>
                      <a:grpSpLocks/>
                    </p:cNvGrpSpPr>
                    <p:nvPr/>
                  </p:nvGrpSpPr>
                  <p:grpSpPr bwMode="auto">
                    <a:xfrm>
                      <a:off x="2059" y="801"/>
                      <a:ext cx="40" cy="22"/>
                      <a:chOff x="1937" y="882"/>
                      <a:chExt cx="666" cy="347"/>
                    </a:xfrm>
                  </p:grpSpPr>
                  <p:sp>
                    <p:nvSpPr>
                      <p:cNvPr id="1924" name="AutoShape 1948">
                        <a:extLst>
                          <a:ext uri="{FF2B5EF4-FFF2-40B4-BE49-F238E27FC236}">
                            <a16:creationId xmlns:a16="http://schemas.microsoft.com/office/drawing/2014/main" id="{C9C4DCB4-9840-4712-E09F-0A52BE53D4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5" name="AutoShape 1949">
                        <a:extLst>
                          <a:ext uri="{FF2B5EF4-FFF2-40B4-BE49-F238E27FC236}">
                            <a16:creationId xmlns:a16="http://schemas.microsoft.com/office/drawing/2014/main" id="{146EEE4A-D3CC-3918-AD2D-1135FE7993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6" name="AutoShape 1950">
                        <a:extLst>
                          <a:ext uri="{FF2B5EF4-FFF2-40B4-BE49-F238E27FC236}">
                            <a16:creationId xmlns:a16="http://schemas.microsoft.com/office/drawing/2014/main" id="{7F593F80-10C4-2E8F-21B4-FAE1804CF9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6" name="Group 1951">
                    <a:extLst>
                      <a:ext uri="{FF2B5EF4-FFF2-40B4-BE49-F238E27FC236}">
                        <a16:creationId xmlns:a16="http://schemas.microsoft.com/office/drawing/2014/main" id="{2411E15C-6597-C41C-C73C-BAC4DF0B795A}"/>
                      </a:ext>
                    </a:extLst>
                  </p:cNvPr>
                  <p:cNvGrpSpPr>
                    <a:grpSpLocks/>
                  </p:cNvGrpSpPr>
                  <p:nvPr/>
                </p:nvGrpSpPr>
                <p:grpSpPr bwMode="auto">
                  <a:xfrm>
                    <a:off x="1993" y="777"/>
                    <a:ext cx="100" cy="42"/>
                    <a:chOff x="1999" y="781"/>
                    <a:chExt cx="100" cy="42"/>
                  </a:xfrm>
                </p:grpSpPr>
                <p:grpSp>
                  <p:nvGrpSpPr>
                    <p:cNvPr id="1909" name="Group 1952">
                      <a:extLst>
                        <a:ext uri="{FF2B5EF4-FFF2-40B4-BE49-F238E27FC236}">
                          <a16:creationId xmlns:a16="http://schemas.microsoft.com/office/drawing/2014/main" id="{9476902D-3387-7250-C403-3CA544D3C1AA}"/>
                        </a:ext>
                      </a:extLst>
                    </p:cNvPr>
                    <p:cNvGrpSpPr>
                      <a:grpSpLocks/>
                    </p:cNvGrpSpPr>
                    <p:nvPr/>
                  </p:nvGrpSpPr>
                  <p:grpSpPr bwMode="auto">
                    <a:xfrm>
                      <a:off x="1999" y="781"/>
                      <a:ext cx="40" cy="22"/>
                      <a:chOff x="1937" y="882"/>
                      <a:chExt cx="666" cy="347"/>
                    </a:xfrm>
                  </p:grpSpPr>
                  <p:sp>
                    <p:nvSpPr>
                      <p:cNvPr id="1918" name="AutoShape 1953">
                        <a:extLst>
                          <a:ext uri="{FF2B5EF4-FFF2-40B4-BE49-F238E27FC236}">
                            <a16:creationId xmlns:a16="http://schemas.microsoft.com/office/drawing/2014/main" id="{45FC6E76-F0D3-F242-C327-3FFD0BB687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9" name="AutoShape 1954">
                        <a:extLst>
                          <a:ext uri="{FF2B5EF4-FFF2-40B4-BE49-F238E27FC236}">
                            <a16:creationId xmlns:a16="http://schemas.microsoft.com/office/drawing/2014/main" id="{15A03CE1-0A95-5621-1981-5D7EBC592E2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0" name="AutoShape 1955">
                        <a:extLst>
                          <a:ext uri="{FF2B5EF4-FFF2-40B4-BE49-F238E27FC236}">
                            <a16:creationId xmlns:a16="http://schemas.microsoft.com/office/drawing/2014/main" id="{520DEF1B-A134-5049-12C7-7FA18EFEA5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10" name="Group 1956">
                      <a:extLst>
                        <a:ext uri="{FF2B5EF4-FFF2-40B4-BE49-F238E27FC236}">
                          <a16:creationId xmlns:a16="http://schemas.microsoft.com/office/drawing/2014/main" id="{2D99F113-8FF5-BE48-F37A-839C23A8AE47}"/>
                        </a:ext>
                      </a:extLst>
                    </p:cNvPr>
                    <p:cNvGrpSpPr>
                      <a:grpSpLocks/>
                    </p:cNvGrpSpPr>
                    <p:nvPr/>
                  </p:nvGrpSpPr>
                  <p:grpSpPr bwMode="auto">
                    <a:xfrm>
                      <a:off x="2029" y="791"/>
                      <a:ext cx="40" cy="22"/>
                      <a:chOff x="1937" y="882"/>
                      <a:chExt cx="666" cy="347"/>
                    </a:xfrm>
                  </p:grpSpPr>
                  <p:sp>
                    <p:nvSpPr>
                      <p:cNvPr id="1915" name="AutoShape 1957">
                        <a:extLst>
                          <a:ext uri="{FF2B5EF4-FFF2-40B4-BE49-F238E27FC236}">
                            <a16:creationId xmlns:a16="http://schemas.microsoft.com/office/drawing/2014/main" id="{06D303C3-C6D7-3870-639F-F7492B08AD4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6" name="AutoShape 1958">
                        <a:extLst>
                          <a:ext uri="{FF2B5EF4-FFF2-40B4-BE49-F238E27FC236}">
                            <a16:creationId xmlns:a16="http://schemas.microsoft.com/office/drawing/2014/main" id="{C8CC7AF4-2DAD-57EA-5B6B-7311F6039B6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7" name="AutoShape 1959">
                        <a:extLst>
                          <a:ext uri="{FF2B5EF4-FFF2-40B4-BE49-F238E27FC236}">
                            <a16:creationId xmlns:a16="http://schemas.microsoft.com/office/drawing/2014/main" id="{652F41EB-2B94-5789-040E-A6C4DBCAA9B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11" name="Group 1960">
                      <a:extLst>
                        <a:ext uri="{FF2B5EF4-FFF2-40B4-BE49-F238E27FC236}">
                          <a16:creationId xmlns:a16="http://schemas.microsoft.com/office/drawing/2014/main" id="{E4351404-11E1-F231-51E4-4C11257A7EAE}"/>
                        </a:ext>
                      </a:extLst>
                    </p:cNvPr>
                    <p:cNvGrpSpPr>
                      <a:grpSpLocks/>
                    </p:cNvGrpSpPr>
                    <p:nvPr/>
                  </p:nvGrpSpPr>
                  <p:grpSpPr bwMode="auto">
                    <a:xfrm>
                      <a:off x="2059" y="801"/>
                      <a:ext cx="40" cy="22"/>
                      <a:chOff x="1937" y="882"/>
                      <a:chExt cx="666" cy="347"/>
                    </a:xfrm>
                  </p:grpSpPr>
                  <p:sp>
                    <p:nvSpPr>
                      <p:cNvPr id="1912" name="AutoShape 1961">
                        <a:extLst>
                          <a:ext uri="{FF2B5EF4-FFF2-40B4-BE49-F238E27FC236}">
                            <a16:creationId xmlns:a16="http://schemas.microsoft.com/office/drawing/2014/main" id="{E7DF2B0D-8B72-0EA0-270D-05DAC883209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3" name="AutoShape 1962">
                        <a:extLst>
                          <a:ext uri="{FF2B5EF4-FFF2-40B4-BE49-F238E27FC236}">
                            <a16:creationId xmlns:a16="http://schemas.microsoft.com/office/drawing/2014/main" id="{0A312D47-628B-EBEB-6D15-CDB71A93D37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4" name="AutoShape 1963">
                        <a:extLst>
                          <a:ext uri="{FF2B5EF4-FFF2-40B4-BE49-F238E27FC236}">
                            <a16:creationId xmlns:a16="http://schemas.microsoft.com/office/drawing/2014/main" id="{E6A0EF1A-E5E5-EB9C-7188-43F25F90D3E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7" name="Group 1964">
                    <a:extLst>
                      <a:ext uri="{FF2B5EF4-FFF2-40B4-BE49-F238E27FC236}">
                        <a16:creationId xmlns:a16="http://schemas.microsoft.com/office/drawing/2014/main" id="{7628CE6C-3ED7-240F-A6F7-D2771A2051DF}"/>
                      </a:ext>
                    </a:extLst>
                  </p:cNvPr>
                  <p:cNvGrpSpPr>
                    <a:grpSpLocks/>
                  </p:cNvGrpSpPr>
                  <p:nvPr/>
                </p:nvGrpSpPr>
                <p:grpSpPr bwMode="auto">
                  <a:xfrm>
                    <a:off x="1993" y="771"/>
                    <a:ext cx="100" cy="42"/>
                    <a:chOff x="1999" y="781"/>
                    <a:chExt cx="100" cy="42"/>
                  </a:xfrm>
                </p:grpSpPr>
                <p:grpSp>
                  <p:nvGrpSpPr>
                    <p:cNvPr id="1897" name="Group 1965">
                      <a:extLst>
                        <a:ext uri="{FF2B5EF4-FFF2-40B4-BE49-F238E27FC236}">
                          <a16:creationId xmlns:a16="http://schemas.microsoft.com/office/drawing/2014/main" id="{2B0963EE-CD96-C16D-0830-838B084D5964}"/>
                        </a:ext>
                      </a:extLst>
                    </p:cNvPr>
                    <p:cNvGrpSpPr>
                      <a:grpSpLocks/>
                    </p:cNvGrpSpPr>
                    <p:nvPr/>
                  </p:nvGrpSpPr>
                  <p:grpSpPr bwMode="auto">
                    <a:xfrm>
                      <a:off x="1999" y="781"/>
                      <a:ext cx="40" cy="22"/>
                      <a:chOff x="1937" y="882"/>
                      <a:chExt cx="666" cy="347"/>
                    </a:xfrm>
                  </p:grpSpPr>
                  <p:sp>
                    <p:nvSpPr>
                      <p:cNvPr id="1906" name="AutoShape 1966">
                        <a:extLst>
                          <a:ext uri="{FF2B5EF4-FFF2-40B4-BE49-F238E27FC236}">
                            <a16:creationId xmlns:a16="http://schemas.microsoft.com/office/drawing/2014/main" id="{369745DC-E488-5503-EC62-AE93CDFC58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7" name="AutoShape 1967">
                        <a:extLst>
                          <a:ext uri="{FF2B5EF4-FFF2-40B4-BE49-F238E27FC236}">
                            <a16:creationId xmlns:a16="http://schemas.microsoft.com/office/drawing/2014/main" id="{2A4C4B3E-8DF8-E0DD-3409-9814393311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8" name="AutoShape 1968">
                        <a:extLst>
                          <a:ext uri="{FF2B5EF4-FFF2-40B4-BE49-F238E27FC236}">
                            <a16:creationId xmlns:a16="http://schemas.microsoft.com/office/drawing/2014/main" id="{83473834-3A3D-B7F3-5AB7-4164303F6C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98" name="Group 1969">
                      <a:extLst>
                        <a:ext uri="{FF2B5EF4-FFF2-40B4-BE49-F238E27FC236}">
                          <a16:creationId xmlns:a16="http://schemas.microsoft.com/office/drawing/2014/main" id="{480E0C5D-893C-1293-3CFE-AFD8FD8A1416}"/>
                        </a:ext>
                      </a:extLst>
                    </p:cNvPr>
                    <p:cNvGrpSpPr>
                      <a:grpSpLocks/>
                    </p:cNvGrpSpPr>
                    <p:nvPr/>
                  </p:nvGrpSpPr>
                  <p:grpSpPr bwMode="auto">
                    <a:xfrm>
                      <a:off x="2029" y="791"/>
                      <a:ext cx="40" cy="22"/>
                      <a:chOff x="1937" y="882"/>
                      <a:chExt cx="666" cy="347"/>
                    </a:xfrm>
                  </p:grpSpPr>
                  <p:sp>
                    <p:nvSpPr>
                      <p:cNvPr id="1903" name="AutoShape 1970">
                        <a:extLst>
                          <a:ext uri="{FF2B5EF4-FFF2-40B4-BE49-F238E27FC236}">
                            <a16:creationId xmlns:a16="http://schemas.microsoft.com/office/drawing/2014/main" id="{55BD2A9D-432B-3400-32A6-F81647081C5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4" name="AutoShape 1971">
                        <a:extLst>
                          <a:ext uri="{FF2B5EF4-FFF2-40B4-BE49-F238E27FC236}">
                            <a16:creationId xmlns:a16="http://schemas.microsoft.com/office/drawing/2014/main" id="{EF6B98D7-D75F-E484-6FFD-C04CF07FC0B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5" name="AutoShape 1972">
                        <a:extLst>
                          <a:ext uri="{FF2B5EF4-FFF2-40B4-BE49-F238E27FC236}">
                            <a16:creationId xmlns:a16="http://schemas.microsoft.com/office/drawing/2014/main" id="{F4377F9D-3DD4-246A-15AC-3B9F80A1C38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99" name="Group 1973">
                      <a:extLst>
                        <a:ext uri="{FF2B5EF4-FFF2-40B4-BE49-F238E27FC236}">
                          <a16:creationId xmlns:a16="http://schemas.microsoft.com/office/drawing/2014/main" id="{3CA77B6E-F477-9F35-DB82-B30D1C9F9FCF}"/>
                        </a:ext>
                      </a:extLst>
                    </p:cNvPr>
                    <p:cNvGrpSpPr>
                      <a:grpSpLocks/>
                    </p:cNvGrpSpPr>
                    <p:nvPr/>
                  </p:nvGrpSpPr>
                  <p:grpSpPr bwMode="auto">
                    <a:xfrm>
                      <a:off x="2059" y="801"/>
                      <a:ext cx="40" cy="22"/>
                      <a:chOff x="1937" y="882"/>
                      <a:chExt cx="666" cy="347"/>
                    </a:xfrm>
                  </p:grpSpPr>
                  <p:sp>
                    <p:nvSpPr>
                      <p:cNvPr id="1900" name="AutoShape 1974">
                        <a:extLst>
                          <a:ext uri="{FF2B5EF4-FFF2-40B4-BE49-F238E27FC236}">
                            <a16:creationId xmlns:a16="http://schemas.microsoft.com/office/drawing/2014/main" id="{9F151787-F994-31B6-09BD-234F79A797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1" name="AutoShape 1975">
                        <a:extLst>
                          <a:ext uri="{FF2B5EF4-FFF2-40B4-BE49-F238E27FC236}">
                            <a16:creationId xmlns:a16="http://schemas.microsoft.com/office/drawing/2014/main" id="{03852DF7-035D-6A82-B0C0-7801AF7C68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2" name="AutoShape 1976">
                        <a:extLst>
                          <a:ext uri="{FF2B5EF4-FFF2-40B4-BE49-F238E27FC236}">
                            <a16:creationId xmlns:a16="http://schemas.microsoft.com/office/drawing/2014/main" id="{392710A6-223D-AA5D-41C9-A60ACB26F16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8" name="Group 1977">
                    <a:extLst>
                      <a:ext uri="{FF2B5EF4-FFF2-40B4-BE49-F238E27FC236}">
                        <a16:creationId xmlns:a16="http://schemas.microsoft.com/office/drawing/2014/main" id="{3E7E9D43-7015-ECBB-0303-9025C17C7014}"/>
                      </a:ext>
                    </a:extLst>
                  </p:cNvPr>
                  <p:cNvGrpSpPr>
                    <a:grpSpLocks/>
                  </p:cNvGrpSpPr>
                  <p:nvPr/>
                </p:nvGrpSpPr>
                <p:grpSpPr bwMode="auto">
                  <a:xfrm>
                    <a:off x="1987" y="785"/>
                    <a:ext cx="100" cy="42"/>
                    <a:chOff x="1999" y="781"/>
                    <a:chExt cx="100" cy="42"/>
                  </a:xfrm>
                </p:grpSpPr>
                <p:grpSp>
                  <p:nvGrpSpPr>
                    <p:cNvPr id="1885" name="Group 1978">
                      <a:extLst>
                        <a:ext uri="{FF2B5EF4-FFF2-40B4-BE49-F238E27FC236}">
                          <a16:creationId xmlns:a16="http://schemas.microsoft.com/office/drawing/2014/main" id="{B37DA3EC-2EE5-3FEB-98E7-C2F66E8328C9}"/>
                        </a:ext>
                      </a:extLst>
                    </p:cNvPr>
                    <p:cNvGrpSpPr>
                      <a:grpSpLocks/>
                    </p:cNvGrpSpPr>
                    <p:nvPr/>
                  </p:nvGrpSpPr>
                  <p:grpSpPr bwMode="auto">
                    <a:xfrm>
                      <a:off x="1999" y="781"/>
                      <a:ext cx="40" cy="22"/>
                      <a:chOff x="1937" y="882"/>
                      <a:chExt cx="666" cy="347"/>
                    </a:xfrm>
                  </p:grpSpPr>
                  <p:sp>
                    <p:nvSpPr>
                      <p:cNvPr id="1894" name="AutoShape 1979">
                        <a:extLst>
                          <a:ext uri="{FF2B5EF4-FFF2-40B4-BE49-F238E27FC236}">
                            <a16:creationId xmlns:a16="http://schemas.microsoft.com/office/drawing/2014/main" id="{A4B17FAF-FA93-D151-C492-88E594E31D2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5" name="AutoShape 1980">
                        <a:extLst>
                          <a:ext uri="{FF2B5EF4-FFF2-40B4-BE49-F238E27FC236}">
                            <a16:creationId xmlns:a16="http://schemas.microsoft.com/office/drawing/2014/main" id="{349C8C31-ECB7-9E87-6DAF-CA0BC23200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6" name="AutoShape 1981">
                        <a:extLst>
                          <a:ext uri="{FF2B5EF4-FFF2-40B4-BE49-F238E27FC236}">
                            <a16:creationId xmlns:a16="http://schemas.microsoft.com/office/drawing/2014/main" id="{4FBE85B4-1026-82F4-52B2-24C38EED8B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86" name="Group 1982">
                      <a:extLst>
                        <a:ext uri="{FF2B5EF4-FFF2-40B4-BE49-F238E27FC236}">
                          <a16:creationId xmlns:a16="http://schemas.microsoft.com/office/drawing/2014/main" id="{24258B97-21A1-FD6C-E047-A4AE8616B294}"/>
                        </a:ext>
                      </a:extLst>
                    </p:cNvPr>
                    <p:cNvGrpSpPr>
                      <a:grpSpLocks/>
                    </p:cNvGrpSpPr>
                    <p:nvPr/>
                  </p:nvGrpSpPr>
                  <p:grpSpPr bwMode="auto">
                    <a:xfrm>
                      <a:off x="2029" y="791"/>
                      <a:ext cx="40" cy="22"/>
                      <a:chOff x="1937" y="882"/>
                      <a:chExt cx="666" cy="347"/>
                    </a:xfrm>
                  </p:grpSpPr>
                  <p:sp>
                    <p:nvSpPr>
                      <p:cNvPr id="1891" name="AutoShape 1983">
                        <a:extLst>
                          <a:ext uri="{FF2B5EF4-FFF2-40B4-BE49-F238E27FC236}">
                            <a16:creationId xmlns:a16="http://schemas.microsoft.com/office/drawing/2014/main" id="{175D4265-1112-A5D0-7D7A-61F1AFD4DA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2" name="AutoShape 1984">
                        <a:extLst>
                          <a:ext uri="{FF2B5EF4-FFF2-40B4-BE49-F238E27FC236}">
                            <a16:creationId xmlns:a16="http://schemas.microsoft.com/office/drawing/2014/main" id="{09B5F97C-B99A-F0D0-9EF8-14D3D17200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3" name="AutoShape 1985">
                        <a:extLst>
                          <a:ext uri="{FF2B5EF4-FFF2-40B4-BE49-F238E27FC236}">
                            <a16:creationId xmlns:a16="http://schemas.microsoft.com/office/drawing/2014/main" id="{6D6E689A-9ED7-5851-4F29-3CB7105A44F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87" name="Group 1986">
                      <a:extLst>
                        <a:ext uri="{FF2B5EF4-FFF2-40B4-BE49-F238E27FC236}">
                          <a16:creationId xmlns:a16="http://schemas.microsoft.com/office/drawing/2014/main" id="{A60273EA-1C85-5ED4-14F0-3FB9AB2A7370}"/>
                        </a:ext>
                      </a:extLst>
                    </p:cNvPr>
                    <p:cNvGrpSpPr>
                      <a:grpSpLocks/>
                    </p:cNvGrpSpPr>
                    <p:nvPr/>
                  </p:nvGrpSpPr>
                  <p:grpSpPr bwMode="auto">
                    <a:xfrm>
                      <a:off x="2059" y="801"/>
                      <a:ext cx="40" cy="22"/>
                      <a:chOff x="1937" y="882"/>
                      <a:chExt cx="666" cy="347"/>
                    </a:xfrm>
                  </p:grpSpPr>
                  <p:sp>
                    <p:nvSpPr>
                      <p:cNvPr id="1888" name="AutoShape 1987">
                        <a:extLst>
                          <a:ext uri="{FF2B5EF4-FFF2-40B4-BE49-F238E27FC236}">
                            <a16:creationId xmlns:a16="http://schemas.microsoft.com/office/drawing/2014/main" id="{46EF40AC-5D07-E14F-F640-20BF505CDE2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9" name="AutoShape 1988">
                        <a:extLst>
                          <a:ext uri="{FF2B5EF4-FFF2-40B4-BE49-F238E27FC236}">
                            <a16:creationId xmlns:a16="http://schemas.microsoft.com/office/drawing/2014/main" id="{EC991313-3B11-3F4C-5954-CB669B94AC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0" name="AutoShape 1989">
                        <a:extLst>
                          <a:ext uri="{FF2B5EF4-FFF2-40B4-BE49-F238E27FC236}">
                            <a16:creationId xmlns:a16="http://schemas.microsoft.com/office/drawing/2014/main" id="{2326D2F0-BCA7-B8DA-57D4-CB9FB3CF16B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9" name="Group 1990">
                    <a:extLst>
                      <a:ext uri="{FF2B5EF4-FFF2-40B4-BE49-F238E27FC236}">
                        <a16:creationId xmlns:a16="http://schemas.microsoft.com/office/drawing/2014/main" id="{C37914BD-00F8-0B29-C1E2-55218253C1EC}"/>
                      </a:ext>
                    </a:extLst>
                  </p:cNvPr>
                  <p:cNvGrpSpPr>
                    <a:grpSpLocks/>
                  </p:cNvGrpSpPr>
                  <p:nvPr/>
                </p:nvGrpSpPr>
                <p:grpSpPr bwMode="auto">
                  <a:xfrm>
                    <a:off x="1987" y="779"/>
                    <a:ext cx="100" cy="42"/>
                    <a:chOff x="1999" y="781"/>
                    <a:chExt cx="100" cy="42"/>
                  </a:xfrm>
                </p:grpSpPr>
                <p:grpSp>
                  <p:nvGrpSpPr>
                    <p:cNvPr id="1873" name="Group 1991">
                      <a:extLst>
                        <a:ext uri="{FF2B5EF4-FFF2-40B4-BE49-F238E27FC236}">
                          <a16:creationId xmlns:a16="http://schemas.microsoft.com/office/drawing/2014/main" id="{B6FFA824-CBA2-A03D-DE50-8A45B45985F6}"/>
                        </a:ext>
                      </a:extLst>
                    </p:cNvPr>
                    <p:cNvGrpSpPr>
                      <a:grpSpLocks/>
                    </p:cNvGrpSpPr>
                    <p:nvPr/>
                  </p:nvGrpSpPr>
                  <p:grpSpPr bwMode="auto">
                    <a:xfrm>
                      <a:off x="1999" y="781"/>
                      <a:ext cx="40" cy="22"/>
                      <a:chOff x="1937" y="882"/>
                      <a:chExt cx="666" cy="347"/>
                    </a:xfrm>
                  </p:grpSpPr>
                  <p:sp>
                    <p:nvSpPr>
                      <p:cNvPr id="1882" name="AutoShape 1992">
                        <a:extLst>
                          <a:ext uri="{FF2B5EF4-FFF2-40B4-BE49-F238E27FC236}">
                            <a16:creationId xmlns:a16="http://schemas.microsoft.com/office/drawing/2014/main" id="{975C7F94-76F9-5CB2-B0EB-2DD17598FB2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3" name="AutoShape 1993">
                        <a:extLst>
                          <a:ext uri="{FF2B5EF4-FFF2-40B4-BE49-F238E27FC236}">
                            <a16:creationId xmlns:a16="http://schemas.microsoft.com/office/drawing/2014/main" id="{9406F075-0BAF-45C9-9F5F-AD6E36F31FB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4" name="AutoShape 1994">
                        <a:extLst>
                          <a:ext uri="{FF2B5EF4-FFF2-40B4-BE49-F238E27FC236}">
                            <a16:creationId xmlns:a16="http://schemas.microsoft.com/office/drawing/2014/main" id="{55EABEAB-6BE9-E735-08D5-75DB3D2E5A8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74" name="Group 1995">
                      <a:extLst>
                        <a:ext uri="{FF2B5EF4-FFF2-40B4-BE49-F238E27FC236}">
                          <a16:creationId xmlns:a16="http://schemas.microsoft.com/office/drawing/2014/main" id="{00493D12-5557-44D8-24BD-231D30B16BEF}"/>
                        </a:ext>
                      </a:extLst>
                    </p:cNvPr>
                    <p:cNvGrpSpPr>
                      <a:grpSpLocks/>
                    </p:cNvGrpSpPr>
                    <p:nvPr/>
                  </p:nvGrpSpPr>
                  <p:grpSpPr bwMode="auto">
                    <a:xfrm>
                      <a:off x="2029" y="791"/>
                      <a:ext cx="40" cy="22"/>
                      <a:chOff x="1937" y="882"/>
                      <a:chExt cx="666" cy="347"/>
                    </a:xfrm>
                  </p:grpSpPr>
                  <p:sp>
                    <p:nvSpPr>
                      <p:cNvPr id="1879" name="AutoShape 1996">
                        <a:extLst>
                          <a:ext uri="{FF2B5EF4-FFF2-40B4-BE49-F238E27FC236}">
                            <a16:creationId xmlns:a16="http://schemas.microsoft.com/office/drawing/2014/main" id="{4B29A1A0-3634-0C3C-9020-90C05D9319A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0" name="AutoShape 1997">
                        <a:extLst>
                          <a:ext uri="{FF2B5EF4-FFF2-40B4-BE49-F238E27FC236}">
                            <a16:creationId xmlns:a16="http://schemas.microsoft.com/office/drawing/2014/main" id="{DA6177A5-9882-E919-2121-4AA78A6E43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1" name="AutoShape 1998">
                        <a:extLst>
                          <a:ext uri="{FF2B5EF4-FFF2-40B4-BE49-F238E27FC236}">
                            <a16:creationId xmlns:a16="http://schemas.microsoft.com/office/drawing/2014/main" id="{04B2CB79-0787-88B0-BD47-CA972E1B443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75" name="Group 1999">
                      <a:extLst>
                        <a:ext uri="{FF2B5EF4-FFF2-40B4-BE49-F238E27FC236}">
                          <a16:creationId xmlns:a16="http://schemas.microsoft.com/office/drawing/2014/main" id="{ADE57130-857B-B4AA-2F9E-DD4D2DB7229A}"/>
                        </a:ext>
                      </a:extLst>
                    </p:cNvPr>
                    <p:cNvGrpSpPr>
                      <a:grpSpLocks/>
                    </p:cNvGrpSpPr>
                    <p:nvPr/>
                  </p:nvGrpSpPr>
                  <p:grpSpPr bwMode="auto">
                    <a:xfrm>
                      <a:off x="2059" y="801"/>
                      <a:ext cx="40" cy="22"/>
                      <a:chOff x="1937" y="882"/>
                      <a:chExt cx="666" cy="347"/>
                    </a:xfrm>
                  </p:grpSpPr>
                  <p:sp>
                    <p:nvSpPr>
                      <p:cNvPr id="1876" name="AutoShape 2000">
                        <a:extLst>
                          <a:ext uri="{FF2B5EF4-FFF2-40B4-BE49-F238E27FC236}">
                            <a16:creationId xmlns:a16="http://schemas.microsoft.com/office/drawing/2014/main" id="{02D563AA-4DEC-A8A2-3C84-9E93884DD4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7" name="AutoShape 2001">
                        <a:extLst>
                          <a:ext uri="{FF2B5EF4-FFF2-40B4-BE49-F238E27FC236}">
                            <a16:creationId xmlns:a16="http://schemas.microsoft.com/office/drawing/2014/main" id="{893E666A-8759-9697-72EF-FF9EBA775C7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8" name="AutoShape 2002">
                        <a:extLst>
                          <a:ext uri="{FF2B5EF4-FFF2-40B4-BE49-F238E27FC236}">
                            <a16:creationId xmlns:a16="http://schemas.microsoft.com/office/drawing/2014/main" id="{3CDEB679-D6B3-5645-8154-B80251B6A26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60" name="Group 2003">
                    <a:extLst>
                      <a:ext uri="{FF2B5EF4-FFF2-40B4-BE49-F238E27FC236}">
                        <a16:creationId xmlns:a16="http://schemas.microsoft.com/office/drawing/2014/main" id="{E53F6603-17D2-23B8-6A17-B635F431B040}"/>
                      </a:ext>
                    </a:extLst>
                  </p:cNvPr>
                  <p:cNvGrpSpPr>
                    <a:grpSpLocks/>
                  </p:cNvGrpSpPr>
                  <p:nvPr/>
                </p:nvGrpSpPr>
                <p:grpSpPr bwMode="auto">
                  <a:xfrm>
                    <a:off x="1988" y="775"/>
                    <a:ext cx="100" cy="42"/>
                    <a:chOff x="1999" y="781"/>
                    <a:chExt cx="100" cy="42"/>
                  </a:xfrm>
                </p:grpSpPr>
                <p:grpSp>
                  <p:nvGrpSpPr>
                    <p:cNvPr id="1861" name="Group 2004">
                      <a:extLst>
                        <a:ext uri="{FF2B5EF4-FFF2-40B4-BE49-F238E27FC236}">
                          <a16:creationId xmlns:a16="http://schemas.microsoft.com/office/drawing/2014/main" id="{63569CE6-DF19-34E7-C8D4-55643A8B57E2}"/>
                        </a:ext>
                      </a:extLst>
                    </p:cNvPr>
                    <p:cNvGrpSpPr>
                      <a:grpSpLocks/>
                    </p:cNvGrpSpPr>
                    <p:nvPr/>
                  </p:nvGrpSpPr>
                  <p:grpSpPr bwMode="auto">
                    <a:xfrm>
                      <a:off x="1999" y="781"/>
                      <a:ext cx="40" cy="22"/>
                      <a:chOff x="1937" y="882"/>
                      <a:chExt cx="666" cy="347"/>
                    </a:xfrm>
                  </p:grpSpPr>
                  <p:sp>
                    <p:nvSpPr>
                      <p:cNvPr id="1870" name="AutoShape 2005">
                        <a:extLst>
                          <a:ext uri="{FF2B5EF4-FFF2-40B4-BE49-F238E27FC236}">
                            <a16:creationId xmlns:a16="http://schemas.microsoft.com/office/drawing/2014/main" id="{2BD95B9D-5382-2302-4206-B8BAC610C7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1" name="AutoShape 2006">
                        <a:extLst>
                          <a:ext uri="{FF2B5EF4-FFF2-40B4-BE49-F238E27FC236}">
                            <a16:creationId xmlns:a16="http://schemas.microsoft.com/office/drawing/2014/main" id="{F4629A34-F215-E36E-17E3-F67058B75E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2" name="AutoShape 2007">
                        <a:extLst>
                          <a:ext uri="{FF2B5EF4-FFF2-40B4-BE49-F238E27FC236}">
                            <a16:creationId xmlns:a16="http://schemas.microsoft.com/office/drawing/2014/main" id="{4614B03A-0F79-C727-C960-6FC0A5630D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62" name="Group 2008">
                      <a:extLst>
                        <a:ext uri="{FF2B5EF4-FFF2-40B4-BE49-F238E27FC236}">
                          <a16:creationId xmlns:a16="http://schemas.microsoft.com/office/drawing/2014/main" id="{8C183F98-4DB2-E4D1-DC52-BA77AD09F35E}"/>
                        </a:ext>
                      </a:extLst>
                    </p:cNvPr>
                    <p:cNvGrpSpPr>
                      <a:grpSpLocks/>
                    </p:cNvGrpSpPr>
                    <p:nvPr/>
                  </p:nvGrpSpPr>
                  <p:grpSpPr bwMode="auto">
                    <a:xfrm>
                      <a:off x="2029" y="791"/>
                      <a:ext cx="40" cy="22"/>
                      <a:chOff x="1937" y="882"/>
                      <a:chExt cx="666" cy="347"/>
                    </a:xfrm>
                  </p:grpSpPr>
                  <p:sp>
                    <p:nvSpPr>
                      <p:cNvPr id="1867" name="AutoShape 2009">
                        <a:extLst>
                          <a:ext uri="{FF2B5EF4-FFF2-40B4-BE49-F238E27FC236}">
                            <a16:creationId xmlns:a16="http://schemas.microsoft.com/office/drawing/2014/main" id="{F051CC7E-65F7-5AC1-3C72-DCEC589416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8" name="AutoShape 2010">
                        <a:extLst>
                          <a:ext uri="{FF2B5EF4-FFF2-40B4-BE49-F238E27FC236}">
                            <a16:creationId xmlns:a16="http://schemas.microsoft.com/office/drawing/2014/main" id="{213FB67B-31CE-5193-7E5F-C7498D32A19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9" name="AutoShape 2011">
                        <a:extLst>
                          <a:ext uri="{FF2B5EF4-FFF2-40B4-BE49-F238E27FC236}">
                            <a16:creationId xmlns:a16="http://schemas.microsoft.com/office/drawing/2014/main" id="{BD6FE3F9-C0F4-2A9D-021B-1A629EDAE1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63" name="Group 2012">
                      <a:extLst>
                        <a:ext uri="{FF2B5EF4-FFF2-40B4-BE49-F238E27FC236}">
                          <a16:creationId xmlns:a16="http://schemas.microsoft.com/office/drawing/2014/main" id="{83B0E2A3-4795-1057-1C98-06986361ADF5}"/>
                        </a:ext>
                      </a:extLst>
                    </p:cNvPr>
                    <p:cNvGrpSpPr>
                      <a:grpSpLocks/>
                    </p:cNvGrpSpPr>
                    <p:nvPr/>
                  </p:nvGrpSpPr>
                  <p:grpSpPr bwMode="auto">
                    <a:xfrm>
                      <a:off x="2059" y="801"/>
                      <a:ext cx="40" cy="22"/>
                      <a:chOff x="1937" y="882"/>
                      <a:chExt cx="666" cy="347"/>
                    </a:xfrm>
                  </p:grpSpPr>
                  <p:sp>
                    <p:nvSpPr>
                      <p:cNvPr id="1864" name="AutoShape 2013">
                        <a:extLst>
                          <a:ext uri="{FF2B5EF4-FFF2-40B4-BE49-F238E27FC236}">
                            <a16:creationId xmlns:a16="http://schemas.microsoft.com/office/drawing/2014/main" id="{8E67E2B8-E5F9-9079-2507-57C38FEB8D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5" name="AutoShape 2014">
                        <a:extLst>
                          <a:ext uri="{FF2B5EF4-FFF2-40B4-BE49-F238E27FC236}">
                            <a16:creationId xmlns:a16="http://schemas.microsoft.com/office/drawing/2014/main" id="{03A17D30-C51A-2947-0FEA-184A4CD7B3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6" name="AutoShape 2015">
                        <a:extLst>
                          <a:ext uri="{FF2B5EF4-FFF2-40B4-BE49-F238E27FC236}">
                            <a16:creationId xmlns:a16="http://schemas.microsoft.com/office/drawing/2014/main" id="{25B2FD74-B27B-C936-1F30-1F2C064C40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1819" name="AutoShape 2016">
                  <a:extLst>
                    <a:ext uri="{FF2B5EF4-FFF2-40B4-BE49-F238E27FC236}">
                      <a16:creationId xmlns:a16="http://schemas.microsoft.com/office/drawing/2014/main" id="{EA31E986-603B-BF75-4DDC-318F0116E2B6}"/>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20" name="AutoShape 2017">
                  <a:extLst>
                    <a:ext uri="{FF2B5EF4-FFF2-40B4-BE49-F238E27FC236}">
                      <a16:creationId xmlns:a16="http://schemas.microsoft.com/office/drawing/2014/main" id="{C0226D15-84F1-FEAB-2B61-C1640073BBE6}"/>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21" name="AutoShape 2018" descr="大波">
                  <a:extLst>
                    <a:ext uri="{FF2B5EF4-FFF2-40B4-BE49-F238E27FC236}">
                      <a16:creationId xmlns:a16="http://schemas.microsoft.com/office/drawing/2014/main" id="{A07FD3DE-77C0-3822-C8A6-33790613B8E6}"/>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1822" name="Group 2019">
                  <a:extLst>
                    <a:ext uri="{FF2B5EF4-FFF2-40B4-BE49-F238E27FC236}">
                      <a16:creationId xmlns:a16="http://schemas.microsoft.com/office/drawing/2014/main" id="{2B43A34F-1371-A969-2011-62AE56EB8B64}"/>
                    </a:ext>
                  </a:extLst>
                </p:cNvPr>
                <p:cNvGrpSpPr>
                  <a:grpSpLocks/>
                </p:cNvGrpSpPr>
                <p:nvPr/>
              </p:nvGrpSpPr>
              <p:grpSpPr bwMode="auto">
                <a:xfrm>
                  <a:off x="1919" y="755"/>
                  <a:ext cx="49" cy="103"/>
                  <a:chOff x="1919" y="755"/>
                  <a:chExt cx="49" cy="103"/>
                </a:xfrm>
              </p:grpSpPr>
              <p:grpSp>
                <p:nvGrpSpPr>
                  <p:cNvPr id="1824" name="Group 2020">
                    <a:extLst>
                      <a:ext uri="{FF2B5EF4-FFF2-40B4-BE49-F238E27FC236}">
                        <a16:creationId xmlns:a16="http://schemas.microsoft.com/office/drawing/2014/main" id="{61612A27-56E6-941A-851E-EF684D334385}"/>
                      </a:ext>
                    </a:extLst>
                  </p:cNvPr>
                  <p:cNvGrpSpPr>
                    <a:grpSpLocks/>
                  </p:cNvGrpSpPr>
                  <p:nvPr/>
                </p:nvGrpSpPr>
                <p:grpSpPr bwMode="auto">
                  <a:xfrm rot="-6844529">
                    <a:off x="1890" y="787"/>
                    <a:ext cx="100" cy="42"/>
                    <a:chOff x="1999" y="781"/>
                    <a:chExt cx="100" cy="42"/>
                  </a:xfrm>
                </p:grpSpPr>
                <p:grpSp>
                  <p:nvGrpSpPr>
                    <p:cNvPr id="1838" name="Group 2021">
                      <a:extLst>
                        <a:ext uri="{FF2B5EF4-FFF2-40B4-BE49-F238E27FC236}">
                          <a16:creationId xmlns:a16="http://schemas.microsoft.com/office/drawing/2014/main" id="{55451B14-E3B2-1F82-95C5-6390D55A6149}"/>
                        </a:ext>
                      </a:extLst>
                    </p:cNvPr>
                    <p:cNvGrpSpPr>
                      <a:grpSpLocks/>
                    </p:cNvGrpSpPr>
                    <p:nvPr/>
                  </p:nvGrpSpPr>
                  <p:grpSpPr bwMode="auto">
                    <a:xfrm>
                      <a:off x="1999" y="781"/>
                      <a:ext cx="40" cy="22"/>
                      <a:chOff x="1937" y="882"/>
                      <a:chExt cx="666" cy="347"/>
                    </a:xfrm>
                  </p:grpSpPr>
                  <p:sp>
                    <p:nvSpPr>
                      <p:cNvPr id="1847" name="AutoShape 2022">
                        <a:extLst>
                          <a:ext uri="{FF2B5EF4-FFF2-40B4-BE49-F238E27FC236}">
                            <a16:creationId xmlns:a16="http://schemas.microsoft.com/office/drawing/2014/main" id="{79D23680-4854-D34A-7A8D-BBFE8FA4D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8" name="AutoShape 2023">
                        <a:extLst>
                          <a:ext uri="{FF2B5EF4-FFF2-40B4-BE49-F238E27FC236}">
                            <a16:creationId xmlns:a16="http://schemas.microsoft.com/office/drawing/2014/main" id="{3B4ABA00-881A-A6CC-397A-1DB8336D0C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9" name="AutoShape 2024">
                        <a:extLst>
                          <a:ext uri="{FF2B5EF4-FFF2-40B4-BE49-F238E27FC236}">
                            <a16:creationId xmlns:a16="http://schemas.microsoft.com/office/drawing/2014/main" id="{78843631-8A4A-F5CE-3981-5E24ECB9A9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39" name="Group 2025">
                      <a:extLst>
                        <a:ext uri="{FF2B5EF4-FFF2-40B4-BE49-F238E27FC236}">
                          <a16:creationId xmlns:a16="http://schemas.microsoft.com/office/drawing/2014/main" id="{3A6B49A3-F8D2-7AD4-F9B7-430BABDFC44E}"/>
                        </a:ext>
                      </a:extLst>
                    </p:cNvPr>
                    <p:cNvGrpSpPr>
                      <a:grpSpLocks/>
                    </p:cNvGrpSpPr>
                    <p:nvPr/>
                  </p:nvGrpSpPr>
                  <p:grpSpPr bwMode="auto">
                    <a:xfrm>
                      <a:off x="2029" y="791"/>
                      <a:ext cx="40" cy="22"/>
                      <a:chOff x="1937" y="882"/>
                      <a:chExt cx="666" cy="347"/>
                    </a:xfrm>
                  </p:grpSpPr>
                  <p:sp>
                    <p:nvSpPr>
                      <p:cNvPr id="1844" name="AutoShape 2026">
                        <a:extLst>
                          <a:ext uri="{FF2B5EF4-FFF2-40B4-BE49-F238E27FC236}">
                            <a16:creationId xmlns:a16="http://schemas.microsoft.com/office/drawing/2014/main" id="{6D9B601A-439F-C7A8-6645-2CBD82EA54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5" name="AutoShape 2027">
                        <a:extLst>
                          <a:ext uri="{FF2B5EF4-FFF2-40B4-BE49-F238E27FC236}">
                            <a16:creationId xmlns:a16="http://schemas.microsoft.com/office/drawing/2014/main" id="{AAE286C7-C26A-C019-BDA7-9B49DF1ABB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6" name="AutoShape 2028">
                        <a:extLst>
                          <a:ext uri="{FF2B5EF4-FFF2-40B4-BE49-F238E27FC236}">
                            <a16:creationId xmlns:a16="http://schemas.microsoft.com/office/drawing/2014/main" id="{B49513FA-CBAF-E34F-7686-E34B782818C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40" name="Group 2029">
                      <a:extLst>
                        <a:ext uri="{FF2B5EF4-FFF2-40B4-BE49-F238E27FC236}">
                          <a16:creationId xmlns:a16="http://schemas.microsoft.com/office/drawing/2014/main" id="{B8D77D67-22B8-6A5A-7C16-E5355689DADC}"/>
                        </a:ext>
                      </a:extLst>
                    </p:cNvPr>
                    <p:cNvGrpSpPr>
                      <a:grpSpLocks/>
                    </p:cNvGrpSpPr>
                    <p:nvPr/>
                  </p:nvGrpSpPr>
                  <p:grpSpPr bwMode="auto">
                    <a:xfrm>
                      <a:off x="2059" y="801"/>
                      <a:ext cx="40" cy="22"/>
                      <a:chOff x="1937" y="882"/>
                      <a:chExt cx="666" cy="347"/>
                    </a:xfrm>
                  </p:grpSpPr>
                  <p:sp>
                    <p:nvSpPr>
                      <p:cNvPr id="1841" name="AutoShape 2030">
                        <a:extLst>
                          <a:ext uri="{FF2B5EF4-FFF2-40B4-BE49-F238E27FC236}">
                            <a16:creationId xmlns:a16="http://schemas.microsoft.com/office/drawing/2014/main" id="{8771BAB5-7255-49F5-600F-A0F50932E56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2" name="AutoShape 2031">
                        <a:extLst>
                          <a:ext uri="{FF2B5EF4-FFF2-40B4-BE49-F238E27FC236}">
                            <a16:creationId xmlns:a16="http://schemas.microsoft.com/office/drawing/2014/main" id="{8CB29DAF-37F0-2BAF-10C4-026A2DB136A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3" name="AutoShape 2032">
                        <a:extLst>
                          <a:ext uri="{FF2B5EF4-FFF2-40B4-BE49-F238E27FC236}">
                            <a16:creationId xmlns:a16="http://schemas.microsoft.com/office/drawing/2014/main" id="{0060725B-564F-CB86-8D98-7C29890FB7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25" name="Group 2033">
                    <a:extLst>
                      <a:ext uri="{FF2B5EF4-FFF2-40B4-BE49-F238E27FC236}">
                        <a16:creationId xmlns:a16="http://schemas.microsoft.com/office/drawing/2014/main" id="{250A7111-D0A9-123D-C830-793687822174}"/>
                      </a:ext>
                    </a:extLst>
                  </p:cNvPr>
                  <p:cNvGrpSpPr>
                    <a:grpSpLocks/>
                  </p:cNvGrpSpPr>
                  <p:nvPr/>
                </p:nvGrpSpPr>
                <p:grpSpPr bwMode="auto">
                  <a:xfrm rot="-6844529">
                    <a:off x="1897" y="784"/>
                    <a:ext cx="100" cy="42"/>
                    <a:chOff x="1999" y="781"/>
                    <a:chExt cx="100" cy="42"/>
                  </a:xfrm>
                </p:grpSpPr>
                <p:grpSp>
                  <p:nvGrpSpPr>
                    <p:cNvPr id="1826" name="Group 2034">
                      <a:extLst>
                        <a:ext uri="{FF2B5EF4-FFF2-40B4-BE49-F238E27FC236}">
                          <a16:creationId xmlns:a16="http://schemas.microsoft.com/office/drawing/2014/main" id="{5037102A-320F-8C2B-B442-AC6CF20956F0}"/>
                        </a:ext>
                      </a:extLst>
                    </p:cNvPr>
                    <p:cNvGrpSpPr>
                      <a:grpSpLocks/>
                    </p:cNvGrpSpPr>
                    <p:nvPr/>
                  </p:nvGrpSpPr>
                  <p:grpSpPr bwMode="auto">
                    <a:xfrm>
                      <a:off x="1999" y="781"/>
                      <a:ext cx="40" cy="22"/>
                      <a:chOff x="1937" y="882"/>
                      <a:chExt cx="666" cy="347"/>
                    </a:xfrm>
                  </p:grpSpPr>
                  <p:sp>
                    <p:nvSpPr>
                      <p:cNvPr id="1835" name="AutoShape 2035">
                        <a:extLst>
                          <a:ext uri="{FF2B5EF4-FFF2-40B4-BE49-F238E27FC236}">
                            <a16:creationId xmlns:a16="http://schemas.microsoft.com/office/drawing/2014/main" id="{D3C78F61-7159-AA7C-7144-0FC9983FC7E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6" name="AutoShape 2036">
                        <a:extLst>
                          <a:ext uri="{FF2B5EF4-FFF2-40B4-BE49-F238E27FC236}">
                            <a16:creationId xmlns:a16="http://schemas.microsoft.com/office/drawing/2014/main" id="{4B3DACEE-23DF-7DC2-EC2F-F41232F9C3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7" name="AutoShape 2037">
                        <a:extLst>
                          <a:ext uri="{FF2B5EF4-FFF2-40B4-BE49-F238E27FC236}">
                            <a16:creationId xmlns:a16="http://schemas.microsoft.com/office/drawing/2014/main" id="{1C7CC623-116C-F8A0-DFAD-CF3C6B442B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27" name="Group 2038">
                      <a:extLst>
                        <a:ext uri="{FF2B5EF4-FFF2-40B4-BE49-F238E27FC236}">
                          <a16:creationId xmlns:a16="http://schemas.microsoft.com/office/drawing/2014/main" id="{EB3F1856-619E-3794-7664-FFE55783A93A}"/>
                        </a:ext>
                      </a:extLst>
                    </p:cNvPr>
                    <p:cNvGrpSpPr>
                      <a:grpSpLocks/>
                    </p:cNvGrpSpPr>
                    <p:nvPr/>
                  </p:nvGrpSpPr>
                  <p:grpSpPr bwMode="auto">
                    <a:xfrm>
                      <a:off x="2029" y="791"/>
                      <a:ext cx="40" cy="22"/>
                      <a:chOff x="1937" y="882"/>
                      <a:chExt cx="666" cy="347"/>
                    </a:xfrm>
                  </p:grpSpPr>
                  <p:sp>
                    <p:nvSpPr>
                      <p:cNvPr id="1832" name="AutoShape 2039">
                        <a:extLst>
                          <a:ext uri="{FF2B5EF4-FFF2-40B4-BE49-F238E27FC236}">
                            <a16:creationId xmlns:a16="http://schemas.microsoft.com/office/drawing/2014/main" id="{5528357E-4118-F9C1-71DF-687D2BB620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3" name="AutoShape 2040">
                        <a:extLst>
                          <a:ext uri="{FF2B5EF4-FFF2-40B4-BE49-F238E27FC236}">
                            <a16:creationId xmlns:a16="http://schemas.microsoft.com/office/drawing/2014/main" id="{29AA0CDB-1293-23A3-002D-918F15F137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4" name="AutoShape 2041">
                        <a:extLst>
                          <a:ext uri="{FF2B5EF4-FFF2-40B4-BE49-F238E27FC236}">
                            <a16:creationId xmlns:a16="http://schemas.microsoft.com/office/drawing/2014/main" id="{CD918B50-F762-4674-3426-84F5F50AA3C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28" name="Group 2042">
                      <a:extLst>
                        <a:ext uri="{FF2B5EF4-FFF2-40B4-BE49-F238E27FC236}">
                          <a16:creationId xmlns:a16="http://schemas.microsoft.com/office/drawing/2014/main" id="{2E87A69F-8E9F-A961-640D-81ACC78BC060}"/>
                        </a:ext>
                      </a:extLst>
                    </p:cNvPr>
                    <p:cNvGrpSpPr>
                      <a:grpSpLocks/>
                    </p:cNvGrpSpPr>
                    <p:nvPr/>
                  </p:nvGrpSpPr>
                  <p:grpSpPr bwMode="auto">
                    <a:xfrm>
                      <a:off x="2059" y="801"/>
                      <a:ext cx="40" cy="22"/>
                      <a:chOff x="1937" y="882"/>
                      <a:chExt cx="666" cy="347"/>
                    </a:xfrm>
                  </p:grpSpPr>
                  <p:sp>
                    <p:nvSpPr>
                      <p:cNvPr id="1829" name="AutoShape 2043">
                        <a:extLst>
                          <a:ext uri="{FF2B5EF4-FFF2-40B4-BE49-F238E27FC236}">
                            <a16:creationId xmlns:a16="http://schemas.microsoft.com/office/drawing/2014/main" id="{24C07F61-A9FB-CB23-8AB3-1920B1B4521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0" name="AutoShape 2044">
                        <a:extLst>
                          <a:ext uri="{FF2B5EF4-FFF2-40B4-BE49-F238E27FC236}">
                            <a16:creationId xmlns:a16="http://schemas.microsoft.com/office/drawing/2014/main" id="{3967879F-18EB-C34A-4C5C-7CB2B032CE6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1" name="AutoShape 2045">
                        <a:extLst>
                          <a:ext uri="{FF2B5EF4-FFF2-40B4-BE49-F238E27FC236}">
                            <a16:creationId xmlns:a16="http://schemas.microsoft.com/office/drawing/2014/main" id="{705F614C-00DB-25A0-4DEF-F48A1B0F75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1823" name="AutoShape 2046">
                  <a:extLst>
                    <a:ext uri="{FF2B5EF4-FFF2-40B4-BE49-F238E27FC236}">
                      <a16:creationId xmlns:a16="http://schemas.microsoft.com/office/drawing/2014/main" id="{001398BB-FDE2-95EB-D339-CA70968776C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5" name="Group 1861">
                <a:extLst>
                  <a:ext uri="{FF2B5EF4-FFF2-40B4-BE49-F238E27FC236}">
                    <a16:creationId xmlns:a16="http://schemas.microsoft.com/office/drawing/2014/main" id="{B44060A9-BC6B-2074-9A57-3B193DAE0C90}"/>
                  </a:ext>
                </a:extLst>
              </p:cNvPr>
              <p:cNvGrpSpPr>
                <a:grpSpLocks/>
              </p:cNvGrpSpPr>
              <p:nvPr/>
            </p:nvGrpSpPr>
            <p:grpSpPr bwMode="auto">
              <a:xfrm>
                <a:off x="857220" y="3497272"/>
                <a:ext cx="792161" cy="262438"/>
                <a:chOff x="1760" y="640"/>
                <a:chExt cx="380" cy="218"/>
              </a:xfrm>
            </p:grpSpPr>
            <p:sp>
              <p:nvSpPr>
                <p:cNvPr id="86" name="AutoShape 1862">
                  <a:extLst>
                    <a:ext uri="{FF2B5EF4-FFF2-40B4-BE49-F238E27FC236}">
                      <a16:creationId xmlns:a16="http://schemas.microsoft.com/office/drawing/2014/main" id="{7E226B97-9418-56D4-546A-C78469198A5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7" name="AutoShape 1863">
                  <a:extLst>
                    <a:ext uri="{FF2B5EF4-FFF2-40B4-BE49-F238E27FC236}">
                      <a16:creationId xmlns:a16="http://schemas.microsoft.com/office/drawing/2014/main" id="{0D7C2DA8-175E-15BF-B90B-05F57756AB3E}"/>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8" name="AutoShape 1864">
                  <a:extLst>
                    <a:ext uri="{FF2B5EF4-FFF2-40B4-BE49-F238E27FC236}">
                      <a16:creationId xmlns:a16="http://schemas.microsoft.com/office/drawing/2014/main" id="{FCFEB158-7FA4-2FF5-122C-A86F335D87E1}"/>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9" name="AutoShape 1865">
                  <a:extLst>
                    <a:ext uri="{FF2B5EF4-FFF2-40B4-BE49-F238E27FC236}">
                      <a16:creationId xmlns:a16="http://schemas.microsoft.com/office/drawing/2014/main" id="{452AE7FB-3F08-C0F3-A992-A50D7C5B1442}"/>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0" name="AutoShape 1866">
                  <a:extLst>
                    <a:ext uri="{FF2B5EF4-FFF2-40B4-BE49-F238E27FC236}">
                      <a16:creationId xmlns:a16="http://schemas.microsoft.com/office/drawing/2014/main" id="{93067E8E-2F09-4107-029C-0BCAF540DAA3}"/>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 name="AutoShape 1867">
                  <a:extLst>
                    <a:ext uri="{FF2B5EF4-FFF2-40B4-BE49-F238E27FC236}">
                      <a16:creationId xmlns:a16="http://schemas.microsoft.com/office/drawing/2014/main" id="{87409F3D-34F6-D3BE-77FD-933492AE2BF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92" name="Group 1868">
                  <a:extLst>
                    <a:ext uri="{FF2B5EF4-FFF2-40B4-BE49-F238E27FC236}">
                      <a16:creationId xmlns:a16="http://schemas.microsoft.com/office/drawing/2014/main" id="{E642776D-BC6C-452E-D247-AB8E2A842C95}"/>
                    </a:ext>
                  </a:extLst>
                </p:cNvPr>
                <p:cNvGrpSpPr>
                  <a:grpSpLocks/>
                </p:cNvGrpSpPr>
                <p:nvPr/>
              </p:nvGrpSpPr>
              <p:grpSpPr bwMode="auto">
                <a:xfrm>
                  <a:off x="2017" y="808"/>
                  <a:ext cx="40" cy="22"/>
                  <a:chOff x="1937" y="882"/>
                  <a:chExt cx="666" cy="347"/>
                </a:xfrm>
              </p:grpSpPr>
              <p:sp>
                <p:nvSpPr>
                  <p:cNvPr id="1808" name="AutoShape 1869">
                    <a:extLst>
                      <a:ext uri="{FF2B5EF4-FFF2-40B4-BE49-F238E27FC236}">
                        <a16:creationId xmlns:a16="http://schemas.microsoft.com/office/drawing/2014/main" id="{BBC11C53-59A3-E86A-2B72-5ECD2FC090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9" name="AutoShape 1870">
                    <a:extLst>
                      <a:ext uri="{FF2B5EF4-FFF2-40B4-BE49-F238E27FC236}">
                        <a16:creationId xmlns:a16="http://schemas.microsoft.com/office/drawing/2014/main" id="{05BD4BF9-E348-4EB0-4338-6023AEC92A1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0" name="AutoShape 1871">
                    <a:extLst>
                      <a:ext uri="{FF2B5EF4-FFF2-40B4-BE49-F238E27FC236}">
                        <a16:creationId xmlns:a16="http://schemas.microsoft.com/office/drawing/2014/main" id="{17BE3E6C-6821-1569-899A-F4BCEF7DC45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93" name="Group 1872">
                  <a:extLst>
                    <a:ext uri="{FF2B5EF4-FFF2-40B4-BE49-F238E27FC236}">
                      <a16:creationId xmlns:a16="http://schemas.microsoft.com/office/drawing/2014/main" id="{949674A5-1231-750E-9C4C-D6DE01801F13}"/>
                    </a:ext>
                  </a:extLst>
                </p:cNvPr>
                <p:cNvGrpSpPr>
                  <a:grpSpLocks/>
                </p:cNvGrpSpPr>
                <p:nvPr/>
              </p:nvGrpSpPr>
              <p:grpSpPr bwMode="auto">
                <a:xfrm>
                  <a:off x="1986" y="750"/>
                  <a:ext cx="112" cy="72"/>
                  <a:chOff x="1987" y="755"/>
                  <a:chExt cx="112" cy="72"/>
                </a:xfrm>
              </p:grpSpPr>
              <p:grpSp>
                <p:nvGrpSpPr>
                  <p:cNvPr id="125" name="Group 1873">
                    <a:extLst>
                      <a:ext uri="{FF2B5EF4-FFF2-40B4-BE49-F238E27FC236}">
                        <a16:creationId xmlns:a16="http://schemas.microsoft.com/office/drawing/2014/main" id="{F1BFE686-559F-24F7-10A0-2F936AB1102A}"/>
                      </a:ext>
                    </a:extLst>
                  </p:cNvPr>
                  <p:cNvGrpSpPr>
                    <a:grpSpLocks/>
                  </p:cNvGrpSpPr>
                  <p:nvPr/>
                </p:nvGrpSpPr>
                <p:grpSpPr bwMode="auto">
                  <a:xfrm>
                    <a:off x="1999" y="781"/>
                    <a:ext cx="100" cy="42"/>
                    <a:chOff x="1999" y="781"/>
                    <a:chExt cx="100" cy="42"/>
                  </a:xfrm>
                </p:grpSpPr>
                <p:grpSp>
                  <p:nvGrpSpPr>
                    <p:cNvPr id="1796" name="Group 1874">
                      <a:extLst>
                        <a:ext uri="{FF2B5EF4-FFF2-40B4-BE49-F238E27FC236}">
                          <a16:creationId xmlns:a16="http://schemas.microsoft.com/office/drawing/2014/main" id="{CC3604C5-CC1B-5E0A-F75C-448330BD5644}"/>
                        </a:ext>
                      </a:extLst>
                    </p:cNvPr>
                    <p:cNvGrpSpPr>
                      <a:grpSpLocks/>
                    </p:cNvGrpSpPr>
                    <p:nvPr/>
                  </p:nvGrpSpPr>
                  <p:grpSpPr bwMode="auto">
                    <a:xfrm>
                      <a:off x="1999" y="781"/>
                      <a:ext cx="40" cy="22"/>
                      <a:chOff x="1937" y="882"/>
                      <a:chExt cx="666" cy="347"/>
                    </a:xfrm>
                  </p:grpSpPr>
                  <p:sp>
                    <p:nvSpPr>
                      <p:cNvPr id="1805" name="AutoShape 1875">
                        <a:extLst>
                          <a:ext uri="{FF2B5EF4-FFF2-40B4-BE49-F238E27FC236}">
                            <a16:creationId xmlns:a16="http://schemas.microsoft.com/office/drawing/2014/main" id="{C144A52C-F688-AC3B-7F91-9DBFA004DC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6" name="AutoShape 1876">
                        <a:extLst>
                          <a:ext uri="{FF2B5EF4-FFF2-40B4-BE49-F238E27FC236}">
                            <a16:creationId xmlns:a16="http://schemas.microsoft.com/office/drawing/2014/main" id="{59263D74-8ACC-BB83-2C33-288315F2F7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7" name="AutoShape 1877">
                        <a:extLst>
                          <a:ext uri="{FF2B5EF4-FFF2-40B4-BE49-F238E27FC236}">
                            <a16:creationId xmlns:a16="http://schemas.microsoft.com/office/drawing/2014/main" id="{42E36ED4-1CC6-784C-D089-EF3E64A78DF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97" name="Group 1878">
                      <a:extLst>
                        <a:ext uri="{FF2B5EF4-FFF2-40B4-BE49-F238E27FC236}">
                          <a16:creationId xmlns:a16="http://schemas.microsoft.com/office/drawing/2014/main" id="{50D79BAF-E2D0-1C32-DEDC-F80071EC261D}"/>
                        </a:ext>
                      </a:extLst>
                    </p:cNvPr>
                    <p:cNvGrpSpPr>
                      <a:grpSpLocks/>
                    </p:cNvGrpSpPr>
                    <p:nvPr/>
                  </p:nvGrpSpPr>
                  <p:grpSpPr bwMode="auto">
                    <a:xfrm>
                      <a:off x="2029" y="791"/>
                      <a:ext cx="40" cy="22"/>
                      <a:chOff x="1937" y="882"/>
                      <a:chExt cx="666" cy="347"/>
                    </a:xfrm>
                  </p:grpSpPr>
                  <p:sp>
                    <p:nvSpPr>
                      <p:cNvPr id="1802" name="AutoShape 1879">
                        <a:extLst>
                          <a:ext uri="{FF2B5EF4-FFF2-40B4-BE49-F238E27FC236}">
                            <a16:creationId xmlns:a16="http://schemas.microsoft.com/office/drawing/2014/main" id="{80507212-12E7-6563-47E1-A86CCDA64D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3" name="AutoShape 1880">
                        <a:extLst>
                          <a:ext uri="{FF2B5EF4-FFF2-40B4-BE49-F238E27FC236}">
                            <a16:creationId xmlns:a16="http://schemas.microsoft.com/office/drawing/2014/main" id="{5A967F36-E508-FD27-DB16-832060F146A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4" name="AutoShape 1881">
                        <a:extLst>
                          <a:ext uri="{FF2B5EF4-FFF2-40B4-BE49-F238E27FC236}">
                            <a16:creationId xmlns:a16="http://schemas.microsoft.com/office/drawing/2014/main" id="{7B61E64F-38B1-A644-6288-435942432BA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98" name="Group 1882">
                      <a:extLst>
                        <a:ext uri="{FF2B5EF4-FFF2-40B4-BE49-F238E27FC236}">
                          <a16:creationId xmlns:a16="http://schemas.microsoft.com/office/drawing/2014/main" id="{A031584C-8A21-D738-56E5-2C92CE779B7C}"/>
                        </a:ext>
                      </a:extLst>
                    </p:cNvPr>
                    <p:cNvGrpSpPr>
                      <a:grpSpLocks/>
                    </p:cNvGrpSpPr>
                    <p:nvPr/>
                  </p:nvGrpSpPr>
                  <p:grpSpPr bwMode="auto">
                    <a:xfrm>
                      <a:off x="2059" y="801"/>
                      <a:ext cx="40" cy="22"/>
                      <a:chOff x="1937" y="882"/>
                      <a:chExt cx="666" cy="347"/>
                    </a:xfrm>
                  </p:grpSpPr>
                  <p:sp>
                    <p:nvSpPr>
                      <p:cNvPr id="1799" name="AutoShape 1883">
                        <a:extLst>
                          <a:ext uri="{FF2B5EF4-FFF2-40B4-BE49-F238E27FC236}">
                            <a16:creationId xmlns:a16="http://schemas.microsoft.com/office/drawing/2014/main" id="{FED5BA1D-C39E-69ED-B17A-23B25480D2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0" name="AutoShape 1884">
                        <a:extLst>
                          <a:ext uri="{FF2B5EF4-FFF2-40B4-BE49-F238E27FC236}">
                            <a16:creationId xmlns:a16="http://schemas.microsoft.com/office/drawing/2014/main" id="{C0295F00-0850-9F9D-DAB9-CBCD90A527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1" name="AutoShape 1885">
                        <a:extLst>
                          <a:ext uri="{FF2B5EF4-FFF2-40B4-BE49-F238E27FC236}">
                            <a16:creationId xmlns:a16="http://schemas.microsoft.com/office/drawing/2014/main" id="{45BD9F09-858E-3A5F-81B5-E3C31C5EEC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26" name="Group 1886">
                    <a:extLst>
                      <a:ext uri="{FF2B5EF4-FFF2-40B4-BE49-F238E27FC236}">
                        <a16:creationId xmlns:a16="http://schemas.microsoft.com/office/drawing/2014/main" id="{88BFFE96-2AC9-22EE-919E-7DA23E772720}"/>
                      </a:ext>
                    </a:extLst>
                  </p:cNvPr>
                  <p:cNvGrpSpPr>
                    <a:grpSpLocks/>
                  </p:cNvGrpSpPr>
                  <p:nvPr/>
                </p:nvGrpSpPr>
                <p:grpSpPr bwMode="auto">
                  <a:xfrm>
                    <a:off x="1999" y="775"/>
                    <a:ext cx="100" cy="42"/>
                    <a:chOff x="1999" y="781"/>
                    <a:chExt cx="100" cy="42"/>
                  </a:xfrm>
                </p:grpSpPr>
                <p:grpSp>
                  <p:nvGrpSpPr>
                    <p:cNvPr id="1784" name="Group 1887">
                      <a:extLst>
                        <a:ext uri="{FF2B5EF4-FFF2-40B4-BE49-F238E27FC236}">
                          <a16:creationId xmlns:a16="http://schemas.microsoft.com/office/drawing/2014/main" id="{243FDE2F-CBE3-01FC-3005-1A44D04A0FAC}"/>
                        </a:ext>
                      </a:extLst>
                    </p:cNvPr>
                    <p:cNvGrpSpPr>
                      <a:grpSpLocks/>
                    </p:cNvGrpSpPr>
                    <p:nvPr/>
                  </p:nvGrpSpPr>
                  <p:grpSpPr bwMode="auto">
                    <a:xfrm>
                      <a:off x="1999" y="781"/>
                      <a:ext cx="40" cy="22"/>
                      <a:chOff x="1937" y="882"/>
                      <a:chExt cx="666" cy="347"/>
                    </a:xfrm>
                  </p:grpSpPr>
                  <p:sp>
                    <p:nvSpPr>
                      <p:cNvPr id="1793" name="AutoShape 1888">
                        <a:extLst>
                          <a:ext uri="{FF2B5EF4-FFF2-40B4-BE49-F238E27FC236}">
                            <a16:creationId xmlns:a16="http://schemas.microsoft.com/office/drawing/2014/main" id="{0C72A1EE-0339-440C-A278-EE313110DCC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4" name="AutoShape 1889">
                        <a:extLst>
                          <a:ext uri="{FF2B5EF4-FFF2-40B4-BE49-F238E27FC236}">
                            <a16:creationId xmlns:a16="http://schemas.microsoft.com/office/drawing/2014/main" id="{9B184853-0E59-B84E-48D2-46338FD577C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5" name="AutoShape 1890">
                        <a:extLst>
                          <a:ext uri="{FF2B5EF4-FFF2-40B4-BE49-F238E27FC236}">
                            <a16:creationId xmlns:a16="http://schemas.microsoft.com/office/drawing/2014/main" id="{F1FB9A11-D7D1-2E39-EFBD-38D34D60D6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85" name="Group 1891">
                      <a:extLst>
                        <a:ext uri="{FF2B5EF4-FFF2-40B4-BE49-F238E27FC236}">
                          <a16:creationId xmlns:a16="http://schemas.microsoft.com/office/drawing/2014/main" id="{C341FD7E-67E2-FEF6-437D-2B948D7FD0E5}"/>
                        </a:ext>
                      </a:extLst>
                    </p:cNvPr>
                    <p:cNvGrpSpPr>
                      <a:grpSpLocks/>
                    </p:cNvGrpSpPr>
                    <p:nvPr/>
                  </p:nvGrpSpPr>
                  <p:grpSpPr bwMode="auto">
                    <a:xfrm>
                      <a:off x="2029" y="791"/>
                      <a:ext cx="40" cy="22"/>
                      <a:chOff x="1937" y="882"/>
                      <a:chExt cx="666" cy="347"/>
                    </a:xfrm>
                  </p:grpSpPr>
                  <p:sp>
                    <p:nvSpPr>
                      <p:cNvPr id="1790" name="AutoShape 1892">
                        <a:extLst>
                          <a:ext uri="{FF2B5EF4-FFF2-40B4-BE49-F238E27FC236}">
                            <a16:creationId xmlns:a16="http://schemas.microsoft.com/office/drawing/2014/main" id="{B6EF9683-6025-18AB-7C3B-B3E4DCDF82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1" name="AutoShape 1893">
                        <a:extLst>
                          <a:ext uri="{FF2B5EF4-FFF2-40B4-BE49-F238E27FC236}">
                            <a16:creationId xmlns:a16="http://schemas.microsoft.com/office/drawing/2014/main" id="{B1130ABC-A072-7F92-A364-D90B0966B4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2" name="AutoShape 1894">
                        <a:extLst>
                          <a:ext uri="{FF2B5EF4-FFF2-40B4-BE49-F238E27FC236}">
                            <a16:creationId xmlns:a16="http://schemas.microsoft.com/office/drawing/2014/main" id="{87D27887-6E59-838D-8EE8-7DAC07C097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86" name="Group 1895">
                      <a:extLst>
                        <a:ext uri="{FF2B5EF4-FFF2-40B4-BE49-F238E27FC236}">
                          <a16:creationId xmlns:a16="http://schemas.microsoft.com/office/drawing/2014/main" id="{5A0FA210-6387-609F-C79E-E7BE4E252713}"/>
                        </a:ext>
                      </a:extLst>
                    </p:cNvPr>
                    <p:cNvGrpSpPr>
                      <a:grpSpLocks/>
                    </p:cNvGrpSpPr>
                    <p:nvPr/>
                  </p:nvGrpSpPr>
                  <p:grpSpPr bwMode="auto">
                    <a:xfrm>
                      <a:off x="2059" y="801"/>
                      <a:ext cx="40" cy="22"/>
                      <a:chOff x="1937" y="882"/>
                      <a:chExt cx="666" cy="347"/>
                    </a:xfrm>
                  </p:grpSpPr>
                  <p:sp>
                    <p:nvSpPr>
                      <p:cNvPr id="1787" name="AutoShape 1896">
                        <a:extLst>
                          <a:ext uri="{FF2B5EF4-FFF2-40B4-BE49-F238E27FC236}">
                            <a16:creationId xmlns:a16="http://schemas.microsoft.com/office/drawing/2014/main" id="{E370B98C-569F-2C47-89C4-1352E9E8FC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8" name="AutoShape 1897">
                        <a:extLst>
                          <a:ext uri="{FF2B5EF4-FFF2-40B4-BE49-F238E27FC236}">
                            <a16:creationId xmlns:a16="http://schemas.microsoft.com/office/drawing/2014/main" id="{46D99B86-CF44-2B78-CD7C-3C1C8CCED19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9" name="AutoShape 1898">
                        <a:extLst>
                          <a:ext uri="{FF2B5EF4-FFF2-40B4-BE49-F238E27FC236}">
                            <a16:creationId xmlns:a16="http://schemas.microsoft.com/office/drawing/2014/main" id="{29D941CA-6EC8-E34D-942F-838E7FA0C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27" name="Group 1899">
                    <a:extLst>
                      <a:ext uri="{FF2B5EF4-FFF2-40B4-BE49-F238E27FC236}">
                        <a16:creationId xmlns:a16="http://schemas.microsoft.com/office/drawing/2014/main" id="{E7B7D356-D3E6-21A3-0313-E82891116CA4}"/>
                      </a:ext>
                    </a:extLst>
                  </p:cNvPr>
                  <p:cNvGrpSpPr>
                    <a:grpSpLocks/>
                  </p:cNvGrpSpPr>
                  <p:nvPr/>
                </p:nvGrpSpPr>
                <p:grpSpPr bwMode="auto">
                  <a:xfrm>
                    <a:off x="1999" y="769"/>
                    <a:ext cx="100" cy="42"/>
                    <a:chOff x="1999" y="781"/>
                    <a:chExt cx="100" cy="42"/>
                  </a:xfrm>
                </p:grpSpPr>
                <p:grpSp>
                  <p:nvGrpSpPr>
                    <p:cNvPr id="1772" name="Group 1900">
                      <a:extLst>
                        <a:ext uri="{FF2B5EF4-FFF2-40B4-BE49-F238E27FC236}">
                          <a16:creationId xmlns:a16="http://schemas.microsoft.com/office/drawing/2014/main" id="{12694E9B-37DC-C389-F9FC-BAA867311772}"/>
                        </a:ext>
                      </a:extLst>
                    </p:cNvPr>
                    <p:cNvGrpSpPr>
                      <a:grpSpLocks/>
                    </p:cNvGrpSpPr>
                    <p:nvPr/>
                  </p:nvGrpSpPr>
                  <p:grpSpPr bwMode="auto">
                    <a:xfrm>
                      <a:off x="1999" y="781"/>
                      <a:ext cx="40" cy="22"/>
                      <a:chOff x="1937" y="882"/>
                      <a:chExt cx="666" cy="347"/>
                    </a:xfrm>
                  </p:grpSpPr>
                  <p:sp>
                    <p:nvSpPr>
                      <p:cNvPr id="1781" name="AutoShape 1901">
                        <a:extLst>
                          <a:ext uri="{FF2B5EF4-FFF2-40B4-BE49-F238E27FC236}">
                            <a16:creationId xmlns:a16="http://schemas.microsoft.com/office/drawing/2014/main" id="{5AB781C3-AFF0-FACA-71D2-53487A96C7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2" name="AutoShape 1902">
                        <a:extLst>
                          <a:ext uri="{FF2B5EF4-FFF2-40B4-BE49-F238E27FC236}">
                            <a16:creationId xmlns:a16="http://schemas.microsoft.com/office/drawing/2014/main" id="{03388FF8-145F-9506-C3FE-CBC4D98C30B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3" name="AutoShape 1903">
                        <a:extLst>
                          <a:ext uri="{FF2B5EF4-FFF2-40B4-BE49-F238E27FC236}">
                            <a16:creationId xmlns:a16="http://schemas.microsoft.com/office/drawing/2014/main" id="{8F93EB3F-D0FF-2578-7D48-93DFE2926E6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73" name="Group 1904">
                      <a:extLst>
                        <a:ext uri="{FF2B5EF4-FFF2-40B4-BE49-F238E27FC236}">
                          <a16:creationId xmlns:a16="http://schemas.microsoft.com/office/drawing/2014/main" id="{D2D4E6C1-66F5-EC10-9040-578525E25C11}"/>
                        </a:ext>
                      </a:extLst>
                    </p:cNvPr>
                    <p:cNvGrpSpPr>
                      <a:grpSpLocks/>
                    </p:cNvGrpSpPr>
                    <p:nvPr/>
                  </p:nvGrpSpPr>
                  <p:grpSpPr bwMode="auto">
                    <a:xfrm>
                      <a:off x="2029" y="791"/>
                      <a:ext cx="40" cy="22"/>
                      <a:chOff x="1937" y="882"/>
                      <a:chExt cx="666" cy="347"/>
                    </a:xfrm>
                  </p:grpSpPr>
                  <p:sp>
                    <p:nvSpPr>
                      <p:cNvPr id="1778" name="AutoShape 1905">
                        <a:extLst>
                          <a:ext uri="{FF2B5EF4-FFF2-40B4-BE49-F238E27FC236}">
                            <a16:creationId xmlns:a16="http://schemas.microsoft.com/office/drawing/2014/main" id="{7200DFE7-4FC0-790A-1FA4-D839D1A57A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9" name="AutoShape 1906">
                        <a:extLst>
                          <a:ext uri="{FF2B5EF4-FFF2-40B4-BE49-F238E27FC236}">
                            <a16:creationId xmlns:a16="http://schemas.microsoft.com/office/drawing/2014/main" id="{06112F9A-7C6C-6A15-F3C9-02A2782318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0" name="AutoShape 1907">
                        <a:extLst>
                          <a:ext uri="{FF2B5EF4-FFF2-40B4-BE49-F238E27FC236}">
                            <a16:creationId xmlns:a16="http://schemas.microsoft.com/office/drawing/2014/main" id="{69DC29DD-89B0-B4E5-DF5F-DEA128B1D9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74" name="Group 1908">
                      <a:extLst>
                        <a:ext uri="{FF2B5EF4-FFF2-40B4-BE49-F238E27FC236}">
                          <a16:creationId xmlns:a16="http://schemas.microsoft.com/office/drawing/2014/main" id="{4D69442C-F272-2C2A-E0B1-409E51021970}"/>
                        </a:ext>
                      </a:extLst>
                    </p:cNvPr>
                    <p:cNvGrpSpPr>
                      <a:grpSpLocks/>
                    </p:cNvGrpSpPr>
                    <p:nvPr/>
                  </p:nvGrpSpPr>
                  <p:grpSpPr bwMode="auto">
                    <a:xfrm>
                      <a:off x="2059" y="801"/>
                      <a:ext cx="40" cy="22"/>
                      <a:chOff x="1937" y="882"/>
                      <a:chExt cx="666" cy="347"/>
                    </a:xfrm>
                  </p:grpSpPr>
                  <p:sp>
                    <p:nvSpPr>
                      <p:cNvPr id="1775" name="AutoShape 1909">
                        <a:extLst>
                          <a:ext uri="{FF2B5EF4-FFF2-40B4-BE49-F238E27FC236}">
                            <a16:creationId xmlns:a16="http://schemas.microsoft.com/office/drawing/2014/main" id="{08DF87E3-BE38-CE79-24C9-9E6A87D75F5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6" name="AutoShape 1910">
                        <a:extLst>
                          <a:ext uri="{FF2B5EF4-FFF2-40B4-BE49-F238E27FC236}">
                            <a16:creationId xmlns:a16="http://schemas.microsoft.com/office/drawing/2014/main" id="{6685FA89-9368-88D9-9D32-40B958F2BF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7" name="AutoShape 1911">
                        <a:extLst>
                          <a:ext uri="{FF2B5EF4-FFF2-40B4-BE49-F238E27FC236}">
                            <a16:creationId xmlns:a16="http://schemas.microsoft.com/office/drawing/2014/main" id="{44327EA0-6346-4E50-C6DA-D431D396E0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2" name="Group 1912">
                    <a:extLst>
                      <a:ext uri="{FF2B5EF4-FFF2-40B4-BE49-F238E27FC236}">
                        <a16:creationId xmlns:a16="http://schemas.microsoft.com/office/drawing/2014/main" id="{4A34E5F7-9772-211E-0EC6-4D51C09A364F}"/>
                      </a:ext>
                    </a:extLst>
                  </p:cNvPr>
                  <p:cNvGrpSpPr>
                    <a:grpSpLocks/>
                  </p:cNvGrpSpPr>
                  <p:nvPr/>
                </p:nvGrpSpPr>
                <p:grpSpPr bwMode="auto">
                  <a:xfrm>
                    <a:off x="1999" y="762"/>
                    <a:ext cx="100" cy="42"/>
                    <a:chOff x="1999" y="781"/>
                    <a:chExt cx="100" cy="42"/>
                  </a:xfrm>
                </p:grpSpPr>
                <p:grpSp>
                  <p:nvGrpSpPr>
                    <p:cNvPr id="1760" name="Group 1913">
                      <a:extLst>
                        <a:ext uri="{FF2B5EF4-FFF2-40B4-BE49-F238E27FC236}">
                          <a16:creationId xmlns:a16="http://schemas.microsoft.com/office/drawing/2014/main" id="{5ED20E9E-2A48-20EA-E928-C461FEAA2053}"/>
                        </a:ext>
                      </a:extLst>
                    </p:cNvPr>
                    <p:cNvGrpSpPr>
                      <a:grpSpLocks/>
                    </p:cNvGrpSpPr>
                    <p:nvPr/>
                  </p:nvGrpSpPr>
                  <p:grpSpPr bwMode="auto">
                    <a:xfrm>
                      <a:off x="1999" y="781"/>
                      <a:ext cx="40" cy="22"/>
                      <a:chOff x="1937" y="882"/>
                      <a:chExt cx="666" cy="347"/>
                    </a:xfrm>
                  </p:grpSpPr>
                  <p:sp>
                    <p:nvSpPr>
                      <p:cNvPr id="1769" name="AutoShape 1914">
                        <a:extLst>
                          <a:ext uri="{FF2B5EF4-FFF2-40B4-BE49-F238E27FC236}">
                            <a16:creationId xmlns:a16="http://schemas.microsoft.com/office/drawing/2014/main" id="{C88E35D8-B1B6-FC8A-AF39-2776C2A2B1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0" name="AutoShape 1915">
                        <a:extLst>
                          <a:ext uri="{FF2B5EF4-FFF2-40B4-BE49-F238E27FC236}">
                            <a16:creationId xmlns:a16="http://schemas.microsoft.com/office/drawing/2014/main" id="{05947774-B945-137D-FD72-1FF3905A1D4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1" name="AutoShape 1916">
                        <a:extLst>
                          <a:ext uri="{FF2B5EF4-FFF2-40B4-BE49-F238E27FC236}">
                            <a16:creationId xmlns:a16="http://schemas.microsoft.com/office/drawing/2014/main" id="{4DD6AA35-327C-E786-8DFF-445F969EB2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61" name="Group 1917">
                      <a:extLst>
                        <a:ext uri="{FF2B5EF4-FFF2-40B4-BE49-F238E27FC236}">
                          <a16:creationId xmlns:a16="http://schemas.microsoft.com/office/drawing/2014/main" id="{618AC7CE-5510-9C2D-EE61-057CBB40933A}"/>
                        </a:ext>
                      </a:extLst>
                    </p:cNvPr>
                    <p:cNvGrpSpPr>
                      <a:grpSpLocks/>
                    </p:cNvGrpSpPr>
                    <p:nvPr/>
                  </p:nvGrpSpPr>
                  <p:grpSpPr bwMode="auto">
                    <a:xfrm>
                      <a:off x="2029" y="791"/>
                      <a:ext cx="40" cy="22"/>
                      <a:chOff x="1937" y="882"/>
                      <a:chExt cx="666" cy="347"/>
                    </a:xfrm>
                  </p:grpSpPr>
                  <p:sp>
                    <p:nvSpPr>
                      <p:cNvPr id="1766" name="AutoShape 1918">
                        <a:extLst>
                          <a:ext uri="{FF2B5EF4-FFF2-40B4-BE49-F238E27FC236}">
                            <a16:creationId xmlns:a16="http://schemas.microsoft.com/office/drawing/2014/main" id="{C8FE9360-C7C3-BB87-5DD6-FBBD069EAE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7" name="AutoShape 1919">
                        <a:extLst>
                          <a:ext uri="{FF2B5EF4-FFF2-40B4-BE49-F238E27FC236}">
                            <a16:creationId xmlns:a16="http://schemas.microsoft.com/office/drawing/2014/main" id="{C387A3FE-9CD9-3BF2-6B81-B14F41E79B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8" name="AutoShape 1920">
                        <a:extLst>
                          <a:ext uri="{FF2B5EF4-FFF2-40B4-BE49-F238E27FC236}">
                            <a16:creationId xmlns:a16="http://schemas.microsoft.com/office/drawing/2014/main" id="{05A3D711-CEA9-1419-D7C6-D12B574E25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62" name="Group 1921">
                      <a:extLst>
                        <a:ext uri="{FF2B5EF4-FFF2-40B4-BE49-F238E27FC236}">
                          <a16:creationId xmlns:a16="http://schemas.microsoft.com/office/drawing/2014/main" id="{B008560A-3B81-645B-8806-6A4C156FA171}"/>
                        </a:ext>
                      </a:extLst>
                    </p:cNvPr>
                    <p:cNvGrpSpPr>
                      <a:grpSpLocks/>
                    </p:cNvGrpSpPr>
                    <p:nvPr/>
                  </p:nvGrpSpPr>
                  <p:grpSpPr bwMode="auto">
                    <a:xfrm>
                      <a:off x="2059" y="801"/>
                      <a:ext cx="40" cy="22"/>
                      <a:chOff x="1937" y="882"/>
                      <a:chExt cx="666" cy="347"/>
                    </a:xfrm>
                  </p:grpSpPr>
                  <p:sp>
                    <p:nvSpPr>
                      <p:cNvPr id="1763" name="AutoShape 1922">
                        <a:extLst>
                          <a:ext uri="{FF2B5EF4-FFF2-40B4-BE49-F238E27FC236}">
                            <a16:creationId xmlns:a16="http://schemas.microsoft.com/office/drawing/2014/main" id="{3CEF3B82-1981-89D4-3CDE-A73EA0A321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4" name="AutoShape 1923">
                        <a:extLst>
                          <a:ext uri="{FF2B5EF4-FFF2-40B4-BE49-F238E27FC236}">
                            <a16:creationId xmlns:a16="http://schemas.microsoft.com/office/drawing/2014/main" id="{DF475AAC-B14E-FC15-E029-F55A4A8FA4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5" name="AutoShape 1924">
                        <a:extLst>
                          <a:ext uri="{FF2B5EF4-FFF2-40B4-BE49-F238E27FC236}">
                            <a16:creationId xmlns:a16="http://schemas.microsoft.com/office/drawing/2014/main" id="{8EB416E4-E2DC-4E7E-A370-F98B01D6A35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3" name="Group 1925">
                    <a:extLst>
                      <a:ext uri="{FF2B5EF4-FFF2-40B4-BE49-F238E27FC236}">
                        <a16:creationId xmlns:a16="http://schemas.microsoft.com/office/drawing/2014/main" id="{E19F62F6-B12A-46AD-A9FE-91D0E0945F88}"/>
                      </a:ext>
                    </a:extLst>
                  </p:cNvPr>
                  <p:cNvGrpSpPr>
                    <a:grpSpLocks/>
                  </p:cNvGrpSpPr>
                  <p:nvPr/>
                </p:nvGrpSpPr>
                <p:grpSpPr bwMode="auto">
                  <a:xfrm>
                    <a:off x="1999" y="755"/>
                    <a:ext cx="100" cy="42"/>
                    <a:chOff x="1999" y="781"/>
                    <a:chExt cx="100" cy="42"/>
                  </a:xfrm>
                </p:grpSpPr>
                <p:grpSp>
                  <p:nvGrpSpPr>
                    <p:cNvPr id="1748" name="Group 1926">
                      <a:extLst>
                        <a:ext uri="{FF2B5EF4-FFF2-40B4-BE49-F238E27FC236}">
                          <a16:creationId xmlns:a16="http://schemas.microsoft.com/office/drawing/2014/main" id="{0B3C302F-7887-C29B-7BD1-7241EB64020F}"/>
                        </a:ext>
                      </a:extLst>
                    </p:cNvPr>
                    <p:cNvGrpSpPr>
                      <a:grpSpLocks/>
                    </p:cNvGrpSpPr>
                    <p:nvPr/>
                  </p:nvGrpSpPr>
                  <p:grpSpPr bwMode="auto">
                    <a:xfrm>
                      <a:off x="1999" y="781"/>
                      <a:ext cx="40" cy="22"/>
                      <a:chOff x="1937" y="882"/>
                      <a:chExt cx="666" cy="347"/>
                    </a:xfrm>
                  </p:grpSpPr>
                  <p:sp>
                    <p:nvSpPr>
                      <p:cNvPr id="1757" name="AutoShape 1927">
                        <a:extLst>
                          <a:ext uri="{FF2B5EF4-FFF2-40B4-BE49-F238E27FC236}">
                            <a16:creationId xmlns:a16="http://schemas.microsoft.com/office/drawing/2014/main" id="{AD6B7CA2-105A-ECDD-54A8-9CE3C528DD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8" name="AutoShape 1928">
                        <a:extLst>
                          <a:ext uri="{FF2B5EF4-FFF2-40B4-BE49-F238E27FC236}">
                            <a16:creationId xmlns:a16="http://schemas.microsoft.com/office/drawing/2014/main" id="{9F002C24-CFBD-AC8A-CAC2-1848875A44A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9" name="AutoShape 1929">
                        <a:extLst>
                          <a:ext uri="{FF2B5EF4-FFF2-40B4-BE49-F238E27FC236}">
                            <a16:creationId xmlns:a16="http://schemas.microsoft.com/office/drawing/2014/main" id="{EF67E676-CAFA-A8E7-D236-FCD17E7999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49" name="Group 1930">
                      <a:extLst>
                        <a:ext uri="{FF2B5EF4-FFF2-40B4-BE49-F238E27FC236}">
                          <a16:creationId xmlns:a16="http://schemas.microsoft.com/office/drawing/2014/main" id="{8373C088-9BC8-0513-6781-1D0642519263}"/>
                        </a:ext>
                      </a:extLst>
                    </p:cNvPr>
                    <p:cNvGrpSpPr>
                      <a:grpSpLocks/>
                    </p:cNvGrpSpPr>
                    <p:nvPr/>
                  </p:nvGrpSpPr>
                  <p:grpSpPr bwMode="auto">
                    <a:xfrm>
                      <a:off x="2029" y="791"/>
                      <a:ext cx="40" cy="22"/>
                      <a:chOff x="1937" y="882"/>
                      <a:chExt cx="666" cy="347"/>
                    </a:xfrm>
                  </p:grpSpPr>
                  <p:sp>
                    <p:nvSpPr>
                      <p:cNvPr id="1754" name="AutoShape 1931">
                        <a:extLst>
                          <a:ext uri="{FF2B5EF4-FFF2-40B4-BE49-F238E27FC236}">
                            <a16:creationId xmlns:a16="http://schemas.microsoft.com/office/drawing/2014/main" id="{F0A3BD7B-05C2-888D-C43E-1374129AEE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5" name="AutoShape 1932">
                        <a:extLst>
                          <a:ext uri="{FF2B5EF4-FFF2-40B4-BE49-F238E27FC236}">
                            <a16:creationId xmlns:a16="http://schemas.microsoft.com/office/drawing/2014/main" id="{679F4A7B-CB44-E818-E7D6-8951486E35B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6" name="AutoShape 1933">
                        <a:extLst>
                          <a:ext uri="{FF2B5EF4-FFF2-40B4-BE49-F238E27FC236}">
                            <a16:creationId xmlns:a16="http://schemas.microsoft.com/office/drawing/2014/main" id="{DC82FA62-4964-6D97-81B6-70FEC355EC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50" name="Group 1934">
                      <a:extLst>
                        <a:ext uri="{FF2B5EF4-FFF2-40B4-BE49-F238E27FC236}">
                          <a16:creationId xmlns:a16="http://schemas.microsoft.com/office/drawing/2014/main" id="{288382C6-8858-459D-3007-FBABA5B9660E}"/>
                        </a:ext>
                      </a:extLst>
                    </p:cNvPr>
                    <p:cNvGrpSpPr>
                      <a:grpSpLocks/>
                    </p:cNvGrpSpPr>
                    <p:nvPr/>
                  </p:nvGrpSpPr>
                  <p:grpSpPr bwMode="auto">
                    <a:xfrm>
                      <a:off x="2059" y="801"/>
                      <a:ext cx="40" cy="22"/>
                      <a:chOff x="1937" y="882"/>
                      <a:chExt cx="666" cy="347"/>
                    </a:xfrm>
                  </p:grpSpPr>
                  <p:sp>
                    <p:nvSpPr>
                      <p:cNvPr id="1751" name="AutoShape 1935">
                        <a:extLst>
                          <a:ext uri="{FF2B5EF4-FFF2-40B4-BE49-F238E27FC236}">
                            <a16:creationId xmlns:a16="http://schemas.microsoft.com/office/drawing/2014/main" id="{0CC68578-1F40-CDA3-D6CB-0C454E3965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2" name="AutoShape 1936">
                        <a:extLst>
                          <a:ext uri="{FF2B5EF4-FFF2-40B4-BE49-F238E27FC236}">
                            <a16:creationId xmlns:a16="http://schemas.microsoft.com/office/drawing/2014/main" id="{A59812D6-F7FE-4DC6-29DC-5164DCB726E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3" name="AutoShape 1937">
                        <a:extLst>
                          <a:ext uri="{FF2B5EF4-FFF2-40B4-BE49-F238E27FC236}">
                            <a16:creationId xmlns:a16="http://schemas.microsoft.com/office/drawing/2014/main" id="{628DB438-F18A-E177-CC11-2D1A6A6B8C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4" name="Group 1938">
                    <a:extLst>
                      <a:ext uri="{FF2B5EF4-FFF2-40B4-BE49-F238E27FC236}">
                        <a16:creationId xmlns:a16="http://schemas.microsoft.com/office/drawing/2014/main" id="{B959CFB7-E778-CCA4-4185-9F04734ACA20}"/>
                      </a:ext>
                    </a:extLst>
                  </p:cNvPr>
                  <p:cNvGrpSpPr>
                    <a:grpSpLocks/>
                  </p:cNvGrpSpPr>
                  <p:nvPr/>
                </p:nvGrpSpPr>
                <p:grpSpPr bwMode="auto">
                  <a:xfrm>
                    <a:off x="1993" y="783"/>
                    <a:ext cx="100" cy="42"/>
                    <a:chOff x="1999" y="781"/>
                    <a:chExt cx="100" cy="42"/>
                  </a:xfrm>
                </p:grpSpPr>
                <p:grpSp>
                  <p:nvGrpSpPr>
                    <p:cNvPr id="1736" name="Group 1939">
                      <a:extLst>
                        <a:ext uri="{FF2B5EF4-FFF2-40B4-BE49-F238E27FC236}">
                          <a16:creationId xmlns:a16="http://schemas.microsoft.com/office/drawing/2014/main" id="{0DA271E4-CFCC-B91C-774A-1007D2B61051}"/>
                        </a:ext>
                      </a:extLst>
                    </p:cNvPr>
                    <p:cNvGrpSpPr>
                      <a:grpSpLocks/>
                    </p:cNvGrpSpPr>
                    <p:nvPr/>
                  </p:nvGrpSpPr>
                  <p:grpSpPr bwMode="auto">
                    <a:xfrm>
                      <a:off x="1999" y="781"/>
                      <a:ext cx="40" cy="22"/>
                      <a:chOff x="1937" y="882"/>
                      <a:chExt cx="666" cy="347"/>
                    </a:xfrm>
                  </p:grpSpPr>
                  <p:sp>
                    <p:nvSpPr>
                      <p:cNvPr id="1745" name="AutoShape 1940">
                        <a:extLst>
                          <a:ext uri="{FF2B5EF4-FFF2-40B4-BE49-F238E27FC236}">
                            <a16:creationId xmlns:a16="http://schemas.microsoft.com/office/drawing/2014/main" id="{885E44A0-259E-A3E7-CB7A-E0684CBA02A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6" name="AutoShape 1941">
                        <a:extLst>
                          <a:ext uri="{FF2B5EF4-FFF2-40B4-BE49-F238E27FC236}">
                            <a16:creationId xmlns:a16="http://schemas.microsoft.com/office/drawing/2014/main" id="{121DCF25-31B7-C80B-6661-8C80DDFA55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7" name="AutoShape 1942">
                        <a:extLst>
                          <a:ext uri="{FF2B5EF4-FFF2-40B4-BE49-F238E27FC236}">
                            <a16:creationId xmlns:a16="http://schemas.microsoft.com/office/drawing/2014/main" id="{418A8D5B-4CEE-2CE2-FA3F-47BFBD7EB9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37" name="Group 1943">
                      <a:extLst>
                        <a:ext uri="{FF2B5EF4-FFF2-40B4-BE49-F238E27FC236}">
                          <a16:creationId xmlns:a16="http://schemas.microsoft.com/office/drawing/2014/main" id="{064CF6A8-249B-0B50-E6F5-5EEA27E06919}"/>
                        </a:ext>
                      </a:extLst>
                    </p:cNvPr>
                    <p:cNvGrpSpPr>
                      <a:grpSpLocks/>
                    </p:cNvGrpSpPr>
                    <p:nvPr/>
                  </p:nvGrpSpPr>
                  <p:grpSpPr bwMode="auto">
                    <a:xfrm>
                      <a:off x="2029" y="791"/>
                      <a:ext cx="40" cy="22"/>
                      <a:chOff x="1937" y="882"/>
                      <a:chExt cx="666" cy="347"/>
                    </a:xfrm>
                  </p:grpSpPr>
                  <p:sp>
                    <p:nvSpPr>
                      <p:cNvPr id="1742" name="AutoShape 1944">
                        <a:extLst>
                          <a:ext uri="{FF2B5EF4-FFF2-40B4-BE49-F238E27FC236}">
                            <a16:creationId xmlns:a16="http://schemas.microsoft.com/office/drawing/2014/main" id="{FD867F2E-FD67-8045-A602-90995D8A02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3" name="AutoShape 1945">
                        <a:extLst>
                          <a:ext uri="{FF2B5EF4-FFF2-40B4-BE49-F238E27FC236}">
                            <a16:creationId xmlns:a16="http://schemas.microsoft.com/office/drawing/2014/main" id="{A93B16BD-ADAB-BF32-E7FF-43065F3D3F7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4" name="AutoShape 1946">
                        <a:extLst>
                          <a:ext uri="{FF2B5EF4-FFF2-40B4-BE49-F238E27FC236}">
                            <a16:creationId xmlns:a16="http://schemas.microsoft.com/office/drawing/2014/main" id="{3EEBBBB4-CAD7-50C2-A1F8-BFD0EBEF00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38" name="Group 1947">
                      <a:extLst>
                        <a:ext uri="{FF2B5EF4-FFF2-40B4-BE49-F238E27FC236}">
                          <a16:creationId xmlns:a16="http://schemas.microsoft.com/office/drawing/2014/main" id="{4BEF1CA6-C9FF-A810-E371-55315BA6DC9F}"/>
                        </a:ext>
                      </a:extLst>
                    </p:cNvPr>
                    <p:cNvGrpSpPr>
                      <a:grpSpLocks/>
                    </p:cNvGrpSpPr>
                    <p:nvPr/>
                  </p:nvGrpSpPr>
                  <p:grpSpPr bwMode="auto">
                    <a:xfrm>
                      <a:off x="2059" y="801"/>
                      <a:ext cx="40" cy="22"/>
                      <a:chOff x="1937" y="882"/>
                      <a:chExt cx="666" cy="347"/>
                    </a:xfrm>
                  </p:grpSpPr>
                  <p:sp>
                    <p:nvSpPr>
                      <p:cNvPr id="1739" name="AutoShape 1948">
                        <a:extLst>
                          <a:ext uri="{FF2B5EF4-FFF2-40B4-BE49-F238E27FC236}">
                            <a16:creationId xmlns:a16="http://schemas.microsoft.com/office/drawing/2014/main" id="{B8531F87-7CA2-85C7-8DA6-A4BEE201084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0" name="AutoShape 1949">
                        <a:extLst>
                          <a:ext uri="{FF2B5EF4-FFF2-40B4-BE49-F238E27FC236}">
                            <a16:creationId xmlns:a16="http://schemas.microsoft.com/office/drawing/2014/main" id="{4C008B95-CE30-1D1E-5890-C8E444DE3D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1" name="AutoShape 1950">
                        <a:extLst>
                          <a:ext uri="{FF2B5EF4-FFF2-40B4-BE49-F238E27FC236}">
                            <a16:creationId xmlns:a16="http://schemas.microsoft.com/office/drawing/2014/main" id="{4530DE89-DB6A-12D7-2002-1268C8EC7C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5" name="Group 1951">
                    <a:extLst>
                      <a:ext uri="{FF2B5EF4-FFF2-40B4-BE49-F238E27FC236}">
                        <a16:creationId xmlns:a16="http://schemas.microsoft.com/office/drawing/2014/main" id="{37018879-9E6B-A30D-E7DE-DDB2183E2AAE}"/>
                      </a:ext>
                    </a:extLst>
                  </p:cNvPr>
                  <p:cNvGrpSpPr>
                    <a:grpSpLocks/>
                  </p:cNvGrpSpPr>
                  <p:nvPr/>
                </p:nvGrpSpPr>
                <p:grpSpPr bwMode="auto">
                  <a:xfrm>
                    <a:off x="1993" y="777"/>
                    <a:ext cx="100" cy="42"/>
                    <a:chOff x="1999" y="781"/>
                    <a:chExt cx="100" cy="42"/>
                  </a:xfrm>
                </p:grpSpPr>
                <p:grpSp>
                  <p:nvGrpSpPr>
                    <p:cNvPr id="1724" name="Group 1952">
                      <a:extLst>
                        <a:ext uri="{FF2B5EF4-FFF2-40B4-BE49-F238E27FC236}">
                          <a16:creationId xmlns:a16="http://schemas.microsoft.com/office/drawing/2014/main" id="{BC324ADE-7528-6956-D952-F86390381CFF}"/>
                        </a:ext>
                      </a:extLst>
                    </p:cNvPr>
                    <p:cNvGrpSpPr>
                      <a:grpSpLocks/>
                    </p:cNvGrpSpPr>
                    <p:nvPr/>
                  </p:nvGrpSpPr>
                  <p:grpSpPr bwMode="auto">
                    <a:xfrm>
                      <a:off x="1999" y="781"/>
                      <a:ext cx="40" cy="22"/>
                      <a:chOff x="1937" y="882"/>
                      <a:chExt cx="666" cy="347"/>
                    </a:xfrm>
                  </p:grpSpPr>
                  <p:sp>
                    <p:nvSpPr>
                      <p:cNvPr id="1733" name="AutoShape 1953">
                        <a:extLst>
                          <a:ext uri="{FF2B5EF4-FFF2-40B4-BE49-F238E27FC236}">
                            <a16:creationId xmlns:a16="http://schemas.microsoft.com/office/drawing/2014/main" id="{36DB4FAC-6BEF-FDFC-1971-DD67DCCDA6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4" name="AutoShape 1954">
                        <a:extLst>
                          <a:ext uri="{FF2B5EF4-FFF2-40B4-BE49-F238E27FC236}">
                            <a16:creationId xmlns:a16="http://schemas.microsoft.com/office/drawing/2014/main" id="{97A93A90-E867-9BE6-3BA6-6E1CFA23F8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5" name="AutoShape 1955">
                        <a:extLst>
                          <a:ext uri="{FF2B5EF4-FFF2-40B4-BE49-F238E27FC236}">
                            <a16:creationId xmlns:a16="http://schemas.microsoft.com/office/drawing/2014/main" id="{9DFF3C56-BB0C-8BD2-3E38-936FEC2318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25" name="Group 1956">
                      <a:extLst>
                        <a:ext uri="{FF2B5EF4-FFF2-40B4-BE49-F238E27FC236}">
                          <a16:creationId xmlns:a16="http://schemas.microsoft.com/office/drawing/2014/main" id="{6D41FBF1-9521-C63A-4AF1-87A5D9181462}"/>
                        </a:ext>
                      </a:extLst>
                    </p:cNvPr>
                    <p:cNvGrpSpPr>
                      <a:grpSpLocks/>
                    </p:cNvGrpSpPr>
                    <p:nvPr/>
                  </p:nvGrpSpPr>
                  <p:grpSpPr bwMode="auto">
                    <a:xfrm>
                      <a:off x="2029" y="791"/>
                      <a:ext cx="40" cy="22"/>
                      <a:chOff x="1937" y="882"/>
                      <a:chExt cx="666" cy="347"/>
                    </a:xfrm>
                  </p:grpSpPr>
                  <p:sp>
                    <p:nvSpPr>
                      <p:cNvPr id="1730" name="AutoShape 1957">
                        <a:extLst>
                          <a:ext uri="{FF2B5EF4-FFF2-40B4-BE49-F238E27FC236}">
                            <a16:creationId xmlns:a16="http://schemas.microsoft.com/office/drawing/2014/main" id="{A7FEAF2D-F57D-C8CF-D9E3-0BD3DE449C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1" name="AutoShape 1958">
                        <a:extLst>
                          <a:ext uri="{FF2B5EF4-FFF2-40B4-BE49-F238E27FC236}">
                            <a16:creationId xmlns:a16="http://schemas.microsoft.com/office/drawing/2014/main" id="{A39E7308-53A9-8B48-409B-5490D29B9C4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2" name="AutoShape 1959">
                        <a:extLst>
                          <a:ext uri="{FF2B5EF4-FFF2-40B4-BE49-F238E27FC236}">
                            <a16:creationId xmlns:a16="http://schemas.microsoft.com/office/drawing/2014/main" id="{304397B4-F655-F072-F152-BE8D9DB999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26" name="Group 1960">
                      <a:extLst>
                        <a:ext uri="{FF2B5EF4-FFF2-40B4-BE49-F238E27FC236}">
                          <a16:creationId xmlns:a16="http://schemas.microsoft.com/office/drawing/2014/main" id="{CF80E260-B57E-2E46-5FE5-9033C4D34432}"/>
                        </a:ext>
                      </a:extLst>
                    </p:cNvPr>
                    <p:cNvGrpSpPr>
                      <a:grpSpLocks/>
                    </p:cNvGrpSpPr>
                    <p:nvPr/>
                  </p:nvGrpSpPr>
                  <p:grpSpPr bwMode="auto">
                    <a:xfrm>
                      <a:off x="2059" y="801"/>
                      <a:ext cx="40" cy="22"/>
                      <a:chOff x="1937" y="882"/>
                      <a:chExt cx="666" cy="347"/>
                    </a:xfrm>
                  </p:grpSpPr>
                  <p:sp>
                    <p:nvSpPr>
                      <p:cNvPr id="1727" name="AutoShape 1961">
                        <a:extLst>
                          <a:ext uri="{FF2B5EF4-FFF2-40B4-BE49-F238E27FC236}">
                            <a16:creationId xmlns:a16="http://schemas.microsoft.com/office/drawing/2014/main" id="{2E6AE1DD-DC40-5715-BE54-C7E0A717A8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8" name="AutoShape 1962">
                        <a:extLst>
                          <a:ext uri="{FF2B5EF4-FFF2-40B4-BE49-F238E27FC236}">
                            <a16:creationId xmlns:a16="http://schemas.microsoft.com/office/drawing/2014/main" id="{AD4816BD-51A0-E99F-5746-CBB50362369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9" name="AutoShape 1963">
                        <a:extLst>
                          <a:ext uri="{FF2B5EF4-FFF2-40B4-BE49-F238E27FC236}">
                            <a16:creationId xmlns:a16="http://schemas.microsoft.com/office/drawing/2014/main" id="{FC9BA077-B0FD-159E-74D1-2FE4543DC9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6" name="Group 1964">
                    <a:extLst>
                      <a:ext uri="{FF2B5EF4-FFF2-40B4-BE49-F238E27FC236}">
                        <a16:creationId xmlns:a16="http://schemas.microsoft.com/office/drawing/2014/main" id="{4BE92217-46E1-C56D-D8C8-E794D977D478}"/>
                      </a:ext>
                    </a:extLst>
                  </p:cNvPr>
                  <p:cNvGrpSpPr>
                    <a:grpSpLocks/>
                  </p:cNvGrpSpPr>
                  <p:nvPr/>
                </p:nvGrpSpPr>
                <p:grpSpPr bwMode="auto">
                  <a:xfrm>
                    <a:off x="1993" y="771"/>
                    <a:ext cx="100" cy="42"/>
                    <a:chOff x="1999" y="781"/>
                    <a:chExt cx="100" cy="42"/>
                  </a:xfrm>
                </p:grpSpPr>
                <p:grpSp>
                  <p:nvGrpSpPr>
                    <p:cNvPr id="1712" name="Group 1965">
                      <a:extLst>
                        <a:ext uri="{FF2B5EF4-FFF2-40B4-BE49-F238E27FC236}">
                          <a16:creationId xmlns:a16="http://schemas.microsoft.com/office/drawing/2014/main" id="{D85F2AA1-A738-C555-8E21-A0A083BBA336}"/>
                        </a:ext>
                      </a:extLst>
                    </p:cNvPr>
                    <p:cNvGrpSpPr>
                      <a:grpSpLocks/>
                    </p:cNvGrpSpPr>
                    <p:nvPr/>
                  </p:nvGrpSpPr>
                  <p:grpSpPr bwMode="auto">
                    <a:xfrm>
                      <a:off x="1999" y="781"/>
                      <a:ext cx="40" cy="22"/>
                      <a:chOff x="1937" y="882"/>
                      <a:chExt cx="666" cy="347"/>
                    </a:xfrm>
                  </p:grpSpPr>
                  <p:sp>
                    <p:nvSpPr>
                      <p:cNvPr id="1721" name="AutoShape 1966">
                        <a:extLst>
                          <a:ext uri="{FF2B5EF4-FFF2-40B4-BE49-F238E27FC236}">
                            <a16:creationId xmlns:a16="http://schemas.microsoft.com/office/drawing/2014/main" id="{AA891B12-8E0F-EBB5-3599-8689EE8E83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2" name="AutoShape 1967">
                        <a:extLst>
                          <a:ext uri="{FF2B5EF4-FFF2-40B4-BE49-F238E27FC236}">
                            <a16:creationId xmlns:a16="http://schemas.microsoft.com/office/drawing/2014/main" id="{732C2ACF-5993-9B42-0C4B-0F782930D1F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3" name="AutoShape 1968">
                        <a:extLst>
                          <a:ext uri="{FF2B5EF4-FFF2-40B4-BE49-F238E27FC236}">
                            <a16:creationId xmlns:a16="http://schemas.microsoft.com/office/drawing/2014/main" id="{00AE0355-E4BD-1F59-3EB1-DD7415722F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13" name="Group 1969">
                      <a:extLst>
                        <a:ext uri="{FF2B5EF4-FFF2-40B4-BE49-F238E27FC236}">
                          <a16:creationId xmlns:a16="http://schemas.microsoft.com/office/drawing/2014/main" id="{A20418A3-D784-E164-FAA5-B86EF2990F7E}"/>
                        </a:ext>
                      </a:extLst>
                    </p:cNvPr>
                    <p:cNvGrpSpPr>
                      <a:grpSpLocks/>
                    </p:cNvGrpSpPr>
                    <p:nvPr/>
                  </p:nvGrpSpPr>
                  <p:grpSpPr bwMode="auto">
                    <a:xfrm>
                      <a:off x="2029" y="791"/>
                      <a:ext cx="40" cy="22"/>
                      <a:chOff x="1937" y="882"/>
                      <a:chExt cx="666" cy="347"/>
                    </a:xfrm>
                  </p:grpSpPr>
                  <p:sp>
                    <p:nvSpPr>
                      <p:cNvPr id="1718" name="AutoShape 1970">
                        <a:extLst>
                          <a:ext uri="{FF2B5EF4-FFF2-40B4-BE49-F238E27FC236}">
                            <a16:creationId xmlns:a16="http://schemas.microsoft.com/office/drawing/2014/main" id="{EC39E737-E7A2-F042-D9C0-9D4C16607C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9" name="AutoShape 1971">
                        <a:extLst>
                          <a:ext uri="{FF2B5EF4-FFF2-40B4-BE49-F238E27FC236}">
                            <a16:creationId xmlns:a16="http://schemas.microsoft.com/office/drawing/2014/main" id="{A62D85B3-6D13-3FED-AA6F-19B8595BB4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0" name="AutoShape 1972">
                        <a:extLst>
                          <a:ext uri="{FF2B5EF4-FFF2-40B4-BE49-F238E27FC236}">
                            <a16:creationId xmlns:a16="http://schemas.microsoft.com/office/drawing/2014/main" id="{1E84443B-E4B2-48DA-48FB-60D318237A3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14" name="Group 1973">
                      <a:extLst>
                        <a:ext uri="{FF2B5EF4-FFF2-40B4-BE49-F238E27FC236}">
                          <a16:creationId xmlns:a16="http://schemas.microsoft.com/office/drawing/2014/main" id="{4EC1DCAA-2947-5243-1AC7-3B1DE7BC9FAB}"/>
                        </a:ext>
                      </a:extLst>
                    </p:cNvPr>
                    <p:cNvGrpSpPr>
                      <a:grpSpLocks/>
                    </p:cNvGrpSpPr>
                    <p:nvPr/>
                  </p:nvGrpSpPr>
                  <p:grpSpPr bwMode="auto">
                    <a:xfrm>
                      <a:off x="2059" y="801"/>
                      <a:ext cx="40" cy="22"/>
                      <a:chOff x="1937" y="882"/>
                      <a:chExt cx="666" cy="347"/>
                    </a:xfrm>
                  </p:grpSpPr>
                  <p:sp>
                    <p:nvSpPr>
                      <p:cNvPr id="1715" name="AutoShape 1974">
                        <a:extLst>
                          <a:ext uri="{FF2B5EF4-FFF2-40B4-BE49-F238E27FC236}">
                            <a16:creationId xmlns:a16="http://schemas.microsoft.com/office/drawing/2014/main" id="{C9CE0E09-81CA-F0B8-2FBB-F2D64F61CD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6" name="AutoShape 1975">
                        <a:extLst>
                          <a:ext uri="{FF2B5EF4-FFF2-40B4-BE49-F238E27FC236}">
                            <a16:creationId xmlns:a16="http://schemas.microsoft.com/office/drawing/2014/main" id="{6EDF841F-A67C-622C-9899-71F2BC8C95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7" name="AutoShape 1976">
                        <a:extLst>
                          <a:ext uri="{FF2B5EF4-FFF2-40B4-BE49-F238E27FC236}">
                            <a16:creationId xmlns:a16="http://schemas.microsoft.com/office/drawing/2014/main" id="{4EF2520A-B800-3204-59AA-E0C77578CBA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7" name="Group 1977">
                    <a:extLst>
                      <a:ext uri="{FF2B5EF4-FFF2-40B4-BE49-F238E27FC236}">
                        <a16:creationId xmlns:a16="http://schemas.microsoft.com/office/drawing/2014/main" id="{16789110-FA6B-1841-ADDE-5EAC4431CA7E}"/>
                      </a:ext>
                    </a:extLst>
                  </p:cNvPr>
                  <p:cNvGrpSpPr>
                    <a:grpSpLocks/>
                  </p:cNvGrpSpPr>
                  <p:nvPr/>
                </p:nvGrpSpPr>
                <p:grpSpPr bwMode="auto">
                  <a:xfrm>
                    <a:off x="1987" y="785"/>
                    <a:ext cx="100" cy="42"/>
                    <a:chOff x="1999" y="781"/>
                    <a:chExt cx="100" cy="42"/>
                  </a:xfrm>
                </p:grpSpPr>
                <p:grpSp>
                  <p:nvGrpSpPr>
                    <p:cNvPr id="1700" name="Group 1978">
                      <a:extLst>
                        <a:ext uri="{FF2B5EF4-FFF2-40B4-BE49-F238E27FC236}">
                          <a16:creationId xmlns:a16="http://schemas.microsoft.com/office/drawing/2014/main" id="{5A12DBA8-0EC4-ECA2-A498-D591D887A0EA}"/>
                        </a:ext>
                      </a:extLst>
                    </p:cNvPr>
                    <p:cNvGrpSpPr>
                      <a:grpSpLocks/>
                    </p:cNvGrpSpPr>
                    <p:nvPr/>
                  </p:nvGrpSpPr>
                  <p:grpSpPr bwMode="auto">
                    <a:xfrm>
                      <a:off x="1999" y="781"/>
                      <a:ext cx="40" cy="22"/>
                      <a:chOff x="1937" y="882"/>
                      <a:chExt cx="666" cy="347"/>
                    </a:xfrm>
                  </p:grpSpPr>
                  <p:sp>
                    <p:nvSpPr>
                      <p:cNvPr id="1709" name="AutoShape 1979">
                        <a:extLst>
                          <a:ext uri="{FF2B5EF4-FFF2-40B4-BE49-F238E27FC236}">
                            <a16:creationId xmlns:a16="http://schemas.microsoft.com/office/drawing/2014/main" id="{8B66FE3D-C509-41F7-3910-83705D8F14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0" name="AutoShape 1980">
                        <a:extLst>
                          <a:ext uri="{FF2B5EF4-FFF2-40B4-BE49-F238E27FC236}">
                            <a16:creationId xmlns:a16="http://schemas.microsoft.com/office/drawing/2014/main" id="{45DA7CDC-1E65-B138-A137-AED44274BE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1" name="AutoShape 1981">
                        <a:extLst>
                          <a:ext uri="{FF2B5EF4-FFF2-40B4-BE49-F238E27FC236}">
                            <a16:creationId xmlns:a16="http://schemas.microsoft.com/office/drawing/2014/main" id="{263690DC-0EC5-28E0-EDC8-03F7CC8C089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01" name="Group 1982">
                      <a:extLst>
                        <a:ext uri="{FF2B5EF4-FFF2-40B4-BE49-F238E27FC236}">
                          <a16:creationId xmlns:a16="http://schemas.microsoft.com/office/drawing/2014/main" id="{B21225C7-D6B2-AC64-116E-F3FA57C609CF}"/>
                        </a:ext>
                      </a:extLst>
                    </p:cNvPr>
                    <p:cNvGrpSpPr>
                      <a:grpSpLocks/>
                    </p:cNvGrpSpPr>
                    <p:nvPr/>
                  </p:nvGrpSpPr>
                  <p:grpSpPr bwMode="auto">
                    <a:xfrm>
                      <a:off x="2029" y="791"/>
                      <a:ext cx="40" cy="22"/>
                      <a:chOff x="1937" y="882"/>
                      <a:chExt cx="666" cy="347"/>
                    </a:xfrm>
                  </p:grpSpPr>
                  <p:sp>
                    <p:nvSpPr>
                      <p:cNvPr id="1706" name="AutoShape 1983">
                        <a:extLst>
                          <a:ext uri="{FF2B5EF4-FFF2-40B4-BE49-F238E27FC236}">
                            <a16:creationId xmlns:a16="http://schemas.microsoft.com/office/drawing/2014/main" id="{0EBA1CDB-3047-A9D2-D784-3F521F99F9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7" name="AutoShape 1984">
                        <a:extLst>
                          <a:ext uri="{FF2B5EF4-FFF2-40B4-BE49-F238E27FC236}">
                            <a16:creationId xmlns:a16="http://schemas.microsoft.com/office/drawing/2014/main" id="{E7AC8434-340E-36F1-7D93-715EB20579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8" name="AutoShape 1985">
                        <a:extLst>
                          <a:ext uri="{FF2B5EF4-FFF2-40B4-BE49-F238E27FC236}">
                            <a16:creationId xmlns:a16="http://schemas.microsoft.com/office/drawing/2014/main" id="{5820AD3F-6F66-B34C-EF3B-73A4ED07C4F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02" name="Group 1986">
                      <a:extLst>
                        <a:ext uri="{FF2B5EF4-FFF2-40B4-BE49-F238E27FC236}">
                          <a16:creationId xmlns:a16="http://schemas.microsoft.com/office/drawing/2014/main" id="{4611988D-CB73-23FE-6285-1997FAE543AF}"/>
                        </a:ext>
                      </a:extLst>
                    </p:cNvPr>
                    <p:cNvGrpSpPr>
                      <a:grpSpLocks/>
                    </p:cNvGrpSpPr>
                    <p:nvPr/>
                  </p:nvGrpSpPr>
                  <p:grpSpPr bwMode="auto">
                    <a:xfrm>
                      <a:off x="2059" y="801"/>
                      <a:ext cx="40" cy="22"/>
                      <a:chOff x="1937" y="882"/>
                      <a:chExt cx="666" cy="347"/>
                    </a:xfrm>
                  </p:grpSpPr>
                  <p:sp>
                    <p:nvSpPr>
                      <p:cNvPr id="1703" name="AutoShape 1987">
                        <a:extLst>
                          <a:ext uri="{FF2B5EF4-FFF2-40B4-BE49-F238E27FC236}">
                            <a16:creationId xmlns:a16="http://schemas.microsoft.com/office/drawing/2014/main" id="{2934D0A2-DF4A-B49E-C0EC-C8AB3D67C4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4" name="AutoShape 1988">
                        <a:extLst>
                          <a:ext uri="{FF2B5EF4-FFF2-40B4-BE49-F238E27FC236}">
                            <a16:creationId xmlns:a16="http://schemas.microsoft.com/office/drawing/2014/main" id="{14ED7A11-A5EC-0DA9-0F44-4CE114A27C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5" name="AutoShape 1989">
                        <a:extLst>
                          <a:ext uri="{FF2B5EF4-FFF2-40B4-BE49-F238E27FC236}">
                            <a16:creationId xmlns:a16="http://schemas.microsoft.com/office/drawing/2014/main" id="{C33ABED8-065A-7CF7-886F-679888E07BE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8" name="Group 1990">
                    <a:extLst>
                      <a:ext uri="{FF2B5EF4-FFF2-40B4-BE49-F238E27FC236}">
                        <a16:creationId xmlns:a16="http://schemas.microsoft.com/office/drawing/2014/main" id="{A3AEA817-D889-6A92-D7DE-828A9C35C32E}"/>
                      </a:ext>
                    </a:extLst>
                  </p:cNvPr>
                  <p:cNvGrpSpPr>
                    <a:grpSpLocks/>
                  </p:cNvGrpSpPr>
                  <p:nvPr/>
                </p:nvGrpSpPr>
                <p:grpSpPr bwMode="auto">
                  <a:xfrm>
                    <a:off x="1987" y="779"/>
                    <a:ext cx="100" cy="42"/>
                    <a:chOff x="1999" y="781"/>
                    <a:chExt cx="100" cy="42"/>
                  </a:xfrm>
                </p:grpSpPr>
                <p:grpSp>
                  <p:nvGrpSpPr>
                    <p:cNvPr id="916" name="Group 1991">
                      <a:extLst>
                        <a:ext uri="{FF2B5EF4-FFF2-40B4-BE49-F238E27FC236}">
                          <a16:creationId xmlns:a16="http://schemas.microsoft.com/office/drawing/2014/main" id="{FDE9C8FE-26B5-CFC4-54F0-37E660846CCE}"/>
                        </a:ext>
                      </a:extLst>
                    </p:cNvPr>
                    <p:cNvGrpSpPr>
                      <a:grpSpLocks/>
                    </p:cNvGrpSpPr>
                    <p:nvPr/>
                  </p:nvGrpSpPr>
                  <p:grpSpPr bwMode="auto">
                    <a:xfrm>
                      <a:off x="1999" y="781"/>
                      <a:ext cx="40" cy="22"/>
                      <a:chOff x="1937" y="882"/>
                      <a:chExt cx="666" cy="347"/>
                    </a:xfrm>
                  </p:grpSpPr>
                  <p:sp>
                    <p:nvSpPr>
                      <p:cNvPr id="1697" name="AutoShape 1992">
                        <a:extLst>
                          <a:ext uri="{FF2B5EF4-FFF2-40B4-BE49-F238E27FC236}">
                            <a16:creationId xmlns:a16="http://schemas.microsoft.com/office/drawing/2014/main" id="{A6916D88-AEA3-5333-3074-5A80C90691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8" name="AutoShape 1993">
                        <a:extLst>
                          <a:ext uri="{FF2B5EF4-FFF2-40B4-BE49-F238E27FC236}">
                            <a16:creationId xmlns:a16="http://schemas.microsoft.com/office/drawing/2014/main" id="{67784DEF-BE31-BC9F-663A-EF1DEDEF7AA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9" name="AutoShape 1994">
                        <a:extLst>
                          <a:ext uri="{FF2B5EF4-FFF2-40B4-BE49-F238E27FC236}">
                            <a16:creationId xmlns:a16="http://schemas.microsoft.com/office/drawing/2014/main" id="{DF1D774A-1498-AB57-519D-99A26863894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689" name="Group 1995">
                      <a:extLst>
                        <a:ext uri="{FF2B5EF4-FFF2-40B4-BE49-F238E27FC236}">
                          <a16:creationId xmlns:a16="http://schemas.microsoft.com/office/drawing/2014/main" id="{265A87C0-3A3E-9B1C-CD10-3913D5CE3BF0}"/>
                        </a:ext>
                      </a:extLst>
                    </p:cNvPr>
                    <p:cNvGrpSpPr>
                      <a:grpSpLocks/>
                    </p:cNvGrpSpPr>
                    <p:nvPr/>
                  </p:nvGrpSpPr>
                  <p:grpSpPr bwMode="auto">
                    <a:xfrm>
                      <a:off x="2029" y="791"/>
                      <a:ext cx="40" cy="22"/>
                      <a:chOff x="1937" y="882"/>
                      <a:chExt cx="666" cy="347"/>
                    </a:xfrm>
                  </p:grpSpPr>
                  <p:sp>
                    <p:nvSpPr>
                      <p:cNvPr id="1694" name="AutoShape 1996">
                        <a:extLst>
                          <a:ext uri="{FF2B5EF4-FFF2-40B4-BE49-F238E27FC236}">
                            <a16:creationId xmlns:a16="http://schemas.microsoft.com/office/drawing/2014/main" id="{09E57D42-15C5-019F-CBB0-264E069983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5" name="AutoShape 1997">
                        <a:extLst>
                          <a:ext uri="{FF2B5EF4-FFF2-40B4-BE49-F238E27FC236}">
                            <a16:creationId xmlns:a16="http://schemas.microsoft.com/office/drawing/2014/main" id="{D6790B3D-37AC-23E3-E3F9-63C2A6F220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6" name="AutoShape 1998">
                        <a:extLst>
                          <a:ext uri="{FF2B5EF4-FFF2-40B4-BE49-F238E27FC236}">
                            <a16:creationId xmlns:a16="http://schemas.microsoft.com/office/drawing/2014/main" id="{C96ED31C-6361-3831-76ED-752AB6745C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690" name="Group 1999">
                      <a:extLst>
                        <a:ext uri="{FF2B5EF4-FFF2-40B4-BE49-F238E27FC236}">
                          <a16:creationId xmlns:a16="http://schemas.microsoft.com/office/drawing/2014/main" id="{08F93063-8FE3-C943-7485-12D2A54CF7A9}"/>
                        </a:ext>
                      </a:extLst>
                    </p:cNvPr>
                    <p:cNvGrpSpPr>
                      <a:grpSpLocks/>
                    </p:cNvGrpSpPr>
                    <p:nvPr/>
                  </p:nvGrpSpPr>
                  <p:grpSpPr bwMode="auto">
                    <a:xfrm>
                      <a:off x="2059" y="801"/>
                      <a:ext cx="40" cy="22"/>
                      <a:chOff x="1937" y="882"/>
                      <a:chExt cx="666" cy="347"/>
                    </a:xfrm>
                  </p:grpSpPr>
                  <p:sp>
                    <p:nvSpPr>
                      <p:cNvPr id="1691" name="AutoShape 2000">
                        <a:extLst>
                          <a:ext uri="{FF2B5EF4-FFF2-40B4-BE49-F238E27FC236}">
                            <a16:creationId xmlns:a16="http://schemas.microsoft.com/office/drawing/2014/main" id="{E62C2447-B7CF-0DE4-0602-457D6FE612C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2" name="AutoShape 2001">
                        <a:extLst>
                          <a:ext uri="{FF2B5EF4-FFF2-40B4-BE49-F238E27FC236}">
                            <a16:creationId xmlns:a16="http://schemas.microsoft.com/office/drawing/2014/main" id="{3F4C8298-1001-F44B-9ABC-51C1B53279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3" name="AutoShape 2002">
                        <a:extLst>
                          <a:ext uri="{FF2B5EF4-FFF2-40B4-BE49-F238E27FC236}">
                            <a16:creationId xmlns:a16="http://schemas.microsoft.com/office/drawing/2014/main" id="{AD919B6F-EC5C-5C45-3890-B1F6AFE40EC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9" name="Group 2003">
                    <a:extLst>
                      <a:ext uri="{FF2B5EF4-FFF2-40B4-BE49-F238E27FC236}">
                        <a16:creationId xmlns:a16="http://schemas.microsoft.com/office/drawing/2014/main" id="{24576A32-4C22-AFF7-D97D-8FE20171495D}"/>
                      </a:ext>
                    </a:extLst>
                  </p:cNvPr>
                  <p:cNvGrpSpPr>
                    <a:grpSpLocks/>
                  </p:cNvGrpSpPr>
                  <p:nvPr/>
                </p:nvGrpSpPr>
                <p:grpSpPr bwMode="auto">
                  <a:xfrm>
                    <a:off x="1988" y="775"/>
                    <a:ext cx="100" cy="42"/>
                    <a:chOff x="1999" y="781"/>
                    <a:chExt cx="100" cy="42"/>
                  </a:xfrm>
                </p:grpSpPr>
                <p:grpSp>
                  <p:nvGrpSpPr>
                    <p:cNvPr id="840" name="Group 2004">
                      <a:extLst>
                        <a:ext uri="{FF2B5EF4-FFF2-40B4-BE49-F238E27FC236}">
                          <a16:creationId xmlns:a16="http://schemas.microsoft.com/office/drawing/2014/main" id="{41F236D6-AF1F-F82C-1E91-5E29370FFD7F}"/>
                        </a:ext>
                      </a:extLst>
                    </p:cNvPr>
                    <p:cNvGrpSpPr>
                      <a:grpSpLocks/>
                    </p:cNvGrpSpPr>
                    <p:nvPr/>
                  </p:nvGrpSpPr>
                  <p:grpSpPr bwMode="auto">
                    <a:xfrm>
                      <a:off x="1999" y="781"/>
                      <a:ext cx="40" cy="22"/>
                      <a:chOff x="1937" y="882"/>
                      <a:chExt cx="666" cy="347"/>
                    </a:xfrm>
                  </p:grpSpPr>
                  <p:sp>
                    <p:nvSpPr>
                      <p:cNvPr id="913" name="AutoShape 2005">
                        <a:extLst>
                          <a:ext uri="{FF2B5EF4-FFF2-40B4-BE49-F238E27FC236}">
                            <a16:creationId xmlns:a16="http://schemas.microsoft.com/office/drawing/2014/main" id="{C1A1F69A-21E8-38F5-BD5D-D16FA97D87A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4" name="AutoShape 2006">
                        <a:extLst>
                          <a:ext uri="{FF2B5EF4-FFF2-40B4-BE49-F238E27FC236}">
                            <a16:creationId xmlns:a16="http://schemas.microsoft.com/office/drawing/2014/main" id="{0C90B007-C627-9C2F-B8C0-F3372BED8DE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5" name="AutoShape 2007">
                        <a:extLst>
                          <a:ext uri="{FF2B5EF4-FFF2-40B4-BE49-F238E27FC236}">
                            <a16:creationId xmlns:a16="http://schemas.microsoft.com/office/drawing/2014/main" id="{F3EDD8D3-E887-45E0-AC04-47961222CE3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1" name="Group 2008">
                      <a:extLst>
                        <a:ext uri="{FF2B5EF4-FFF2-40B4-BE49-F238E27FC236}">
                          <a16:creationId xmlns:a16="http://schemas.microsoft.com/office/drawing/2014/main" id="{A6D84899-21D4-AC0C-C187-AAF8DC1672B7}"/>
                        </a:ext>
                      </a:extLst>
                    </p:cNvPr>
                    <p:cNvGrpSpPr>
                      <a:grpSpLocks/>
                    </p:cNvGrpSpPr>
                    <p:nvPr/>
                  </p:nvGrpSpPr>
                  <p:grpSpPr bwMode="auto">
                    <a:xfrm>
                      <a:off x="2029" y="791"/>
                      <a:ext cx="40" cy="22"/>
                      <a:chOff x="1937" y="882"/>
                      <a:chExt cx="666" cy="347"/>
                    </a:xfrm>
                  </p:grpSpPr>
                  <p:sp>
                    <p:nvSpPr>
                      <p:cNvPr id="898" name="AutoShape 2009">
                        <a:extLst>
                          <a:ext uri="{FF2B5EF4-FFF2-40B4-BE49-F238E27FC236}">
                            <a16:creationId xmlns:a16="http://schemas.microsoft.com/office/drawing/2014/main" id="{BFF83C6B-E315-7D75-B64D-DBBCC0CC079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1" name="AutoShape 2010">
                        <a:extLst>
                          <a:ext uri="{FF2B5EF4-FFF2-40B4-BE49-F238E27FC236}">
                            <a16:creationId xmlns:a16="http://schemas.microsoft.com/office/drawing/2014/main" id="{3EB419D6-70F7-CDB9-CD1A-E8FC06A4A99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2" name="AutoShape 2011">
                        <a:extLst>
                          <a:ext uri="{FF2B5EF4-FFF2-40B4-BE49-F238E27FC236}">
                            <a16:creationId xmlns:a16="http://schemas.microsoft.com/office/drawing/2014/main" id="{AC2E5858-5C1C-B846-6DF7-BCF7FBF53BF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6" name="Group 2012">
                      <a:extLst>
                        <a:ext uri="{FF2B5EF4-FFF2-40B4-BE49-F238E27FC236}">
                          <a16:creationId xmlns:a16="http://schemas.microsoft.com/office/drawing/2014/main" id="{DD23640D-4AE7-E6FB-4FCE-FA6B0EC6F41B}"/>
                        </a:ext>
                      </a:extLst>
                    </p:cNvPr>
                    <p:cNvGrpSpPr>
                      <a:grpSpLocks/>
                    </p:cNvGrpSpPr>
                    <p:nvPr/>
                  </p:nvGrpSpPr>
                  <p:grpSpPr bwMode="auto">
                    <a:xfrm>
                      <a:off x="2059" y="801"/>
                      <a:ext cx="40" cy="22"/>
                      <a:chOff x="1937" y="882"/>
                      <a:chExt cx="666" cy="347"/>
                    </a:xfrm>
                  </p:grpSpPr>
                  <p:sp>
                    <p:nvSpPr>
                      <p:cNvPr id="847" name="AutoShape 2013">
                        <a:extLst>
                          <a:ext uri="{FF2B5EF4-FFF2-40B4-BE49-F238E27FC236}">
                            <a16:creationId xmlns:a16="http://schemas.microsoft.com/office/drawing/2014/main" id="{C9DBEFE5-695D-D0E1-A4D8-84CF06EB316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48" name="AutoShape 2014">
                        <a:extLst>
                          <a:ext uri="{FF2B5EF4-FFF2-40B4-BE49-F238E27FC236}">
                            <a16:creationId xmlns:a16="http://schemas.microsoft.com/office/drawing/2014/main" id="{4CF6ACC1-F000-050A-7C23-1745F6DC58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49" name="AutoShape 2015">
                        <a:extLst>
                          <a:ext uri="{FF2B5EF4-FFF2-40B4-BE49-F238E27FC236}">
                            <a16:creationId xmlns:a16="http://schemas.microsoft.com/office/drawing/2014/main" id="{27331677-1DF9-BA58-0F98-5AAC42C436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94" name="AutoShape 2016">
                  <a:extLst>
                    <a:ext uri="{FF2B5EF4-FFF2-40B4-BE49-F238E27FC236}">
                      <a16:creationId xmlns:a16="http://schemas.microsoft.com/office/drawing/2014/main" id="{4AE3D9E5-B03C-534B-E6EA-5917AC234B9F}"/>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5" name="AutoShape 2017">
                  <a:extLst>
                    <a:ext uri="{FF2B5EF4-FFF2-40B4-BE49-F238E27FC236}">
                      <a16:creationId xmlns:a16="http://schemas.microsoft.com/office/drawing/2014/main" id="{2E7E076D-4FD9-CE3F-02D4-F234D15CD4DE}"/>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6" name="AutoShape 2018" descr="大波">
                  <a:extLst>
                    <a:ext uri="{FF2B5EF4-FFF2-40B4-BE49-F238E27FC236}">
                      <a16:creationId xmlns:a16="http://schemas.microsoft.com/office/drawing/2014/main" id="{6F3500DC-9CD1-D738-06BD-BF999836E0B4}"/>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97" name="Group 2019">
                  <a:extLst>
                    <a:ext uri="{FF2B5EF4-FFF2-40B4-BE49-F238E27FC236}">
                      <a16:creationId xmlns:a16="http://schemas.microsoft.com/office/drawing/2014/main" id="{53585F3C-D901-21F1-5404-8A409A5C05B0}"/>
                    </a:ext>
                  </a:extLst>
                </p:cNvPr>
                <p:cNvGrpSpPr>
                  <a:grpSpLocks/>
                </p:cNvGrpSpPr>
                <p:nvPr/>
              </p:nvGrpSpPr>
              <p:grpSpPr bwMode="auto">
                <a:xfrm>
                  <a:off x="1919" y="755"/>
                  <a:ext cx="49" cy="103"/>
                  <a:chOff x="1919" y="755"/>
                  <a:chExt cx="49" cy="103"/>
                </a:xfrm>
              </p:grpSpPr>
              <p:grpSp>
                <p:nvGrpSpPr>
                  <p:cNvPr id="99" name="Group 2020">
                    <a:extLst>
                      <a:ext uri="{FF2B5EF4-FFF2-40B4-BE49-F238E27FC236}">
                        <a16:creationId xmlns:a16="http://schemas.microsoft.com/office/drawing/2014/main" id="{B0AC8BC0-2EA5-4ED8-0979-0BED8802395D}"/>
                      </a:ext>
                    </a:extLst>
                  </p:cNvPr>
                  <p:cNvGrpSpPr>
                    <a:grpSpLocks/>
                  </p:cNvGrpSpPr>
                  <p:nvPr/>
                </p:nvGrpSpPr>
                <p:grpSpPr bwMode="auto">
                  <a:xfrm rot="-6844529">
                    <a:off x="1890" y="787"/>
                    <a:ext cx="100" cy="42"/>
                    <a:chOff x="1999" y="781"/>
                    <a:chExt cx="100" cy="42"/>
                  </a:xfrm>
                </p:grpSpPr>
                <p:grpSp>
                  <p:nvGrpSpPr>
                    <p:cNvPr id="113" name="Group 2021">
                      <a:extLst>
                        <a:ext uri="{FF2B5EF4-FFF2-40B4-BE49-F238E27FC236}">
                          <a16:creationId xmlns:a16="http://schemas.microsoft.com/office/drawing/2014/main" id="{25D46B72-E1E2-DAD5-8586-74F3154820FE}"/>
                        </a:ext>
                      </a:extLst>
                    </p:cNvPr>
                    <p:cNvGrpSpPr>
                      <a:grpSpLocks/>
                    </p:cNvGrpSpPr>
                    <p:nvPr/>
                  </p:nvGrpSpPr>
                  <p:grpSpPr bwMode="auto">
                    <a:xfrm>
                      <a:off x="1999" y="781"/>
                      <a:ext cx="40" cy="22"/>
                      <a:chOff x="1937" y="882"/>
                      <a:chExt cx="666" cy="347"/>
                    </a:xfrm>
                  </p:grpSpPr>
                  <p:sp>
                    <p:nvSpPr>
                      <p:cNvPr id="122" name="AutoShape 2022">
                        <a:extLst>
                          <a:ext uri="{FF2B5EF4-FFF2-40B4-BE49-F238E27FC236}">
                            <a16:creationId xmlns:a16="http://schemas.microsoft.com/office/drawing/2014/main" id="{C5DBB501-B63E-514E-511E-51CCBB658E9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3" name="AutoShape 2023">
                        <a:extLst>
                          <a:ext uri="{FF2B5EF4-FFF2-40B4-BE49-F238E27FC236}">
                            <a16:creationId xmlns:a16="http://schemas.microsoft.com/office/drawing/2014/main" id="{F90709E6-9F8B-5FDD-2E45-AD94857420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4" name="AutoShape 2024">
                        <a:extLst>
                          <a:ext uri="{FF2B5EF4-FFF2-40B4-BE49-F238E27FC236}">
                            <a16:creationId xmlns:a16="http://schemas.microsoft.com/office/drawing/2014/main" id="{13E10EA4-9D1D-E73F-5903-15D6BEDB259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14" name="Group 2025">
                      <a:extLst>
                        <a:ext uri="{FF2B5EF4-FFF2-40B4-BE49-F238E27FC236}">
                          <a16:creationId xmlns:a16="http://schemas.microsoft.com/office/drawing/2014/main" id="{55806D64-84A8-4F20-CCC0-F15ACA0B5364}"/>
                        </a:ext>
                      </a:extLst>
                    </p:cNvPr>
                    <p:cNvGrpSpPr>
                      <a:grpSpLocks/>
                    </p:cNvGrpSpPr>
                    <p:nvPr/>
                  </p:nvGrpSpPr>
                  <p:grpSpPr bwMode="auto">
                    <a:xfrm>
                      <a:off x="2029" y="791"/>
                      <a:ext cx="40" cy="22"/>
                      <a:chOff x="1937" y="882"/>
                      <a:chExt cx="666" cy="347"/>
                    </a:xfrm>
                  </p:grpSpPr>
                  <p:sp>
                    <p:nvSpPr>
                      <p:cNvPr id="119" name="AutoShape 2026">
                        <a:extLst>
                          <a:ext uri="{FF2B5EF4-FFF2-40B4-BE49-F238E27FC236}">
                            <a16:creationId xmlns:a16="http://schemas.microsoft.com/office/drawing/2014/main" id="{1EF426CD-BBDA-A61E-9EFD-88DBF5A3C2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0" name="AutoShape 2027">
                        <a:extLst>
                          <a:ext uri="{FF2B5EF4-FFF2-40B4-BE49-F238E27FC236}">
                            <a16:creationId xmlns:a16="http://schemas.microsoft.com/office/drawing/2014/main" id="{CEEE250B-D0CE-E9A9-369B-FC22A326B3D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1" name="AutoShape 2028">
                        <a:extLst>
                          <a:ext uri="{FF2B5EF4-FFF2-40B4-BE49-F238E27FC236}">
                            <a16:creationId xmlns:a16="http://schemas.microsoft.com/office/drawing/2014/main" id="{D78F7CAE-563D-6976-58D6-B12139DDC5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15" name="Group 2029">
                      <a:extLst>
                        <a:ext uri="{FF2B5EF4-FFF2-40B4-BE49-F238E27FC236}">
                          <a16:creationId xmlns:a16="http://schemas.microsoft.com/office/drawing/2014/main" id="{76F25CC7-2151-5092-C823-D66DD51445C8}"/>
                        </a:ext>
                      </a:extLst>
                    </p:cNvPr>
                    <p:cNvGrpSpPr>
                      <a:grpSpLocks/>
                    </p:cNvGrpSpPr>
                    <p:nvPr/>
                  </p:nvGrpSpPr>
                  <p:grpSpPr bwMode="auto">
                    <a:xfrm>
                      <a:off x="2059" y="801"/>
                      <a:ext cx="40" cy="22"/>
                      <a:chOff x="1937" y="882"/>
                      <a:chExt cx="666" cy="347"/>
                    </a:xfrm>
                  </p:grpSpPr>
                  <p:sp>
                    <p:nvSpPr>
                      <p:cNvPr id="116" name="AutoShape 2030">
                        <a:extLst>
                          <a:ext uri="{FF2B5EF4-FFF2-40B4-BE49-F238E27FC236}">
                            <a16:creationId xmlns:a16="http://schemas.microsoft.com/office/drawing/2014/main" id="{3F214D29-3838-3D6A-D4DE-39487617B4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7" name="AutoShape 2031">
                        <a:extLst>
                          <a:ext uri="{FF2B5EF4-FFF2-40B4-BE49-F238E27FC236}">
                            <a16:creationId xmlns:a16="http://schemas.microsoft.com/office/drawing/2014/main" id="{6AE7B975-D8D6-A369-1575-C84D88449C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8" name="AutoShape 2032">
                        <a:extLst>
                          <a:ext uri="{FF2B5EF4-FFF2-40B4-BE49-F238E27FC236}">
                            <a16:creationId xmlns:a16="http://schemas.microsoft.com/office/drawing/2014/main" id="{0F461DFE-A4A4-FFCF-FCD4-F2B083DDD9D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00" name="Group 2033">
                    <a:extLst>
                      <a:ext uri="{FF2B5EF4-FFF2-40B4-BE49-F238E27FC236}">
                        <a16:creationId xmlns:a16="http://schemas.microsoft.com/office/drawing/2014/main" id="{47C29034-36EE-4491-2917-84ABAC92A7A3}"/>
                      </a:ext>
                    </a:extLst>
                  </p:cNvPr>
                  <p:cNvGrpSpPr>
                    <a:grpSpLocks/>
                  </p:cNvGrpSpPr>
                  <p:nvPr/>
                </p:nvGrpSpPr>
                <p:grpSpPr bwMode="auto">
                  <a:xfrm rot="-6844529">
                    <a:off x="1897" y="784"/>
                    <a:ext cx="100" cy="42"/>
                    <a:chOff x="1999" y="781"/>
                    <a:chExt cx="100" cy="42"/>
                  </a:xfrm>
                </p:grpSpPr>
                <p:grpSp>
                  <p:nvGrpSpPr>
                    <p:cNvPr id="101" name="Group 2034">
                      <a:extLst>
                        <a:ext uri="{FF2B5EF4-FFF2-40B4-BE49-F238E27FC236}">
                          <a16:creationId xmlns:a16="http://schemas.microsoft.com/office/drawing/2014/main" id="{ACCE070E-32B5-CBAD-2C2B-2706935AD48D}"/>
                        </a:ext>
                      </a:extLst>
                    </p:cNvPr>
                    <p:cNvGrpSpPr>
                      <a:grpSpLocks/>
                    </p:cNvGrpSpPr>
                    <p:nvPr/>
                  </p:nvGrpSpPr>
                  <p:grpSpPr bwMode="auto">
                    <a:xfrm>
                      <a:off x="1999" y="781"/>
                      <a:ext cx="40" cy="22"/>
                      <a:chOff x="1937" y="882"/>
                      <a:chExt cx="666" cy="347"/>
                    </a:xfrm>
                  </p:grpSpPr>
                  <p:sp>
                    <p:nvSpPr>
                      <p:cNvPr id="110" name="AutoShape 2035">
                        <a:extLst>
                          <a:ext uri="{FF2B5EF4-FFF2-40B4-BE49-F238E27FC236}">
                            <a16:creationId xmlns:a16="http://schemas.microsoft.com/office/drawing/2014/main" id="{5EFAA10F-F810-5A1B-280A-B440140F466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1" name="AutoShape 2036">
                        <a:extLst>
                          <a:ext uri="{FF2B5EF4-FFF2-40B4-BE49-F238E27FC236}">
                            <a16:creationId xmlns:a16="http://schemas.microsoft.com/office/drawing/2014/main" id="{81B47BC7-8EE9-E258-25C8-393D925B9D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2" name="AutoShape 2037">
                        <a:extLst>
                          <a:ext uri="{FF2B5EF4-FFF2-40B4-BE49-F238E27FC236}">
                            <a16:creationId xmlns:a16="http://schemas.microsoft.com/office/drawing/2014/main" id="{60EDB10A-2181-429A-E4FC-5CAFBDB0CCE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02" name="Group 2038">
                      <a:extLst>
                        <a:ext uri="{FF2B5EF4-FFF2-40B4-BE49-F238E27FC236}">
                          <a16:creationId xmlns:a16="http://schemas.microsoft.com/office/drawing/2014/main" id="{BEC57226-9015-DA83-D106-E5529B7A8A9F}"/>
                        </a:ext>
                      </a:extLst>
                    </p:cNvPr>
                    <p:cNvGrpSpPr>
                      <a:grpSpLocks/>
                    </p:cNvGrpSpPr>
                    <p:nvPr/>
                  </p:nvGrpSpPr>
                  <p:grpSpPr bwMode="auto">
                    <a:xfrm>
                      <a:off x="2029" y="791"/>
                      <a:ext cx="40" cy="22"/>
                      <a:chOff x="1937" y="882"/>
                      <a:chExt cx="666" cy="347"/>
                    </a:xfrm>
                  </p:grpSpPr>
                  <p:sp>
                    <p:nvSpPr>
                      <p:cNvPr id="107" name="AutoShape 2039">
                        <a:extLst>
                          <a:ext uri="{FF2B5EF4-FFF2-40B4-BE49-F238E27FC236}">
                            <a16:creationId xmlns:a16="http://schemas.microsoft.com/office/drawing/2014/main" id="{86C6D62D-573B-41D2-F15A-D4A74F4B35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8" name="AutoShape 2040">
                        <a:extLst>
                          <a:ext uri="{FF2B5EF4-FFF2-40B4-BE49-F238E27FC236}">
                            <a16:creationId xmlns:a16="http://schemas.microsoft.com/office/drawing/2014/main" id="{F91A090F-80C2-E5FC-24C4-819FDC658A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9" name="AutoShape 2041">
                        <a:extLst>
                          <a:ext uri="{FF2B5EF4-FFF2-40B4-BE49-F238E27FC236}">
                            <a16:creationId xmlns:a16="http://schemas.microsoft.com/office/drawing/2014/main" id="{F1AA62CB-3FA4-30F9-C23D-EEBD5D06A5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03" name="Group 2042">
                      <a:extLst>
                        <a:ext uri="{FF2B5EF4-FFF2-40B4-BE49-F238E27FC236}">
                          <a16:creationId xmlns:a16="http://schemas.microsoft.com/office/drawing/2014/main" id="{56B3D3E4-C88C-C76B-DEF7-830A217371BF}"/>
                        </a:ext>
                      </a:extLst>
                    </p:cNvPr>
                    <p:cNvGrpSpPr>
                      <a:grpSpLocks/>
                    </p:cNvGrpSpPr>
                    <p:nvPr/>
                  </p:nvGrpSpPr>
                  <p:grpSpPr bwMode="auto">
                    <a:xfrm>
                      <a:off x="2059" y="801"/>
                      <a:ext cx="40" cy="22"/>
                      <a:chOff x="1937" y="882"/>
                      <a:chExt cx="666" cy="347"/>
                    </a:xfrm>
                  </p:grpSpPr>
                  <p:sp>
                    <p:nvSpPr>
                      <p:cNvPr id="104" name="AutoShape 2043">
                        <a:extLst>
                          <a:ext uri="{FF2B5EF4-FFF2-40B4-BE49-F238E27FC236}">
                            <a16:creationId xmlns:a16="http://schemas.microsoft.com/office/drawing/2014/main" id="{F105303B-7943-9880-D948-9F30138484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5" name="AutoShape 2044">
                        <a:extLst>
                          <a:ext uri="{FF2B5EF4-FFF2-40B4-BE49-F238E27FC236}">
                            <a16:creationId xmlns:a16="http://schemas.microsoft.com/office/drawing/2014/main" id="{AD36862B-320B-6158-9132-7C514223EB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6" name="AutoShape 2045">
                        <a:extLst>
                          <a:ext uri="{FF2B5EF4-FFF2-40B4-BE49-F238E27FC236}">
                            <a16:creationId xmlns:a16="http://schemas.microsoft.com/office/drawing/2014/main" id="{F07B0F70-1E09-B1C9-C47C-6B6DE73B8A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98" name="AutoShape 2046">
                  <a:extLst>
                    <a:ext uri="{FF2B5EF4-FFF2-40B4-BE49-F238E27FC236}">
                      <a16:creationId xmlns:a16="http://schemas.microsoft.com/office/drawing/2014/main" id="{43AE0255-BEEB-FA81-0D3E-5FCD0EB46377}"/>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7" name="グループ化 6">
              <a:extLst>
                <a:ext uri="{FF2B5EF4-FFF2-40B4-BE49-F238E27FC236}">
                  <a16:creationId xmlns:a16="http://schemas.microsoft.com/office/drawing/2014/main" id="{CBF16F44-D5EE-DC43-7EAE-3F8C6ACB09A5}"/>
                </a:ext>
              </a:extLst>
            </p:cNvPr>
            <p:cNvGrpSpPr>
              <a:grpSpLocks noChangeAspect="1"/>
            </p:cNvGrpSpPr>
            <p:nvPr/>
          </p:nvGrpSpPr>
          <p:grpSpPr>
            <a:xfrm>
              <a:off x="3952095" y="5728302"/>
              <a:ext cx="1082981" cy="208904"/>
              <a:chOff x="10123980" y="4115470"/>
              <a:chExt cx="5400292" cy="1041722"/>
            </a:xfrm>
          </p:grpSpPr>
          <p:sp>
            <p:nvSpPr>
              <p:cNvPr id="35" name="フローチャート : 代替処理 2286">
                <a:extLst>
                  <a:ext uri="{FF2B5EF4-FFF2-40B4-BE49-F238E27FC236}">
                    <a16:creationId xmlns:a16="http://schemas.microsoft.com/office/drawing/2014/main" id="{DEF3F203-B626-D488-B3F3-3ED3AAD7479C}"/>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6" name="フローチャート : 代替処理 2287">
                <a:extLst>
                  <a:ext uri="{FF2B5EF4-FFF2-40B4-BE49-F238E27FC236}">
                    <a16:creationId xmlns:a16="http://schemas.microsoft.com/office/drawing/2014/main" id="{56B7C755-2A96-427E-DF12-148B4338EED4}"/>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7" name="フローチャート : 代替処理 2288">
                <a:extLst>
                  <a:ext uri="{FF2B5EF4-FFF2-40B4-BE49-F238E27FC236}">
                    <a16:creationId xmlns:a16="http://schemas.microsoft.com/office/drawing/2014/main" id="{7AA0580D-A0CB-02D0-C2DF-7FE4B3334993}"/>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8" name="フローチャート : 代替処理 2289">
                <a:extLst>
                  <a:ext uri="{FF2B5EF4-FFF2-40B4-BE49-F238E27FC236}">
                    <a16:creationId xmlns:a16="http://schemas.microsoft.com/office/drawing/2014/main" id="{132FA981-84B3-F141-8A0B-B7C33D164AFA}"/>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9" name="フローチャート : 代替処理 2290">
                <a:extLst>
                  <a:ext uri="{FF2B5EF4-FFF2-40B4-BE49-F238E27FC236}">
                    <a16:creationId xmlns:a16="http://schemas.microsoft.com/office/drawing/2014/main" id="{FE649C20-DC30-71D0-0D63-18887CA1F06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0" name="フローチャート : 代替処理 2291">
                <a:extLst>
                  <a:ext uri="{FF2B5EF4-FFF2-40B4-BE49-F238E27FC236}">
                    <a16:creationId xmlns:a16="http://schemas.microsoft.com/office/drawing/2014/main" id="{800DE37C-8E05-FDA3-6052-72B5034306D4}"/>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1" name="フローチャート : 代替処理 2292">
                <a:extLst>
                  <a:ext uri="{FF2B5EF4-FFF2-40B4-BE49-F238E27FC236}">
                    <a16:creationId xmlns:a16="http://schemas.microsoft.com/office/drawing/2014/main" id="{7B4E5043-7B2B-AEF2-8816-407479CDD2EA}"/>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3" name="フローチャート : 代替処理 2293">
                <a:extLst>
                  <a:ext uri="{FF2B5EF4-FFF2-40B4-BE49-F238E27FC236}">
                    <a16:creationId xmlns:a16="http://schemas.microsoft.com/office/drawing/2014/main" id="{503A1C91-7DC4-A61A-203A-49E49A7C3892}"/>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4" name="フローチャート : 代替処理 2294">
                <a:extLst>
                  <a:ext uri="{FF2B5EF4-FFF2-40B4-BE49-F238E27FC236}">
                    <a16:creationId xmlns:a16="http://schemas.microsoft.com/office/drawing/2014/main" id="{2B7D089E-42CB-01E5-114B-11ADBD389150}"/>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5" name="フローチャート : 代替処理 2295">
                <a:extLst>
                  <a:ext uri="{FF2B5EF4-FFF2-40B4-BE49-F238E27FC236}">
                    <a16:creationId xmlns:a16="http://schemas.microsoft.com/office/drawing/2014/main" id="{3D1956B0-57DF-C2E5-9D86-4FF2C5427A5E}"/>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6" name="フローチャート : 代替処理 2296">
                <a:extLst>
                  <a:ext uri="{FF2B5EF4-FFF2-40B4-BE49-F238E27FC236}">
                    <a16:creationId xmlns:a16="http://schemas.microsoft.com/office/drawing/2014/main" id="{83331F81-4A89-C18F-9B67-5B84FB3D416D}"/>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7" name="フローチャート : 代替処理 2297">
                <a:extLst>
                  <a:ext uri="{FF2B5EF4-FFF2-40B4-BE49-F238E27FC236}">
                    <a16:creationId xmlns:a16="http://schemas.microsoft.com/office/drawing/2014/main" id="{2FAA9EA4-A31C-030C-35EF-1716C20C1895}"/>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8" name="フローチャート : 代替処理 2298">
                <a:extLst>
                  <a:ext uri="{FF2B5EF4-FFF2-40B4-BE49-F238E27FC236}">
                    <a16:creationId xmlns:a16="http://schemas.microsoft.com/office/drawing/2014/main" id="{AA08711C-4F75-198B-7789-72E46F562E7E}"/>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9" name="フローチャート : 代替処理 2299">
                <a:extLst>
                  <a:ext uri="{FF2B5EF4-FFF2-40B4-BE49-F238E27FC236}">
                    <a16:creationId xmlns:a16="http://schemas.microsoft.com/office/drawing/2014/main" id="{78EDDC70-C662-F940-D0BC-C8A846D4D36E}"/>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0" name="フローチャート : 代替処理 2300">
                <a:extLst>
                  <a:ext uri="{FF2B5EF4-FFF2-40B4-BE49-F238E27FC236}">
                    <a16:creationId xmlns:a16="http://schemas.microsoft.com/office/drawing/2014/main" id="{8748ACCB-4BB7-7BC8-824D-90D324A4D182}"/>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1" name="フローチャート : 代替処理 2301">
                <a:extLst>
                  <a:ext uri="{FF2B5EF4-FFF2-40B4-BE49-F238E27FC236}">
                    <a16:creationId xmlns:a16="http://schemas.microsoft.com/office/drawing/2014/main" id="{6EB8DDD3-C787-CAEB-62AE-AA24695EFFC9}"/>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nvGrpSpPr>
              <p:cNvPr id="52" name="グループ化 51">
                <a:extLst>
                  <a:ext uri="{FF2B5EF4-FFF2-40B4-BE49-F238E27FC236}">
                    <a16:creationId xmlns:a16="http://schemas.microsoft.com/office/drawing/2014/main" id="{242C77E9-F750-C634-05A7-BD352E478E15}"/>
                  </a:ext>
                </a:extLst>
              </p:cNvPr>
              <p:cNvGrpSpPr/>
              <p:nvPr/>
            </p:nvGrpSpPr>
            <p:grpSpPr>
              <a:xfrm>
                <a:off x="10281592" y="4392881"/>
                <a:ext cx="1189195" cy="764311"/>
                <a:chOff x="10281592" y="4392881"/>
                <a:chExt cx="1189195" cy="764311"/>
              </a:xfrm>
            </p:grpSpPr>
            <p:sp>
              <p:nvSpPr>
                <p:cNvPr id="74" name="フローチャート : 代替処理 2323">
                  <a:extLst>
                    <a:ext uri="{FF2B5EF4-FFF2-40B4-BE49-F238E27FC236}">
                      <a16:creationId xmlns:a16="http://schemas.microsoft.com/office/drawing/2014/main" id="{F5145A64-8ECD-269C-0C75-FA5E0873C6F1}"/>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5" name="フローチャート : 代替処理 2324">
                  <a:extLst>
                    <a:ext uri="{FF2B5EF4-FFF2-40B4-BE49-F238E27FC236}">
                      <a16:creationId xmlns:a16="http://schemas.microsoft.com/office/drawing/2014/main" id="{13F026C6-3294-6A2D-444F-9A48DEED89DE}"/>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6" name="フローチャート : 代替処理 2325">
                  <a:extLst>
                    <a:ext uri="{FF2B5EF4-FFF2-40B4-BE49-F238E27FC236}">
                      <a16:creationId xmlns:a16="http://schemas.microsoft.com/office/drawing/2014/main" id="{55C3E552-6D7B-752A-112D-1AF1772273D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7" name="AutoShape 1619">
                  <a:extLst>
                    <a:ext uri="{FF2B5EF4-FFF2-40B4-BE49-F238E27FC236}">
                      <a16:creationId xmlns:a16="http://schemas.microsoft.com/office/drawing/2014/main" id="{5A892A45-C216-FE7E-A1F2-0736B4A47B8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8" name="AutoShape 1619">
                  <a:extLst>
                    <a:ext uri="{FF2B5EF4-FFF2-40B4-BE49-F238E27FC236}">
                      <a16:creationId xmlns:a16="http://schemas.microsoft.com/office/drawing/2014/main" id="{286AC6C6-4335-2390-3753-4F64A1DAC70C}"/>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9" name="AutoShape 1619">
                  <a:extLst>
                    <a:ext uri="{FF2B5EF4-FFF2-40B4-BE49-F238E27FC236}">
                      <a16:creationId xmlns:a16="http://schemas.microsoft.com/office/drawing/2014/main" id="{28DC1EDB-79E1-D8EE-6AE8-A71DA0E6AB71}"/>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80" name="フローチャート : 代替処理 2329">
                  <a:extLst>
                    <a:ext uri="{FF2B5EF4-FFF2-40B4-BE49-F238E27FC236}">
                      <a16:creationId xmlns:a16="http://schemas.microsoft.com/office/drawing/2014/main" id="{5D8D877B-13D4-36D8-F8A1-5E6071899293}"/>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81" name="フローチャート : 代替処理 2330">
                  <a:extLst>
                    <a:ext uri="{FF2B5EF4-FFF2-40B4-BE49-F238E27FC236}">
                      <a16:creationId xmlns:a16="http://schemas.microsoft.com/office/drawing/2014/main" id="{7283B13A-0F88-2254-5CEC-E3C3FBDD50D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grpSp>
            <p:nvGrpSpPr>
              <p:cNvPr id="53" name="グループ化 52">
                <a:extLst>
                  <a:ext uri="{FF2B5EF4-FFF2-40B4-BE49-F238E27FC236}">
                    <a16:creationId xmlns:a16="http://schemas.microsoft.com/office/drawing/2014/main" id="{3F641CE1-6F7F-F487-0A93-4A857AC7537E}"/>
                  </a:ext>
                </a:extLst>
              </p:cNvPr>
              <p:cNvGrpSpPr/>
              <p:nvPr/>
            </p:nvGrpSpPr>
            <p:grpSpPr>
              <a:xfrm>
                <a:off x="11972717" y="4392881"/>
                <a:ext cx="1189195" cy="764311"/>
                <a:chOff x="10281592" y="4392881"/>
                <a:chExt cx="1189195" cy="764311"/>
              </a:xfrm>
            </p:grpSpPr>
            <p:sp>
              <p:nvSpPr>
                <p:cNvPr id="66" name="フローチャート : 代替処理 2315">
                  <a:extLst>
                    <a:ext uri="{FF2B5EF4-FFF2-40B4-BE49-F238E27FC236}">
                      <a16:creationId xmlns:a16="http://schemas.microsoft.com/office/drawing/2014/main" id="{606C3C8E-08C0-15D7-D140-8BFFE474B9FB}"/>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7" name="フローチャート : 代替処理 2316">
                  <a:extLst>
                    <a:ext uri="{FF2B5EF4-FFF2-40B4-BE49-F238E27FC236}">
                      <a16:creationId xmlns:a16="http://schemas.microsoft.com/office/drawing/2014/main" id="{3EEA07C4-9745-CA0C-D93A-928E4B5582BF}"/>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8" name="フローチャート : 代替処理 2317">
                  <a:extLst>
                    <a:ext uri="{FF2B5EF4-FFF2-40B4-BE49-F238E27FC236}">
                      <a16:creationId xmlns:a16="http://schemas.microsoft.com/office/drawing/2014/main" id="{63887D6A-BBBE-00D2-1905-C47952763D8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9" name="AutoShape 1619">
                  <a:extLst>
                    <a:ext uri="{FF2B5EF4-FFF2-40B4-BE49-F238E27FC236}">
                      <a16:creationId xmlns:a16="http://schemas.microsoft.com/office/drawing/2014/main" id="{CBC6D821-01DA-3AEA-87DD-758D0DFF3B98}"/>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0" name="AutoShape 1619">
                  <a:extLst>
                    <a:ext uri="{FF2B5EF4-FFF2-40B4-BE49-F238E27FC236}">
                      <a16:creationId xmlns:a16="http://schemas.microsoft.com/office/drawing/2014/main" id="{AC773DB7-CFAA-E4DD-D132-E92C2AE57217}"/>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1" name="AutoShape 1619">
                  <a:extLst>
                    <a:ext uri="{FF2B5EF4-FFF2-40B4-BE49-F238E27FC236}">
                      <a16:creationId xmlns:a16="http://schemas.microsoft.com/office/drawing/2014/main" id="{D7E71A23-B6F0-1B28-E5E8-360D0AE8CEE0}"/>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2" name="フローチャート : 代替処理 2321">
                  <a:extLst>
                    <a:ext uri="{FF2B5EF4-FFF2-40B4-BE49-F238E27FC236}">
                      <a16:creationId xmlns:a16="http://schemas.microsoft.com/office/drawing/2014/main" id="{CBCF457F-DEE4-9357-FDB1-ED6F58CE79E0}"/>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3" name="フローチャート : 代替処理 2322">
                  <a:extLst>
                    <a:ext uri="{FF2B5EF4-FFF2-40B4-BE49-F238E27FC236}">
                      <a16:creationId xmlns:a16="http://schemas.microsoft.com/office/drawing/2014/main" id="{02DC5524-2FFF-D050-D63A-3CAC4CDF581C}"/>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grpSp>
            <p:nvGrpSpPr>
              <p:cNvPr id="54" name="グループ化 53">
                <a:extLst>
                  <a:ext uri="{FF2B5EF4-FFF2-40B4-BE49-F238E27FC236}">
                    <a16:creationId xmlns:a16="http://schemas.microsoft.com/office/drawing/2014/main" id="{1CFEC92B-71CA-3F1E-D55E-DDE378C43743}"/>
                  </a:ext>
                </a:extLst>
              </p:cNvPr>
              <p:cNvGrpSpPr/>
              <p:nvPr/>
            </p:nvGrpSpPr>
            <p:grpSpPr>
              <a:xfrm>
                <a:off x="13628901" y="4392881"/>
                <a:ext cx="1189195" cy="764311"/>
                <a:chOff x="10281592" y="4392881"/>
                <a:chExt cx="1189195" cy="764311"/>
              </a:xfrm>
            </p:grpSpPr>
            <p:sp>
              <p:nvSpPr>
                <p:cNvPr id="57" name="フローチャート : 代替処理 2307">
                  <a:extLst>
                    <a:ext uri="{FF2B5EF4-FFF2-40B4-BE49-F238E27FC236}">
                      <a16:creationId xmlns:a16="http://schemas.microsoft.com/office/drawing/2014/main" id="{58A0691A-BE16-4C9E-6B25-C3F2C3AA5C62}"/>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8" name="フローチャート : 代替処理 2308">
                  <a:extLst>
                    <a:ext uri="{FF2B5EF4-FFF2-40B4-BE49-F238E27FC236}">
                      <a16:creationId xmlns:a16="http://schemas.microsoft.com/office/drawing/2014/main" id="{F1E5CAE9-53DE-68E0-4528-3278343AD3B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9" name="フローチャート : 代替処理 2309">
                  <a:extLst>
                    <a:ext uri="{FF2B5EF4-FFF2-40B4-BE49-F238E27FC236}">
                      <a16:creationId xmlns:a16="http://schemas.microsoft.com/office/drawing/2014/main" id="{8E0740C4-ABD6-B711-22C0-A61519B8D5A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0" name="AutoShape 1619">
                  <a:extLst>
                    <a:ext uri="{FF2B5EF4-FFF2-40B4-BE49-F238E27FC236}">
                      <a16:creationId xmlns:a16="http://schemas.microsoft.com/office/drawing/2014/main" id="{898F6317-77A2-9695-F654-80B8F6FAC7E4}"/>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1" name="AutoShape 1619">
                  <a:extLst>
                    <a:ext uri="{FF2B5EF4-FFF2-40B4-BE49-F238E27FC236}">
                      <a16:creationId xmlns:a16="http://schemas.microsoft.com/office/drawing/2014/main" id="{B7F4430D-CD8D-BF46-9C6A-8D254DADEBFF}"/>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2" name="AutoShape 1619">
                  <a:extLst>
                    <a:ext uri="{FF2B5EF4-FFF2-40B4-BE49-F238E27FC236}">
                      <a16:creationId xmlns:a16="http://schemas.microsoft.com/office/drawing/2014/main" id="{E01B55AA-64C8-6263-F7CF-9C081E4B14A2}"/>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3" name="フローチャート : 代替処理 2313">
                  <a:extLst>
                    <a:ext uri="{FF2B5EF4-FFF2-40B4-BE49-F238E27FC236}">
                      <a16:creationId xmlns:a16="http://schemas.microsoft.com/office/drawing/2014/main" id="{4084DA94-C481-47E8-C7F4-2247BB31CA42}"/>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5" name="フローチャート : 代替処理 2314">
                  <a:extLst>
                    <a:ext uri="{FF2B5EF4-FFF2-40B4-BE49-F238E27FC236}">
                      <a16:creationId xmlns:a16="http://schemas.microsoft.com/office/drawing/2014/main" id="{66F9DDA0-5F62-D0D9-5EDA-5ADA46A0B50F}"/>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sp>
            <p:nvSpPr>
              <p:cNvPr id="55" name="AutoShape 1619">
                <a:extLst>
                  <a:ext uri="{FF2B5EF4-FFF2-40B4-BE49-F238E27FC236}">
                    <a16:creationId xmlns:a16="http://schemas.microsoft.com/office/drawing/2014/main" id="{73373705-649C-3A22-6976-7F9925585A08}"/>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56" name="AutoShape 1619">
                <a:extLst>
                  <a:ext uri="{FF2B5EF4-FFF2-40B4-BE49-F238E27FC236}">
                    <a16:creationId xmlns:a16="http://schemas.microsoft.com/office/drawing/2014/main" id="{069B8880-50BE-02D5-BA35-4E3531C3524E}"/>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pic>
          <p:nvPicPr>
            <p:cNvPr id="8" name="図 7">
              <a:extLst>
                <a:ext uri="{FF2B5EF4-FFF2-40B4-BE49-F238E27FC236}">
                  <a16:creationId xmlns:a16="http://schemas.microsoft.com/office/drawing/2014/main" id="{7EA1D3FF-B354-BC62-A8C2-02BB32D7E4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9" name="グループ化 8">
              <a:extLst>
                <a:ext uri="{FF2B5EF4-FFF2-40B4-BE49-F238E27FC236}">
                  <a16:creationId xmlns:a16="http://schemas.microsoft.com/office/drawing/2014/main" id="{D58D0BDA-7A80-41EC-6D21-DDE200D3F206}"/>
                </a:ext>
              </a:extLst>
            </p:cNvPr>
            <p:cNvGrpSpPr>
              <a:grpSpLocks noChangeAspect="1"/>
            </p:cNvGrpSpPr>
            <p:nvPr/>
          </p:nvGrpSpPr>
          <p:grpSpPr>
            <a:xfrm>
              <a:off x="3954736" y="6533026"/>
              <a:ext cx="230337" cy="75854"/>
              <a:chOff x="2006367" y="4334900"/>
              <a:chExt cx="327949" cy="108000"/>
            </a:xfrm>
          </p:grpSpPr>
          <p:grpSp>
            <p:nvGrpSpPr>
              <p:cNvPr id="28" name="グループ化 27">
                <a:extLst>
                  <a:ext uri="{FF2B5EF4-FFF2-40B4-BE49-F238E27FC236}">
                    <a16:creationId xmlns:a16="http://schemas.microsoft.com/office/drawing/2014/main" id="{DCFF65FE-5981-23BD-08A7-23FB050291CC}"/>
                  </a:ext>
                </a:extLst>
              </p:cNvPr>
              <p:cNvGrpSpPr/>
              <p:nvPr/>
            </p:nvGrpSpPr>
            <p:grpSpPr>
              <a:xfrm>
                <a:off x="2008657" y="4365104"/>
                <a:ext cx="325659" cy="77796"/>
                <a:chOff x="2251045" y="4329104"/>
                <a:chExt cx="325659" cy="77796"/>
              </a:xfrm>
            </p:grpSpPr>
            <p:sp>
              <p:nvSpPr>
                <p:cNvPr id="32" name="AutoShape 1619">
                  <a:extLst>
                    <a:ext uri="{FF2B5EF4-FFF2-40B4-BE49-F238E27FC236}">
                      <a16:creationId xmlns:a16="http://schemas.microsoft.com/office/drawing/2014/main" id="{2399110B-050B-2055-058C-7DDBCA352C13}"/>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3" name="AutoShape 1619">
                  <a:extLst>
                    <a:ext uri="{FF2B5EF4-FFF2-40B4-BE49-F238E27FC236}">
                      <a16:creationId xmlns:a16="http://schemas.microsoft.com/office/drawing/2014/main" id="{09B22B12-6ED3-AA0E-4C57-24CA8DFBBAFD}"/>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4" name="AutoShape 1619">
                  <a:extLst>
                    <a:ext uri="{FF2B5EF4-FFF2-40B4-BE49-F238E27FC236}">
                      <a16:creationId xmlns:a16="http://schemas.microsoft.com/office/drawing/2014/main" id="{92E23F58-8F57-9F99-CB9E-903D17B52A4C}"/>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29" name="AutoShape 1619">
                <a:extLst>
                  <a:ext uri="{FF2B5EF4-FFF2-40B4-BE49-F238E27FC236}">
                    <a16:creationId xmlns:a16="http://schemas.microsoft.com/office/drawing/2014/main" id="{2E1F08D9-4277-E716-4F6D-672F4B249400}"/>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0" name="AutoShape 1619">
                <a:extLst>
                  <a:ext uri="{FF2B5EF4-FFF2-40B4-BE49-F238E27FC236}">
                    <a16:creationId xmlns:a16="http://schemas.microsoft.com/office/drawing/2014/main" id="{4934F53D-D992-41E3-EBFC-58C1F55EE5D9}"/>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1" name="AutoShape 1619">
                <a:extLst>
                  <a:ext uri="{FF2B5EF4-FFF2-40B4-BE49-F238E27FC236}">
                    <a16:creationId xmlns:a16="http://schemas.microsoft.com/office/drawing/2014/main" id="{7FA7A8D6-7517-9517-604B-FD5137F382F6}"/>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grpSp>
          <p:nvGrpSpPr>
            <p:cNvPr id="10" name="グループ化 9">
              <a:extLst>
                <a:ext uri="{FF2B5EF4-FFF2-40B4-BE49-F238E27FC236}">
                  <a16:creationId xmlns:a16="http://schemas.microsoft.com/office/drawing/2014/main" id="{01EA5A2F-0D20-1823-2D10-AB55435F3B64}"/>
                </a:ext>
              </a:extLst>
            </p:cNvPr>
            <p:cNvGrpSpPr>
              <a:grpSpLocks noChangeAspect="1"/>
            </p:cNvGrpSpPr>
            <p:nvPr/>
          </p:nvGrpSpPr>
          <p:grpSpPr>
            <a:xfrm>
              <a:off x="3992249" y="6339690"/>
              <a:ext cx="230337" cy="75854"/>
              <a:chOff x="2006367" y="4334900"/>
              <a:chExt cx="327949" cy="108000"/>
            </a:xfrm>
          </p:grpSpPr>
          <p:grpSp>
            <p:nvGrpSpPr>
              <p:cNvPr id="21" name="グループ化 20">
                <a:extLst>
                  <a:ext uri="{FF2B5EF4-FFF2-40B4-BE49-F238E27FC236}">
                    <a16:creationId xmlns:a16="http://schemas.microsoft.com/office/drawing/2014/main" id="{F4B75B4D-070B-BB1D-A6E1-C7C36BD22D4F}"/>
                  </a:ext>
                </a:extLst>
              </p:cNvPr>
              <p:cNvGrpSpPr/>
              <p:nvPr/>
            </p:nvGrpSpPr>
            <p:grpSpPr>
              <a:xfrm>
                <a:off x="2008657" y="4365104"/>
                <a:ext cx="325659" cy="77796"/>
                <a:chOff x="2251045" y="4329104"/>
                <a:chExt cx="325659" cy="77796"/>
              </a:xfrm>
            </p:grpSpPr>
            <p:sp>
              <p:nvSpPr>
                <p:cNvPr id="25" name="AutoShape 1619">
                  <a:extLst>
                    <a:ext uri="{FF2B5EF4-FFF2-40B4-BE49-F238E27FC236}">
                      <a16:creationId xmlns:a16="http://schemas.microsoft.com/office/drawing/2014/main" id="{7D0439E3-F374-FC45-A308-2F183BAB10C1}"/>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6" name="AutoShape 1619">
                  <a:extLst>
                    <a:ext uri="{FF2B5EF4-FFF2-40B4-BE49-F238E27FC236}">
                      <a16:creationId xmlns:a16="http://schemas.microsoft.com/office/drawing/2014/main" id="{11688FC7-E879-2E83-8BF2-DF0269216DC7}"/>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7" name="AutoShape 1619">
                  <a:extLst>
                    <a:ext uri="{FF2B5EF4-FFF2-40B4-BE49-F238E27FC236}">
                      <a16:creationId xmlns:a16="http://schemas.microsoft.com/office/drawing/2014/main" id="{F7CFA9E3-73F1-6D39-7709-B5ADB7EB9659}"/>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22" name="AutoShape 1619">
                <a:extLst>
                  <a:ext uri="{FF2B5EF4-FFF2-40B4-BE49-F238E27FC236}">
                    <a16:creationId xmlns:a16="http://schemas.microsoft.com/office/drawing/2014/main" id="{56D4A6CF-85F2-ECD0-8A50-2CE7387254AC}"/>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3" name="AutoShape 1619">
                <a:extLst>
                  <a:ext uri="{FF2B5EF4-FFF2-40B4-BE49-F238E27FC236}">
                    <a16:creationId xmlns:a16="http://schemas.microsoft.com/office/drawing/2014/main" id="{968E1AF8-8927-E828-CEE1-1B959BE4952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4" name="AutoShape 1619">
                <a:extLst>
                  <a:ext uri="{FF2B5EF4-FFF2-40B4-BE49-F238E27FC236}">
                    <a16:creationId xmlns:a16="http://schemas.microsoft.com/office/drawing/2014/main" id="{92028AE9-5AE3-6473-284A-0AEE276B550B}"/>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grpSp>
          <p:nvGrpSpPr>
            <p:cNvPr id="12" name="グループ化 11">
              <a:extLst>
                <a:ext uri="{FF2B5EF4-FFF2-40B4-BE49-F238E27FC236}">
                  <a16:creationId xmlns:a16="http://schemas.microsoft.com/office/drawing/2014/main" id="{FE8082C7-E3DC-09C8-440E-883A927CDDDF}"/>
                </a:ext>
              </a:extLst>
            </p:cNvPr>
            <p:cNvGrpSpPr>
              <a:grpSpLocks noChangeAspect="1"/>
            </p:cNvGrpSpPr>
            <p:nvPr/>
          </p:nvGrpSpPr>
          <p:grpSpPr>
            <a:xfrm>
              <a:off x="4035723" y="6136781"/>
              <a:ext cx="230337" cy="75854"/>
              <a:chOff x="2006367" y="4334900"/>
              <a:chExt cx="327949" cy="108000"/>
            </a:xfrm>
          </p:grpSpPr>
          <p:grpSp>
            <p:nvGrpSpPr>
              <p:cNvPr id="14" name="グループ化 13">
                <a:extLst>
                  <a:ext uri="{FF2B5EF4-FFF2-40B4-BE49-F238E27FC236}">
                    <a16:creationId xmlns:a16="http://schemas.microsoft.com/office/drawing/2014/main" id="{BC24AB27-0B5B-7E23-F69C-9D538FEE727C}"/>
                  </a:ext>
                </a:extLst>
              </p:cNvPr>
              <p:cNvGrpSpPr/>
              <p:nvPr/>
            </p:nvGrpSpPr>
            <p:grpSpPr>
              <a:xfrm>
                <a:off x="2008657" y="4365104"/>
                <a:ext cx="325659" cy="77796"/>
                <a:chOff x="2251045" y="4329104"/>
                <a:chExt cx="325659" cy="77796"/>
              </a:xfrm>
            </p:grpSpPr>
            <p:sp>
              <p:nvSpPr>
                <p:cNvPr id="18" name="AutoShape 1619">
                  <a:extLst>
                    <a:ext uri="{FF2B5EF4-FFF2-40B4-BE49-F238E27FC236}">
                      <a16:creationId xmlns:a16="http://schemas.microsoft.com/office/drawing/2014/main" id="{75D191BA-BEB5-670E-BACC-02D854FD6D92}"/>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9" name="AutoShape 1619">
                  <a:extLst>
                    <a:ext uri="{FF2B5EF4-FFF2-40B4-BE49-F238E27FC236}">
                      <a16:creationId xmlns:a16="http://schemas.microsoft.com/office/drawing/2014/main" id="{E3A7EE8E-49EC-A183-BC3A-53F2726749C5}"/>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0" name="AutoShape 1619">
                  <a:extLst>
                    <a:ext uri="{FF2B5EF4-FFF2-40B4-BE49-F238E27FC236}">
                      <a16:creationId xmlns:a16="http://schemas.microsoft.com/office/drawing/2014/main" id="{AD7EA935-5048-2DF2-9E42-6D12116CCE9A}"/>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15" name="AutoShape 1619">
                <a:extLst>
                  <a:ext uri="{FF2B5EF4-FFF2-40B4-BE49-F238E27FC236}">
                    <a16:creationId xmlns:a16="http://schemas.microsoft.com/office/drawing/2014/main" id="{C2CA22BC-BBA5-694C-FA3B-2758208B9409}"/>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6" name="AutoShape 1619">
                <a:extLst>
                  <a:ext uri="{FF2B5EF4-FFF2-40B4-BE49-F238E27FC236}">
                    <a16:creationId xmlns:a16="http://schemas.microsoft.com/office/drawing/2014/main" id="{3257510B-76F2-CA97-FC8B-D1276AC137B2}"/>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7" name="AutoShape 1619">
                <a:extLst>
                  <a:ext uri="{FF2B5EF4-FFF2-40B4-BE49-F238E27FC236}">
                    <a16:creationId xmlns:a16="http://schemas.microsoft.com/office/drawing/2014/main" id="{8E6EB3D7-F055-E4D3-90A7-2C5701599B7E}"/>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pic>
          <p:nvPicPr>
            <p:cNvPr id="13" name="Picture 5" descr="C:\Program Files\Microsoft Office\MEDIA\CAGCAT10\j0187423.wmf">
              <a:extLst>
                <a:ext uri="{FF2B5EF4-FFF2-40B4-BE49-F238E27FC236}">
                  <a16:creationId xmlns:a16="http://schemas.microsoft.com/office/drawing/2014/main" id="{4580DF3F-F012-3C5F-631C-75420763383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2366" name="Picture 1737">
            <a:extLst>
              <a:ext uri="{FF2B5EF4-FFF2-40B4-BE49-F238E27FC236}">
                <a16:creationId xmlns:a16="http://schemas.microsoft.com/office/drawing/2014/main" id="{51A7E4D2-AC6D-689E-2927-EC3177C79A10}"/>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3116306" y="3820089"/>
            <a:ext cx="529496" cy="383922"/>
          </a:xfrm>
          <a:prstGeom prst="rect">
            <a:avLst/>
          </a:prstGeom>
          <a:noFill/>
          <a:ln w="9525">
            <a:noFill/>
            <a:miter lim="800000"/>
            <a:headEnd/>
            <a:tailEnd/>
          </a:ln>
        </p:spPr>
      </p:pic>
      <p:pic>
        <p:nvPicPr>
          <p:cNvPr id="2367" name="Picture 1737">
            <a:extLst>
              <a:ext uri="{FF2B5EF4-FFF2-40B4-BE49-F238E27FC236}">
                <a16:creationId xmlns:a16="http://schemas.microsoft.com/office/drawing/2014/main" id="{A7B2E7D7-6713-BEDD-2FCE-83F9A41AD2B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5770867" y="3820087"/>
            <a:ext cx="529496" cy="383922"/>
          </a:xfrm>
          <a:prstGeom prst="rect">
            <a:avLst/>
          </a:prstGeom>
          <a:noFill/>
          <a:ln w="9525">
            <a:noFill/>
            <a:miter lim="800000"/>
            <a:headEnd/>
            <a:tailEnd/>
          </a:ln>
        </p:spPr>
      </p:pic>
      <p:sp>
        <p:nvSpPr>
          <p:cNvPr id="2368" name="矢印: 右 2367">
            <a:extLst>
              <a:ext uri="{FF2B5EF4-FFF2-40B4-BE49-F238E27FC236}">
                <a16:creationId xmlns:a16="http://schemas.microsoft.com/office/drawing/2014/main" id="{4B369BE5-1F5A-F789-6CFF-1525481D8223}"/>
              </a:ext>
            </a:extLst>
          </p:cNvPr>
          <p:cNvSpPr/>
          <p:nvPr/>
        </p:nvSpPr>
        <p:spPr>
          <a:xfrm>
            <a:off x="2854594" y="4139945"/>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algn="l" defTabSz="844083" fontAlgn="auto">
              <a:spcBef>
                <a:spcPts val="0"/>
              </a:spcBef>
              <a:spcAft>
                <a:spcPts val="0"/>
              </a:spcAft>
              <a:defRPr/>
            </a:pPr>
            <a:endParaRPr kumimoji="0" lang="ja-JP" altLang="en-US" sz="1662" i="0" kern="0">
              <a:solidFill>
                <a:prstClr val="white"/>
              </a:solidFill>
              <a:latin typeface="Calibri" panose="020F0502020204030204"/>
              <a:ea typeface="メイリオ" panose="020B0604030504040204" pitchFamily="50" charset="-128"/>
            </a:endParaRPr>
          </a:p>
        </p:txBody>
      </p:sp>
      <p:sp>
        <p:nvSpPr>
          <p:cNvPr id="2369" name="矢印: 右 2368">
            <a:extLst>
              <a:ext uri="{FF2B5EF4-FFF2-40B4-BE49-F238E27FC236}">
                <a16:creationId xmlns:a16="http://schemas.microsoft.com/office/drawing/2014/main" id="{2D9BDBA1-8FE5-637B-8389-CC46DB803D5F}"/>
              </a:ext>
            </a:extLst>
          </p:cNvPr>
          <p:cNvSpPr/>
          <p:nvPr/>
        </p:nvSpPr>
        <p:spPr>
          <a:xfrm>
            <a:off x="5651910" y="4201368"/>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algn="l" defTabSz="844083" fontAlgn="auto">
              <a:spcBef>
                <a:spcPts val="0"/>
              </a:spcBef>
              <a:spcAft>
                <a:spcPts val="0"/>
              </a:spcAft>
              <a:defRPr/>
            </a:pPr>
            <a:endParaRPr kumimoji="0" lang="ja-JP" altLang="en-US" sz="1662" i="0" kern="0">
              <a:solidFill>
                <a:prstClr val="white"/>
              </a:solidFill>
              <a:latin typeface="Calibri" panose="020F0502020204030204"/>
              <a:ea typeface="メイリオ" panose="020B0604030504040204" pitchFamily="50" charset="-128"/>
            </a:endParaRPr>
          </a:p>
        </p:txBody>
      </p:sp>
      <p:sp>
        <p:nvSpPr>
          <p:cNvPr id="2370" name="四角形吹き出し 47">
            <a:extLst>
              <a:ext uri="{FF2B5EF4-FFF2-40B4-BE49-F238E27FC236}">
                <a16:creationId xmlns:a16="http://schemas.microsoft.com/office/drawing/2014/main" id="{C0D21796-728F-BB63-5286-FE4C2C879CF3}"/>
              </a:ext>
            </a:extLst>
          </p:cNvPr>
          <p:cNvSpPr/>
          <p:nvPr/>
        </p:nvSpPr>
        <p:spPr>
          <a:xfrm>
            <a:off x="3437707" y="4970341"/>
            <a:ext cx="2636943" cy="661159"/>
          </a:xfrm>
          <a:prstGeom prst="wedgeRectCallout">
            <a:avLst>
              <a:gd name="adj1" fmla="val 48562"/>
              <a:gd name="adj2" fmla="val -127753"/>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kumimoji="0" lang="ja-JP" altLang="en-US" sz="1292" b="1" i="0" kern="0" dirty="0">
                <a:solidFill>
                  <a:srgbClr val="70AD47">
                    <a:lumMod val="50000"/>
                  </a:srgbClr>
                </a:solidFill>
                <a:latin typeface="Calibri" panose="020F0502020204030204"/>
                <a:ea typeface="メイリオ" panose="020B0604030504040204" pitchFamily="50" charset="-128"/>
              </a:rPr>
              <a:t>・輸送方法の最適化に関する工夫</a:t>
            </a:r>
            <a:endParaRPr kumimoji="0" lang="en-US" altLang="ja-JP" sz="1292" b="1" i="0" kern="0" dirty="0">
              <a:solidFill>
                <a:srgbClr val="70AD47">
                  <a:lumMod val="50000"/>
                </a:srgbClr>
              </a:solidFill>
              <a:latin typeface="Calibri" panose="020F0502020204030204"/>
              <a:ea typeface="メイリオ" panose="020B0604030504040204" pitchFamily="50" charset="-128"/>
            </a:endParaRPr>
          </a:p>
        </p:txBody>
      </p:sp>
      <p:sp>
        <p:nvSpPr>
          <p:cNvPr id="2371" name="四角形吹き出し 47">
            <a:extLst>
              <a:ext uri="{FF2B5EF4-FFF2-40B4-BE49-F238E27FC236}">
                <a16:creationId xmlns:a16="http://schemas.microsoft.com/office/drawing/2014/main" id="{34DC762C-FDCA-F15D-DDD3-405FFDFA93ED}"/>
              </a:ext>
            </a:extLst>
          </p:cNvPr>
          <p:cNvSpPr/>
          <p:nvPr/>
        </p:nvSpPr>
        <p:spPr>
          <a:xfrm>
            <a:off x="3463161" y="2383411"/>
            <a:ext cx="3419448" cy="944973"/>
          </a:xfrm>
          <a:prstGeom prst="wedgeRectCallout">
            <a:avLst>
              <a:gd name="adj1" fmla="val -24206"/>
              <a:gd name="adj2" fmla="val 62474"/>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lang="ja-JP" altLang="en-US" b="1" i="0" dirty="0">
                <a:solidFill>
                  <a:srgbClr val="9BBB59">
                    <a:lumMod val="50000"/>
                  </a:srgbClr>
                </a:solidFill>
                <a:latin typeface="Meiryo UI"/>
                <a:ea typeface="Meiryo UI"/>
              </a:rPr>
              <a:t>・広葉樹向け燃料化設備</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・乾燥加工システム 等</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　チップ・ペレットの製造・加工技術</a:t>
            </a:r>
          </a:p>
        </p:txBody>
      </p:sp>
      <p:sp>
        <p:nvSpPr>
          <p:cNvPr id="2372" name="四角形吹き出し 47">
            <a:extLst>
              <a:ext uri="{FF2B5EF4-FFF2-40B4-BE49-F238E27FC236}">
                <a16:creationId xmlns:a16="http://schemas.microsoft.com/office/drawing/2014/main" id="{A7D643C9-3E2A-F891-A349-6E7132507BAA}"/>
              </a:ext>
            </a:extLst>
          </p:cNvPr>
          <p:cNvSpPr/>
          <p:nvPr/>
        </p:nvSpPr>
        <p:spPr>
          <a:xfrm>
            <a:off x="3437704" y="4970341"/>
            <a:ext cx="4175163" cy="1187788"/>
          </a:xfrm>
          <a:prstGeom prst="wedgeRectCallout">
            <a:avLst>
              <a:gd name="adj1" fmla="val -48346"/>
              <a:gd name="adj2" fmla="val -125411"/>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lang="ja-JP" altLang="en-US" b="1" i="0" dirty="0">
                <a:solidFill>
                  <a:srgbClr val="9BBB59">
                    <a:lumMod val="50000"/>
                  </a:srgbClr>
                </a:solidFill>
                <a:latin typeface="Meiryo UI"/>
                <a:ea typeface="Meiryo UI"/>
              </a:rPr>
              <a:t>・輸送方法の最適化に関する技術開発</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（輸送手段の改良（トラックの積載効率や積み下ろし効率の向上、粉粒体運搬車の最適化など）や、</a:t>
            </a:r>
            <a:r>
              <a:rPr lang="en-US" altLang="ja-JP" b="1" i="0" dirty="0">
                <a:solidFill>
                  <a:srgbClr val="9BBB59">
                    <a:lumMod val="50000"/>
                  </a:srgbClr>
                </a:solidFill>
                <a:latin typeface="Meiryo UI"/>
                <a:ea typeface="Meiryo UI"/>
              </a:rPr>
              <a:t>IoT</a:t>
            </a:r>
            <a:r>
              <a:rPr lang="ja-JP" altLang="en-US" b="1" i="0" dirty="0">
                <a:solidFill>
                  <a:srgbClr val="9BBB59">
                    <a:lumMod val="50000"/>
                  </a:srgbClr>
                </a:solidFill>
                <a:latin typeface="Meiryo UI"/>
                <a:ea typeface="Meiryo UI"/>
              </a:rPr>
              <a:t>・</a:t>
            </a:r>
            <a:r>
              <a:rPr lang="en-US" altLang="ja-JP" b="1" i="0" dirty="0">
                <a:solidFill>
                  <a:srgbClr val="9BBB59">
                    <a:lumMod val="50000"/>
                  </a:srgbClr>
                </a:solidFill>
                <a:latin typeface="Meiryo UI"/>
                <a:ea typeface="Meiryo UI"/>
              </a:rPr>
              <a:t>ICT</a:t>
            </a:r>
            <a:r>
              <a:rPr lang="ja-JP" altLang="en-US" b="1" i="0" dirty="0">
                <a:solidFill>
                  <a:srgbClr val="9BBB59">
                    <a:lumMod val="50000"/>
                  </a:srgbClr>
                </a:solidFill>
                <a:latin typeface="Meiryo UI"/>
                <a:ea typeface="Meiryo UI"/>
              </a:rPr>
              <a:t>活用等</a:t>
            </a:r>
            <a:endParaRPr lang="en-US" altLang="ja-JP" b="1" i="0" dirty="0">
              <a:solidFill>
                <a:srgbClr val="9BBB59">
                  <a:lumMod val="50000"/>
                </a:srgbClr>
              </a:solidFill>
              <a:latin typeface="Meiryo UI"/>
              <a:ea typeface="Meiryo UI"/>
            </a:endParaRPr>
          </a:p>
        </p:txBody>
      </p:sp>
      <p:sp>
        <p:nvSpPr>
          <p:cNvPr id="2373" name="正方形/長方形 2372">
            <a:extLst>
              <a:ext uri="{FF2B5EF4-FFF2-40B4-BE49-F238E27FC236}">
                <a16:creationId xmlns:a16="http://schemas.microsoft.com/office/drawing/2014/main" id="{03BD12F7-7124-6261-5F18-1C983CE5A854}"/>
              </a:ext>
            </a:extLst>
          </p:cNvPr>
          <p:cNvSpPr/>
          <p:nvPr/>
        </p:nvSpPr>
        <p:spPr>
          <a:xfrm>
            <a:off x="85825" y="3317917"/>
            <a:ext cx="1608421"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山元</a:t>
            </a:r>
          </a:p>
        </p:txBody>
      </p:sp>
      <p:sp>
        <p:nvSpPr>
          <p:cNvPr id="2374" name="正方形/長方形 2373">
            <a:extLst>
              <a:ext uri="{FF2B5EF4-FFF2-40B4-BE49-F238E27FC236}">
                <a16:creationId xmlns:a16="http://schemas.microsoft.com/office/drawing/2014/main" id="{AF636ACD-F481-C358-4B78-C2C5E59196F9}"/>
              </a:ext>
            </a:extLst>
          </p:cNvPr>
          <p:cNvSpPr/>
          <p:nvPr/>
        </p:nvSpPr>
        <p:spPr>
          <a:xfrm>
            <a:off x="3708205" y="3395545"/>
            <a:ext cx="2218652"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チップ・ペレット等製造工場</a:t>
            </a:r>
          </a:p>
        </p:txBody>
      </p:sp>
      <p:sp>
        <p:nvSpPr>
          <p:cNvPr id="2375" name="正方形/長方形 2374">
            <a:extLst>
              <a:ext uri="{FF2B5EF4-FFF2-40B4-BE49-F238E27FC236}">
                <a16:creationId xmlns:a16="http://schemas.microsoft.com/office/drawing/2014/main" id="{51E8199D-57CA-28EB-3368-6E0A557FCF53}"/>
              </a:ext>
            </a:extLst>
          </p:cNvPr>
          <p:cNvSpPr/>
          <p:nvPr/>
        </p:nvSpPr>
        <p:spPr>
          <a:xfrm>
            <a:off x="6656080" y="3535038"/>
            <a:ext cx="1284736" cy="546945"/>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バイオマス</a:t>
            </a:r>
            <a:endParaRPr lang="en-US" altLang="ja-JP" sz="1477" b="1" i="0" dirty="0">
              <a:solidFill>
                <a:prstClr val="black"/>
              </a:solidFill>
              <a:latin typeface="Meiryo UI" panose="020B0604030504040204" pitchFamily="50" charset="-128"/>
              <a:ea typeface="Meiryo UI" panose="020B0604030504040204" pitchFamily="50" charset="-128"/>
            </a:endParaRPr>
          </a:p>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発電所等</a:t>
            </a:r>
          </a:p>
        </p:txBody>
      </p:sp>
      <p:sp>
        <p:nvSpPr>
          <p:cNvPr id="2376" name="テキスト ボックス 2375">
            <a:extLst>
              <a:ext uri="{FF2B5EF4-FFF2-40B4-BE49-F238E27FC236}">
                <a16:creationId xmlns:a16="http://schemas.microsoft.com/office/drawing/2014/main" id="{A82D1C47-87E4-82AA-D81B-1A86369FF985}"/>
              </a:ext>
            </a:extLst>
          </p:cNvPr>
          <p:cNvSpPr txBox="1"/>
          <p:nvPr/>
        </p:nvSpPr>
        <p:spPr>
          <a:xfrm>
            <a:off x="7363365" y="2472350"/>
            <a:ext cx="2456810" cy="923195"/>
          </a:xfrm>
          <a:prstGeom prst="rect">
            <a:avLst/>
          </a:prstGeom>
          <a:solidFill>
            <a:srgbClr val="70AD47">
              <a:lumMod val="20000"/>
              <a:lumOff val="80000"/>
            </a:srgbClr>
          </a:solidFill>
          <a:ln w="12700" cap="flat" cmpd="sng" algn="ctr">
            <a:noFill/>
            <a:prstDash val="solid"/>
            <a:miter lim="800000"/>
          </a:ln>
          <a:effectLst/>
        </p:spPr>
        <p:txBody>
          <a:bodyPr rtlCol="0" anchor="t" anchorCtr="0"/>
          <a:lstStyle>
            <a:defPPr>
              <a:defRPr lang="ja-JP"/>
            </a:defPPr>
            <a:lvl1pPr algn="l" defTabSz="844083" fontAlgn="auto">
              <a:spcBef>
                <a:spcPts val="0"/>
              </a:spcBef>
              <a:spcAft>
                <a:spcPts val="0"/>
              </a:spcAft>
              <a:defRPr sz="1662" b="1" i="0">
                <a:solidFill>
                  <a:srgbClr val="9BBB59">
                    <a:lumMod val="50000"/>
                  </a:srgbClr>
                </a:solidFill>
                <a:latin typeface="Meiryo UI"/>
                <a:ea typeface="Meiryo UI"/>
              </a:defRPr>
            </a:lvl1pPr>
          </a:lstStyle>
          <a:p>
            <a:r>
              <a:rPr lang="en-US" altLang="ja-JP" sz="1800" dirty="0"/>
              <a:t>【</a:t>
            </a:r>
            <a:r>
              <a:rPr lang="ja-JP" altLang="en-US" sz="1800" dirty="0"/>
              <a:t>目標</a:t>
            </a:r>
            <a:r>
              <a:rPr lang="en-US" altLang="ja-JP" sz="1800" dirty="0"/>
              <a:t>(</a:t>
            </a:r>
            <a:r>
              <a:rPr lang="ja-JP" altLang="en-US" sz="1800" dirty="0"/>
              <a:t>例</a:t>
            </a:r>
            <a:r>
              <a:rPr lang="en-US" altLang="ja-JP" sz="1800" dirty="0"/>
              <a:t>)】</a:t>
            </a:r>
          </a:p>
          <a:p>
            <a:r>
              <a:rPr lang="ja-JP" altLang="en-US" sz="1800" dirty="0"/>
              <a:t>・燃料材コスト削減効果</a:t>
            </a:r>
            <a:endParaRPr lang="en-US" altLang="ja-JP" sz="1800" dirty="0"/>
          </a:p>
          <a:p>
            <a:r>
              <a:rPr lang="ja-JP" altLang="en-US" sz="1800" dirty="0"/>
              <a:t>・</a:t>
            </a:r>
            <a:r>
              <a:rPr lang="en-US" altLang="ja-JP" sz="1800" dirty="0"/>
              <a:t>GHG</a:t>
            </a:r>
            <a:r>
              <a:rPr lang="ja-JP" altLang="en-US" sz="1800" dirty="0"/>
              <a:t>削減効果</a:t>
            </a:r>
            <a:r>
              <a:rPr lang="en-US" altLang="ja-JP" sz="1800" dirty="0"/>
              <a:t>※</a:t>
            </a:r>
          </a:p>
        </p:txBody>
      </p:sp>
      <p:sp>
        <p:nvSpPr>
          <p:cNvPr id="2377" name="矢印: 右 2376">
            <a:extLst>
              <a:ext uri="{FF2B5EF4-FFF2-40B4-BE49-F238E27FC236}">
                <a16:creationId xmlns:a16="http://schemas.microsoft.com/office/drawing/2014/main" id="{67239F0D-0CE2-2B4A-9DF5-4DE4BA120D3D}"/>
              </a:ext>
            </a:extLst>
          </p:cNvPr>
          <p:cNvSpPr/>
          <p:nvPr/>
        </p:nvSpPr>
        <p:spPr>
          <a:xfrm>
            <a:off x="6909353" y="2719997"/>
            <a:ext cx="454012" cy="447353"/>
          </a:xfrm>
          <a:prstGeom prst="rightArrow">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fontAlgn="auto">
              <a:spcBef>
                <a:spcPts val="0"/>
              </a:spcBef>
              <a:spcAft>
                <a:spcPts val="0"/>
              </a:spcAft>
            </a:pPr>
            <a:endParaRPr lang="ja-JP" altLang="en-US" sz="1662" i="0" dirty="0">
              <a:solidFill>
                <a:prstClr val="white"/>
              </a:solidFill>
              <a:latin typeface="Calibri"/>
              <a:ea typeface="Meiryo UI"/>
            </a:endParaRPr>
          </a:p>
        </p:txBody>
      </p:sp>
      <p:sp>
        <p:nvSpPr>
          <p:cNvPr id="2378" name="テキスト ボックス 2377">
            <a:extLst>
              <a:ext uri="{FF2B5EF4-FFF2-40B4-BE49-F238E27FC236}">
                <a16:creationId xmlns:a16="http://schemas.microsoft.com/office/drawing/2014/main" id="{B1F6B785-2E49-AC9D-BE32-C87546915482}"/>
              </a:ext>
            </a:extLst>
          </p:cNvPr>
          <p:cNvSpPr txBox="1"/>
          <p:nvPr/>
        </p:nvSpPr>
        <p:spPr>
          <a:xfrm>
            <a:off x="4756178" y="6158129"/>
            <a:ext cx="3655335" cy="419025"/>
          </a:xfrm>
          <a:prstGeom prst="rect">
            <a:avLst/>
          </a:prstGeom>
          <a:noFill/>
        </p:spPr>
        <p:txBody>
          <a:bodyPr wrap="square">
            <a:spAutoFit/>
          </a:bodyPr>
          <a:lstStyle/>
          <a:p>
            <a:pPr algn="l" fontAlgn="auto">
              <a:spcBef>
                <a:spcPts val="0"/>
              </a:spcBef>
              <a:spcAft>
                <a:spcPts val="0"/>
              </a:spcAft>
            </a:pP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　</a:t>
            </a: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参考</a:t>
            </a: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環境省によるガイドライン</a:t>
            </a:r>
            <a:endParaRPr lang="en-US" altLang="ja-JP" sz="1108" i="0" dirty="0">
              <a:solidFill>
                <a:prstClr val="black"/>
              </a:solidFill>
              <a:latin typeface="Meiryo UI"/>
              <a:ea typeface="Meiryo UI"/>
            </a:endParaRPr>
          </a:p>
          <a:p>
            <a:pPr algn="l" fontAlgn="auto">
              <a:spcBef>
                <a:spcPts val="0"/>
              </a:spcBef>
              <a:spcAft>
                <a:spcPts val="0"/>
              </a:spcAft>
            </a:pPr>
            <a:r>
              <a:rPr lang="ja-JP" altLang="en-US" sz="1015" i="0" dirty="0">
                <a:solidFill>
                  <a:prstClr val="black"/>
                </a:solidFill>
                <a:latin typeface="Meiryo UI"/>
                <a:ea typeface="Meiryo UI"/>
                <a:hlinkClick r:id="rId7"/>
              </a:rPr>
              <a:t>https://www.env.go.jp/earth/ondanka/lca/index.html</a:t>
            </a:r>
            <a:endParaRPr lang="ja-JP" altLang="en-US" sz="1015" i="0" dirty="0">
              <a:solidFill>
                <a:prstClr val="black"/>
              </a:solidFill>
              <a:latin typeface="Meiryo UI"/>
              <a:ea typeface="Meiryo UI"/>
            </a:endParaRPr>
          </a:p>
        </p:txBody>
      </p:sp>
      <p:sp>
        <p:nvSpPr>
          <p:cNvPr id="2379" name="スライド番号プレースホルダ 8">
            <a:extLst>
              <a:ext uri="{FF2B5EF4-FFF2-40B4-BE49-F238E27FC236}">
                <a16:creationId xmlns:a16="http://schemas.microsoft.com/office/drawing/2014/main" id="{FE5327EC-44B5-2252-76F2-EE3DE98D8FFE}"/>
              </a:ext>
            </a:extLst>
          </p:cNvPr>
          <p:cNvSpPr txBox="1">
            <a:spLocks/>
          </p:cNvSpPr>
          <p:nvPr/>
        </p:nvSpPr>
        <p:spPr>
          <a:xfrm>
            <a:off x="9347427" y="6626158"/>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5</a:t>
            </a:fld>
            <a:endParaRPr lang="en-US" altLang="ja-JP" i="0" dirty="0">
              <a:solidFill>
                <a:srgbClr val="000000"/>
              </a:solidFill>
              <a:latin typeface="Meiryo UI" panose="020B0604030504040204" pitchFamily="50" charset="-128"/>
              <a:ea typeface="Meiryo UI" panose="020B0604030504040204" pitchFamily="50" charset="-128"/>
            </a:endParaRPr>
          </a:p>
        </p:txBody>
      </p:sp>
      <p:pic>
        <p:nvPicPr>
          <p:cNvPr id="2380" name="図 2379">
            <a:extLst>
              <a:ext uri="{FF2B5EF4-FFF2-40B4-BE49-F238E27FC236}">
                <a16:creationId xmlns:a16="http://schemas.microsoft.com/office/drawing/2014/main" id="{0DF2FB1F-17FE-D5EE-D173-C1F2AF6075B5}"/>
              </a:ext>
            </a:extLst>
          </p:cNvPr>
          <p:cNvPicPr>
            <a:picLocks noChangeAspect="1"/>
          </p:cNvPicPr>
          <p:nvPr/>
        </p:nvPicPr>
        <p:blipFill>
          <a:blip r:embed="rId8"/>
          <a:stretch>
            <a:fillRect/>
          </a:stretch>
        </p:blipFill>
        <p:spPr>
          <a:xfrm>
            <a:off x="85825" y="3637556"/>
            <a:ext cx="2918777" cy="1816237"/>
          </a:xfrm>
          <a:prstGeom prst="rect">
            <a:avLst/>
          </a:prstGeom>
        </p:spPr>
      </p:pic>
      <p:sp>
        <p:nvSpPr>
          <p:cNvPr id="2384" name="四角形吹き出し 47">
            <a:extLst>
              <a:ext uri="{FF2B5EF4-FFF2-40B4-BE49-F238E27FC236}">
                <a16:creationId xmlns:a16="http://schemas.microsoft.com/office/drawing/2014/main" id="{858C9832-FC1D-202D-67DE-552926F59B00}"/>
              </a:ext>
            </a:extLst>
          </p:cNvPr>
          <p:cNvSpPr/>
          <p:nvPr/>
        </p:nvSpPr>
        <p:spPr>
          <a:xfrm>
            <a:off x="345333" y="2274286"/>
            <a:ext cx="2810619" cy="686790"/>
          </a:xfrm>
          <a:prstGeom prst="wedgeRectCallout">
            <a:avLst>
              <a:gd name="adj1" fmla="val -10863"/>
              <a:gd name="adj2" fmla="val 193760"/>
            </a:avLst>
          </a:prstGeom>
          <a:solidFill>
            <a:srgbClr val="70AD47">
              <a:lumMod val="20000"/>
              <a:lumOff val="80000"/>
            </a:srgbClr>
          </a:solidFill>
          <a:ln w="12700" cap="flat" cmpd="sng" algn="ctr">
            <a:noFill/>
            <a:prstDash val="solid"/>
            <a:miter lim="800000"/>
          </a:ln>
          <a:effectLst/>
        </p:spPr>
        <p:txBody>
          <a:bodyPr rtlCol="0" anchor="t" anchorCtr="0"/>
          <a:lstStyle/>
          <a:p>
            <a:pPr marL="0" marR="0" lvl="0" indent="0" algn="l" defTabSz="914400" eaLnBrk="1" fontAlgn="auto" latinLnBrk="0" hangingPunct="1">
              <a:lnSpc>
                <a:spcPct val="100000"/>
              </a:lnSpc>
              <a:spcBef>
                <a:spcPts val="0"/>
              </a:spcBef>
              <a:spcAft>
                <a:spcPts val="0"/>
              </a:spcAft>
              <a:buClrTx/>
              <a:buSzTx/>
              <a:buFontTx/>
              <a:buNone/>
              <a:tabLst/>
              <a:defRPr/>
            </a:pPr>
            <a:r>
              <a:rPr lang="ja-JP" altLang="en-US" b="1" i="0" dirty="0">
                <a:solidFill>
                  <a:srgbClr val="9BBB59">
                    <a:lumMod val="50000"/>
                  </a:srgbClr>
                </a:solidFill>
                <a:latin typeface="Meiryo UI"/>
                <a:ea typeface="Meiryo UI"/>
              </a:rPr>
              <a:t>＜伐採・搬出＞</a:t>
            </a:r>
            <a:endParaRPr lang="en-US" altLang="ja-JP" b="1" i="0" dirty="0">
              <a:solidFill>
                <a:srgbClr val="9BBB59">
                  <a:lumMod val="50000"/>
                </a:srgbClr>
              </a:solidFill>
              <a:latin typeface="Meiryo UI"/>
              <a:ea typeface="Meiryo UI"/>
            </a:endParaRPr>
          </a:p>
          <a:p>
            <a:pPr marL="0" marR="0" lvl="0" indent="0" algn="l" defTabSz="914400" eaLnBrk="1" fontAlgn="auto" latinLnBrk="0" hangingPunct="1">
              <a:lnSpc>
                <a:spcPct val="100000"/>
              </a:lnSpc>
              <a:spcBef>
                <a:spcPts val="0"/>
              </a:spcBef>
              <a:spcAft>
                <a:spcPts val="0"/>
              </a:spcAft>
              <a:buClrTx/>
              <a:buSzTx/>
              <a:buFontTx/>
              <a:buNone/>
              <a:tabLst/>
              <a:defRPr/>
            </a:pPr>
            <a:r>
              <a:rPr lang="ja-JP" altLang="en-US" b="1" i="0" dirty="0">
                <a:solidFill>
                  <a:srgbClr val="9BBB59">
                    <a:lumMod val="50000"/>
                  </a:srgbClr>
                </a:solidFill>
                <a:latin typeface="Meiryo UI"/>
                <a:ea typeface="Meiryo UI"/>
              </a:rPr>
              <a:t>全量燃料材として効率化等</a:t>
            </a:r>
          </a:p>
        </p:txBody>
      </p:sp>
      <p:sp>
        <p:nvSpPr>
          <p:cNvPr id="2385" name="テキスト ボックス 5">
            <a:extLst>
              <a:ext uri="{FF2B5EF4-FFF2-40B4-BE49-F238E27FC236}">
                <a16:creationId xmlns:a16="http://schemas.microsoft.com/office/drawing/2014/main" id="{F00D6867-E10B-381B-0F89-68C5C7010823}"/>
              </a:ext>
            </a:extLst>
          </p:cNvPr>
          <p:cNvSpPr txBox="1"/>
          <p:nvPr/>
        </p:nvSpPr>
        <p:spPr>
          <a:xfrm>
            <a:off x="345333" y="5658563"/>
            <a:ext cx="1877437" cy="362822"/>
          </a:xfrm>
          <a:prstGeom prst="rect">
            <a:avLst/>
          </a:prstGeom>
          <a:noFill/>
          <a:ln>
            <a:noFill/>
          </a:ln>
          <a:effectLst/>
        </p:spPr>
        <p:txBody>
          <a:bodyPr wrap="non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林野庁「平成</a:t>
            </a:r>
            <a:r>
              <a:rPr kumimoji="0" lang="en-US" altLang="ja-JP"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27</a:t>
            </a: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年度森林・</a:t>
            </a:r>
            <a:endParaRPr kumimoji="0" lang="en-US" altLang="ja-JP"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林業白書」の図を改変</a:t>
            </a:r>
          </a:p>
        </p:txBody>
      </p:sp>
    </p:spTree>
    <p:extLst>
      <p:ext uri="{BB962C8B-B14F-4D97-AF65-F5344CB8AC3E}">
        <p14:creationId xmlns:p14="http://schemas.microsoft.com/office/powerpoint/2010/main" val="3533217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a:t>
            </a:r>
            <a:r>
              <a:rPr lang="ja-JP" altLang="en-US" sz="1846" b="1" dirty="0">
                <a:latin typeface="Meiryo UI" panose="020B0604030504040204" pitchFamily="50" charset="-128"/>
                <a:ea typeface="Meiryo UI" panose="020B0604030504040204" pitchFamily="50" charset="-128"/>
              </a:rPr>
              <a:t>３</a:t>
            </a:r>
            <a:r>
              <a:rPr lang="en-US" altLang="ja-JP" sz="1846" b="1" dirty="0">
                <a:latin typeface="Meiryo UI" panose="020B0604030504040204" pitchFamily="50" charset="-128"/>
                <a:ea typeface="Meiryo UI" panose="020B0604030504040204" pitchFamily="50" charset="-128"/>
              </a:rPr>
              <a:t>)</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758467" y="900381"/>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3"/>
            <a:ext cx="7950507" cy="4154984"/>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①××××の検討（担当：□□□株式会社）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②××××の試験（担当：△△△株式会社）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③××××の設計（担当：○○○株式会社）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(1)</a:t>
            </a:r>
            <a:r>
              <a:rPr lang="ja-JP" altLang="ja-JP" b="1" i="0" dirty="0">
                <a:solidFill>
                  <a:srgbClr val="002060"/>
                </a:solidFill>
                <a:latin typeface="Meiryo UI" panose="020B0604030504040204" pitchFamily="50" charset="-128"/>
                <a:ea typeface="Meiryo UI" panose="020B0604030504040204" pitchFamily="50" charset="-128"/>
              </a:rPr>
              <a:t>②の事業目標を達成するために必要な</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の内容を説明してください。</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で克服すべき課題とその問題を解決する手段、今回の開発で達成できるレベルを、明確にかつ簡潔にできるだけ図表を使用して記入してください。共同提案の場合、それぞれの役割分担等を明示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また、提案する</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内容の新規性、独創性、優れていると考えられる点を記載してください。</a:t>
            </a:r>
            <a:endParaRPr lang="ja-JP" altLang="ja-JP" i="0"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0E91BC0-CC45-4401-86E7-9489DD42077F}"/>
              </a:ext>
            </a:extLst>
          </p:cNvPr>
          <p:cNvSpPr txBox="1">
            <a:spLocks/>
          </p:cNvSpPr>
          <p:nvPr/>
        </p:nvSpPr>
        <p:spPr>
          <a:xfrm>
            <a:off x="9311475"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6</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34147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82F14176-6D31-DB92-4F74-7BD303EB0363}"/>
              </a:ext>
            </a:extLst>
          </p:cNvPr>
          <p:cNvSpPr>
            <a:spLocks noGrp="1"/>
          </p:cNvSpPr>
          <p:nvPr>
            <p:ph type="sldNum" sz="quarter" idx="12"/>
          </p:nvPr>
        </p:nvSpPr>
        <p:spPr>
          <a:xfrm>
            <a:off x="9103106" y="6642556"/>
            <a:ext cx="698722" cy="215444"/>
          </a:xfrm>
        </p:spPr>
        <p:txBody>
          <a:bodyPr/>
          <a:lstStyle/>
          <a:p>
            <a:fld id="{36F79F9C-11CA-44F1-9E86-66276BE4B335}" type="slidenum">
              <a:rPr lang="ja-JP" altLang="en-US" sz="1400" i="0" smtClean="0">
                <a:solidFill>
                  <a:schemeClr val="tx1"/>
                </a:solidFill>
                <a:latin typeface="+mn-ea"/>
                <a:ea typeface="+mn-ea"/>
              </a:rPr>
              <a:pPr/>
              <a:t>7</a:t>
            </a:fld>
            <a:endParaRPr lang="ja-JP" altLang="en-US" sz="1400" i="0" dirty="0">
              <a:solidFill>
                <a:schemeClr val="tx1"/>
              </a:solidFill>
              <a:latin typeface="+mn-ea"/>
              <a:ea typeface="+mn-ea"/>
            </a:endParaRPr>
          </a:p>
        </p:txBody>
      </p:sp>
      <p:graphicFrame>
        <p:nvGraphicFramePr>
          <p:cNvPr id="5" name="表 5">
            <a:extLst>
              <a:ext uri="{FF2B5EF4-FFF2-40B4-BE49-F238E27FC236}">
                <a16:creationId xmlns:a16="http://schemas.microsoft.com/office/drawing/2014/main" id="{0988379F-7555-6141-FB53-C602555A8908}"/>
              </a:ext>
            </a:extLst>
          </p:cNvPr>
          <p:cNvGraphicFramePr>
            <a:graphicFrameLocks noGrp="1"/>
          </p:cNvGraphicFramePr>
          <p:nvPr>
            <p:extLst>
              <p:ext uri="{D42A27DB-BD31-4B8C-83A1-F6EECF244321}">
                <p14:modId xmlns:p14="http://schemas.microsoft.com/office/powerpoint/2010/main" val="684197079"/>
              </p:ext>
            </p:extLst>
          </p:nvPr>
        </p:nvGraphicFramePr>
        <p:xfrm>
          <a:off x="1068285" y="2455569"/>
          <a:ext cx="7260205" cy="2872216"/>
        </p:xfrm>
        <a:graphic>
          <a:graphicData uri="http://schemas.openxmlformats.org/drawingml/2006/table">
            <a:tbl>
              <a:tblPr firstRow="1" bandRow="1">
                <a:tableStyleId>{5C22544A-7EE6-4342-B048-85BDC9FD1C3A}</a:tableStyleId>
              </a:tblPr>
              <a:tblGrid>
                <a:gridCol w="1740250">
                  <a:extLst>
                    <a:ext uri="{9D8B030D-6E8A-4147-A177-3AD203B41FA5}">
                      <a16:colId xmlns:a16="http://schemas.microsoft.com/office/drawing/2014/main" val="4278491888"/>
                    </a:ext>
                  </a:extLst>
                </a:gridCol>
                <a:gridCol w="3688732">
                  <a:extLst>
                    <a:ext uri="{9D8B030D-6E8A-4147-A177-3AD203B41FA5}">
                      <a16:colId xmlns:a16="http://schemas.microsoft.com/office/drawing/2014/main" val="2616538516"/>
                    </a:ext>
                  </a:extLst>
                </a:gridCol>
                <a:gridCol w="1831223">
                  <a:extLst>
                    <a:ext uri="{9D8B030D-6E8A-4147-A177-3AD203B41FA5}">
                      <a16:colId xmlns:a16="http://schemas.microsoft.com/office/drawing/2014/main" val="2916780971"/>
                    </a:ext>
                  </a:extLst>
                </a:gridCol>
              </a:tblGrid>
              <a:tr h="625257">
                <a:tc>
                  <a:txBody>
                    <a:bodyPr/>
                    <a:lstStyle/>
                    <a:p>
                      <a:r>
                        <a:rPr kumimoji="1" lang="ja-JP" altLang="en-US" dirty="0"/>
                        <a:t>研究開発項目</a:t>
                      </a:r>
                    </a:p>
                  </a:txBody>
                  <a:tcPr/>
                </a:tc>
                <a:tc>
                  <a:txBody>
                    <a:bodyPr/>
                    <a:lstStyle/>
                    <a:p>
                      <a:r>
                        <a:rPr kumimoji="1" lang="ja-JP" altLang="en-US" dirty="0"/>
                        <a:t>研究内容</a:t>
                      </a:r>
                    </a:p>
                  </a:txBody>
                  <a:tcPr/>
                </a:tc>
                <a:tc>
                  <a:txBody>
                    <a:bodyPr/>
                    <a:lstStyle/>
                    <a:p>
                      <a:r>
                        <a:rPr kumimoji="1" lang="ja-JP" altLang="en-US" dirty="0"/>
                        <a:t>達成レベル</a:t>
                      </a:r>
                      <a:r>
                        <a:rPr kumimoji="1" lang="en-US" altLang="ja-JP" dirty="0"/>
                        <a:t>※</a:t>
                      </a:r>
                      <a:endParaRPr kumimoji="1" lang="ja-JP" altLang="en-US" dirty="0"/>
                    </a:p>
                  </a:txBody>
                  <a:tcPr/>
                </a:tc>
                <a:extLst>
                  <a:ext uri="{0D108BD9-81ED-4DB2-BD59-A6C34878D82A}">
                    <a16:rowId xmlns:a16="http://schemas.microsoft.com/office/drawing/2014/main" val="2519467312"/>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492531804"/>
                  </a:ext>
                </a:extLst>
              </a:tr>
              <a:tr h="3423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extLst>
                  <a:ext uri="{0D108BD9-81ED-4DB2-BD59-A6C34878D82A}">
                    <a16:rowId xmlns:a16="http://schemas.microsoft.com/office/drawing/2014/main" val="1785242224"/>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2566247791"/>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3791099022"/>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1527155342"/>
                  </a:ext>
                </a:extLst>
              </a:tr>
              <a:tr h="418159">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2912478832"/>
                  </a:ext>
                </a:extLst>
              </a:tr>
            </a:tbl>
          </a:graphicData>
        </a:graphic>
      </p:graphicFrame>
      <p:sp>
        <p:nvSpPr>
          <p:cNvPr id="7" name="テキスト ボックス 6">
            <a:extLst>
              <a:ext uri="{FF2B5EF4-FFF2-40B4-BE49-F238E27FC236}">
                <a16:creationId xmlns:a16="http://schemas.microsoft.com/office/drawing/2014/main" id="{A195214C-B7AF-D1FC-8973-4709EA20E942}"/>
              </a:ext>
            </a:extLst>
          </p:cNvPr>
          <p:cNvSpPr txBox="1"/>
          <p:nvPr/>
        </p:nvSpPr>
        <p:spPr>
          <a:xfrm>
            <a:off x="894614" y="5630422"/>
            <a:ext cx="7607545" cy="646331"/>
          </a:xfrm>
          <a:prstGeom prst="rect">
            <a:avLst/>
          </a:prstGeom>
          <a:noFill/>
        </p:spPr>
        <p:txBody>
          <a:bodyPr wrap="square">
            <a:spAutoFit/>
          </a:bodyPr>
          <a:lstStyle/>
          <a:p>
            <a:pPr algn="l" fontAlgn="auto">
              <a:spcBef>
                <a:spcPts val="0"/>
              </a:spcBef>
              <a:spcAft>
                <a:spcPts val="0"/>
              </a:spcAft>
              <a:defRPr/>
            </a:pPr>
            <a:r>
              <a:rPr lang="en-US" altLang="ja-JP" dirty="0">
                <a:solidFill>
                  <a:srgbClr val="0000FF"/>
                </a:solidFill>
                <a:latin typeface="Calibri" panose="020F0502020204030204"/>
              </a:rPr>
              <a:t>※</a:t>
            </a:r>
            <a:r>
              <a:rPr lang="ja-JP" altLang="en-US" dirty="0">
                <a:solidFill>
                  <a:srgbClr val="0000FF"/>
                </a:solidFill>
                <a:latin typeface="Calibri" panose="020F0502020204030204"/>
              </a:rPr>
              <a:t>提案する研究開発の</a:t>
            </a:r>
            <a:r>
              <a:rPr kumimoji="1" lang="ja-JP" altLang="en-US" i="1" dirty="0">
                <a:solidFill>
                  <a:srgbClr val="0000FF"/>
                </a:solidFill>
                <a:latin typeface="Calibri" panose="020F0502020204030204"/>
                <a:ea typeface="ＭＳ Ｐゴシック" panose="020B0600070205080204" pitchFamily="50" charset="-128"/>
              </a:rPr>
              <a:t>達成レベル</a:t>
            </a:r>
            <a:r>
              <a:rPr lang="ja-JP" altLang="en-US" dirty="0">
                <a:solidFill>
                  <a:srgbClr val="0000FF"/>
                </a:solidFill>
                <a:latin typeface="Calibri" panose="020F0502020204030204"/>
              </a:rPr>
              <a:t>を具体的かつ</a:t>
            </a:r>
            <a:r>
              <a:rPr lang="ja-JP" altLang="en-US" b="1" u="sng" dirty="0">
                <a:solidFill>
                  <a:srgbClr val="FF0000"/>
                </a:solidFill>
                <a:latin typeface="Calibri" panose="020F0502020204030204"/>
              </a:rPr>
              <a:t>定量的に</a:t>
            </a:r>
            <a:r>
              <a:rPr lang="ja-JP" altLang="en-US" dirty="0">
                <a:solidFill>
                  <a:srgbClr val="0000FF"/>
                </a:solidFill>
                <a:latin typeface="Calibri" panose="020F0502020204030204"/>
              </a:rPr>
              <a:t>記載してください</a:t>
            </a:r>
            <a:endParaRPr lang="en-US" altLang="ja-JP" dirty="0">
              <a:solidFill>
                <a:srgbClr val="0000FF"/>
              </a:solidFill>
              <a:latin typeface="Calibri" panose="020F0502020204030204"/>
            </a:endParaRPr>
          </a:p>
          <a:p>
            <a:pPr marL="87313" indent="-87313" algn="l" fontAlgn="auto">
              <a:spcBef>
                <a:spcPts val="0"/>
              </a:spcBef>
              <a:spcAft>
                <a:spcPts val="0"/>
              </a:spcAft>
              <a:defRPr/>
            </a:pPr>
            <a:r>
              <a:rPr lang="ja-JP" altLang="en-US" dirty="0">
                <a:solidFill>
                  <a:srgbClr val="0000FF"/>
                </a:solidFill>
                <a:latin typeface="Calibri" panose="020F0502020204030204"/>
              </a:rPr>
              <a:t>　（極力、目標仕様等の具体的な数値を記載してください）</a:t>
            </a:r>
            <a:endParaRPr lang="en-US" altLang="ja-JP" dirty="0">
              <a:solidFill>
                <a:srgbClr val="0000FF"/>
              </a:solidFill>
              <a:latin typeface="Calibri" panose="020F0502020204030204"/>
            </a:endParaRPr>
          </a:p>
        </p:txBody>
      </p:sp>
      <p:sp>
        <p:nvSpPr>
          <p:cNvPr id="8" name="正方形/長方形 7">
            <a:extLst>
              <a:ext uri="{FF2B5EF4-FFF2-40B4-BE49-F238E27FC236}">
                <a16:creationId xmlns:a16="http://schemas.microsoft.com/office/drawing/2014/main" id="{7D3B727D-4B09-982B-B3D8-6A285C132D26}"/>
              </a:ext>
            </a:extLst>
          </p:cNvPr>
          <p:cNvSpPr/>
          <p:nvPr/>
        </p:nvSpPr>
        <p:spPr>
          <a:xfrm>
            <a:off x="662987" y="904412"/>
            <a:ext cx="8070802" cy="1648208"/>
          </a:xfrm>
          <a:prstGeom prst="rect">
            <a:avLst/>
          </a:prstGeom>
        </p:spPr>
        <p:txBody>
          <a:bodyPr wrap="square">
            <a:spAutoFit/>
          </a:bodyPr>
          <a:lstStyle/>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・研究開発項目ごとの研究内容・達成レベルを簡潔に記載してください。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a:t>
            </a:r>
            <a:r>
              <a:rPr lang="en-US" altLang="ja-JP" sz="1662" b="1" i="0" dirty="0">
                <a:solidFill>
                  <a:srgbClr val="002060"/>
                </a:solidFill>
                <a:latin typeface="Meiryo UI" panose="020B0604030504040204" pitchFamily="50" charset="-128"/>
                <a:ea typeface="Meiryo UI" panose="020B0604030504040204" pitchFamily="50" charset="-128"/>
              </a:rPr>
              <a:t>p3</a:t>
            </a:r>
            <a:r>
              <a:rPr lang="ja-JP" altLang="en-US" sz="1662" b="1" i="0" dirty="0">
                <a:solidFill>
                  <a:srgbClr val="002060"/>
                </a:solidFill>
                <a:latin typeface="Meiryo UI" panose="020B0604030504040204" pitchFamily="50" charset="-128"/>
                <a:ea typeface="Meiryo UI" panose="020B0604030504040204" pitchFamily="50" charset="-128"/>
              </a:rPr>
              <a:t>「事業目標に向かって解決すべき課題」にて記載いただいた課題に対する、</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具体的な解決手法をわかりやすく示してください。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（適宜ページを追加ください。）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→図表などを用いて概要を冒頭で簡潔に示していただき、その後に内容詳細を記載ください。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fontAlgn="auto">
              <a:spcBef>
                <a:spcPts val="0"/>
              </a:spcBef>
              <a:spcAft>
                <a:spcPts val="0"/>
              </a:spcAft>
              <a:defRPr/>
            </a:pPr>
            <a:endParaRPr lang="en-US" altLang="ja-JP" dirty="0">
              <a:solidFill>
                <a:srgbClr val="0000FF"/>
              </a:solidFill>
              <a:latin typeface="Calibri" panose="020F0502020204030204"/>
            </a:endParaRPr>
          </a:p>
        </p:txBody>
      </p:sp>
      <p:sp>
        <p:nvSpPr>
          <p:cNvPr id="9" name="角丸四角形 12">
            <a:extLst>
              <a:ext uri="{FF2B5EF4-FFF2-40B4-BE49-F238E27FC236}">
                <a16:creationId xmlns:a16="http://schemas.microsoft.com/office/drawing/2014/main" id="{63E0F12A-6C00-F9E8-8544-207493ED0A13}"/>
              </a:ext>
            </a:extLst>
          </p:cNvPr>
          <p:cNvSpPr/>
          <p:nvPr/>
        </p:nvSpPr>
        <p:spPr>
          <a:xfrm>
            <a:off x="3678723" y="370333"/>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635B964-506B-E2E8-560B-47114A73435A}"/>
              </a:ext>
            </a:extLst>
          </p:cNvPr>
          <p:cNvSpPr txBox="1"/>
          <p:nvPr/>
        </p:nvSpPr>
        <p:spPr>
          <a:xfrm>
            <a:off x="0" y="0"/>
            <a:ext cx="2491899" cy="646331"/>
          </a:xfrm>
          <a:prstGeom prst="rect">
            <a:avLst/>
          </a:prstGeom>
          <a:noFill/>
        </p:spPr>
        <p:txBody>
          <a:bodyPr wrap="square">
            <a:spAutoFit/>
          </a:bodyPr>
          <a:lstStyle/>
          <a:p>
            <a:pPr algn="l"/>
            <a:r>
              <a:rPr lang="ja-JP" altLang="en-US" sz="1800" b="1" dirty="0">
                <a:latin typeface="Meiryo UI" panose="020B0604030504040204" pitchFamily="50" charset="-128"/>
                <a:ea typeface="Meiryo UI" panose="020B0604030504040204" pitchFamily="50" charset="-128"/>
              </a:rPr>
              <a:t>２．実施計画の細目</a:t>
            </a:r>
            <a:endParaRPr lang="en-US" altLang="ja-JP" b="1" dirty="0">
              <a:latin typeface="Meiryo UI" panose="020B0604030504040204" pitchFamily="50" charset="-128"/>
              <a:ea typeface="Meiryo UI" panose="020B0604030504040204" pitchFamily="50" charset="-128"/>
            </a:endParaRPr>
          </a:p>
          <a:p>
            <a:pPr algn="l"/>
            <a:r>
              <a:rPr lang="en-US" altLang="ja-JP" sz="1800" b="1" i="0" dirty="0">
                <a:latin typeface="Meiryo UI" panose="020B0604030504040204" pitchFamily="50" charset="-128"/>
                <a:ea typeface="Meiryo UI" panose="020B0604030504040204" pitchFamily="50" charset="-128"/>
              </a:rPr>
              <a:t>(</a:t>
            </a:r>
            <a:r>
              <a:rPr lang="ja-JP" altLang="en-US" sz="1800" b="1" i="0" dirty="0">
                <a:latin typeface="Meiryo UI" panose="020B0604030504040204" pitchFamily="50" charset="-128"/>
                <a:ea typeface="Meiryo UI" panose="020B0604030504040204" pitchFamily="50" charset="-128"/>
              </a:rPr>
              <a:t>３</a:t>
            </a:r>
            <a:r>
              <a:rPr lang="en-US" altLang="ja-JP" sz="1800" b="1" i="0" dirty="0">
                <a:latin typeface="Meiryo UI" panose="020B0604030504040204" pitchFamily="50" charset="-128"/>
                <a:ea typeface="Meiryo UI" panose="020B0604030504040204" pitchFamily="50" charset="-128"/>
              </a:rPr>
              <a:t>)</a:t>
            </a:r>
            <a:r>
              <a:rPr lang="ja-JP" altLang="en-US" sz="1800" b="1" i="0" dirty="0">
                <a:latin typeface="Meiryo UI" panose="020B0604030504040204" pitchFamily="50" charset="-128"/>
                <a:ea typeface="Meiryo UI" panose="020B0604030504040204" pitchFamily="50" charset="-128"/>
              </a:rPr>
              <a:t>事業内容</a:t>
            </a:r>
            <a:endParaRPr lang="ja-JP" altLang="en-US" i="0" dirty="0"/>
          </a:p>
        </p:txBody>
      </p:sp>
    </p:spTree>
    <p:extLst>
      <p:ext uri="{BB962C8B-B14F-4D97-AF65-F5344CB8AC3E}">
        <p14:creationId xmlns:p14="http://schemas.microsoft.com/office/powerpoint/2010/main" val="410621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ACC4BFC5-14AF-52B7-57D2-C1F8DA592BF8}"/>
              </a:ext>
            </a:extLst>
          </p:cNvPr>
          <p:cNvSpPr>
            <a:spLocks noGrp="1"/>
          </p:cNvSpPr>
          <p:nvPr>
            <p:ph type="sldNum" sz="quarter" idx="12"/>
          </p:nvPr>
        </p:nvSpPr>
        <p:spPr>
          <a:xfrm>
            <a:off x="9101137" y="6628717"/>
            <a:ext cx="698722" cy="215444"/>
          </a:xfrm>
        </p:spPr>
        <p:txBody>
          <a:bodyPr/>
          <a:lstStyle/>
          <a:p>
            <a:fld id="{36F79F9C-11CA-44F1-9E86-66276BE4B335}" type="slidenum">
              <a:rPr lang="ja-JP" altLang="en-US" sz="1400" i="0" smtClean="0">
                <a:solidFill>
                  <a:schemeClr val="tx1"/>
                </a:solidFill>
                <a:latin typeface="+mn-ea"/>
                <a:ea typeface="+mn-ea"/>
              </a:rPr>
              <a:pPr/>
              <a:t>8</a:t>
            </a:fld>
            <a:endParaRPr lang="ja-JP" altLang="en-US" sz="1400" i="0" dirty="0">
              <a:solidFill>
                <a:schemeClr val="tx1"/>
              </a:solidFill>
              <a:latin typeface="+mn-ea"/>
              <a:ea typeface="+mn-ea"/>
            </a:endParaRPr>
          </a:p>
        </p:txBody>
      </p:sp>
      <p:graphicFrame>
        <p:nvGraphicFramePr>
          <p:cNvPr id="2" name="表 1">
            <a:extLst>
              <a:ext uri="{FF2B5EF4-FFF2-40B4-BE49-F238E27FC236}">
                <a16:creationId xmlns:a16="http://schemas.microsoft.com/office/drawing/2014/main" id="{778DA0A6-660B-5FA9-CE75-3A98DC1FEB79}"/>
              </a:ext>
            </a:extLst>
          </p:cNvPr>
          <p:cNvGraphicFramePr>
            <a:graphicFrameLocks noGrp="1"/>
          </p:cNvGraphicFramePr>
          <p:nvPr>
            <p:extLst>
              <p:ext uri="{D42A27DB-BD31-4B8C-83A1-F6EECF244321}">
                <p14:modId xmlns:p14="http://schemas.microsoft.com/office/powerpoint/2010/main" val="3058316252"/>
              </p:ext>
            </p:extLst>
          </p:nvPr>
        </p:nvGraphicFramePr>
        <p:xfrm>
          <a:off x="654269" y="1764122"/>
          <a:ext cx="8373299" cy="4402494"/>
        </p:xfrm>
        <a:graphic>
          <a:graphicData uri="http://schemas.openxmlformats.org/drawingml/2006/table">
            <a:tbl>
              <a:tblPr firstRow="1" bandRow="1">
                <a:tableStyleId>{5C22544A-7EE6-4342-B048-85BDC9FD1C3A}</a:tableStyleId>
              </a:tblPr>
              <a:tblGrid>
                <a:gridCol w="2843735">
                  <a:extLst>
                    <a:ext uri="{9D8B030D-6E8A-4147-A177-3AD203B41FA5}">
                      <a16:colId xmlns:a16="http://schemas.microsoft.com/office/drawing/2014/main" val="20000"/>
                    </a:ext>
                  </a:extLst>
                </a:gridCol>
                <a:gridCol w="460797">
                  <a:extLst>
                    <a:ext uri="{9D8B030D-6E8A-4147-A177-3AD203B41FA5}">
                      <a16:colId xmlns:a16="http://schemas.microsoft.com/office/drawing/2014/main" val="101898261"/>
                    </a:ext>
                  </a:extLst>
                </a:gridCol>
                <a:gridCol w="460797">
                  <a:extLst>
                    <a:ext uri="{9D8B030D-6E8A-4147-A177-3AD203B41FA5}">
                      <a16:colId xmlns:a16="http://schemas.microsoft.com/office/drawing/2014/main" val="3596525208"/>
                    </a:ext>
                  </a:extLst>
                </a:gridCol>
                <a:gridCol w="460797">
                  <a:extLst>
                    <a:ext uri="{9D8B030D-6E8A-4147-A177-3AD203B41FA5}">
                      <a16:colId xmlns:a16="http://schemas.microsoft.com/office/drawing/2014/main" val="2498119987"/>
                    </a:ext>
                  </a:extLst>
                </a:gridCol>
                <a:gridCol w="460797">
                  <a:extLst>
                    <a:ext uri="{9D8B030D-6E8A-4147-A177-3AD203B41FA5}">
                      <a16:colId xmlns:a16="http://schemas.microsoft.com/office/drawing/2014/main" val="1195126702"/>
                    </a:ext>
                  </a:extLst>
                </a:gridCol>
                <a:gridCol w="460797">
                  <a:extLst>
                    <a:ext uri="{9D8B030D-6E8A-4147-A177-3AD203B41FA5}">
                      <a16:colId xmlns:a16="http://schemas.microsoft.com/office/drawing/2014/main" val="2457040102"/>
                    </a:ext>
                  </a:extLst>
                </a:gridCol>
                <a:gridCol w="460797">
                  <a:extLst>
                    <a:ext uri="{9D8B030D-6E8A-4147-A177-3AD203B41FA5}">
                      <a16:colId xmlns:a16="http://schemas.microsoft.com/office/drawing/2014/main" val="1781877211"/>
                    </a:ext>
                  </a:extLst>
                </a:gridCol>
                <a:gridCol w="460797">
                  <a:extLst>
                    <a:ext uri="{9D8B030D-6E8A-4147-A177-3AD203B41FA5}">
                      <a16:colId xmlns:a16="http://schemas.microsoft.com/office/drawing/2014/main" val="2772281442"/>
                    </a:ext>
                  </a:extLst>
                </a:gridCol>
                <a:gridCol w="460797">
                  <a:extLst>
                    <a:ext uri="{9D8B030D-6E8A-4147-A177-3AD203B41FA5}">
                      <a16:colId xmlns:a16="http://schemas.microsoft.com/office/drawing/2014/main" val="3166932561"/>
                    </a:ext>
                  </a:extLst>
                </a:gridCol>
                <a:gridCol w="460797">
                  <a:extLst>
                    <a:ext uri="{9D8B030D-6E8A-4147-A177-3AD203B41FA5}">
                      <a16:colId xmlns:a16="http://schemas.microsoft.com/office/drawing/2014/main" val="3549154787"/>
                    </a:ext>
                  </a:extLst>
                </a:gridCol>
                <a:gridCol w="460797">
                  <a:extLst>
                    <a:ext uri="{9D8B030D-6E8A-4147-A177-3AD203B41FA5}">
                      <a16:colId xmlns:a16="http://schemas.microsoft.com/office/drawing/2014/main" val="1885244391"/>
                    </a:ext>
                  </a:extLst>
                </a:gridCol>
                <a:gridCol w="460797">
                  <a:extLst>
                    <a:ext uri="{9D8B030D-6E8A-4147-A177-3AD203B41FA5}">
                      <a16:colId xmlns:a16="http://schemas.microsoft.com/office/drawing/2014/main" val="3006931581"/>
                    </a:ext>
                  </a:extLst>
                </a:gridCol>
                <a:gridCol w="460797">
                  <a:extLst>
                    <a:ext uri="{9D8B030D-6E8A-4147-A177-3AD203B41FA5}">
                      <a16:colId xmlns:a16="http://schemas.microsoft.com/office/drawing/2014/main" val="2804720665"/>
                    </a:ext>
                  </a:extLst>
                </a:gridCol>
              </a:tblGrid>
              <a:tr h="430230">
                <a:tc rowSpan="2">
                  <a:txBody>
                    <a:bodyPr/>
                    <a:lstStyle/>
                    <a:p>
                      <a:pPr algn="ctr">
                        <a:spcAft>
                          <a:spcPts val="0"/>
                        </a:spcAft>
                      </a:pPr>
                      <a:r>
                        <a:rPr lang="ja-JP" altLang="ja-JP" sz="2000" b="1" kern="0" dirty="0">
                          <a:solidFill>
                            <a:schemeClr val="bg1"/>
                          </a:solidFill>
                          <a:effectLst/>
                          <a:latin typeface="Meiryo UI" panose="020B0604030504040204" pitchFamily="50" charset="-128"/>
                          <a:ea typeface="Meiryo UI" panose="020B0604030504040204" pitchFamily="50" charset="-128"/>
                        </a:rPr>
                        <a:t>事業項目</a:t>
                      </a:r>
                      <a:endParaRPr lang="ja-JP" altLang="ja-JP" sz="20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FY2026</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FY2027</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FY2028</a:t>
                      </a: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b="1" kern="100"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b="1" kern="100"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b="1" kern="100"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extLst>
                  <a:ext uri="{0D108BD9-81ED-4DB2-BD59-A6C34878D82A}">
                    <a16:rowId xmlns:a16="http://schemas.microsoft.com/office/drawing/2014/main" val="10000"/>
                  </a:ext>
                </a:extLst>
              </a:tr>
              <a:tr h="557692">
                <a:tc vMerge="1">
                  <a:txBody>
                    <a:bodyPr/>
                    <a:lstStyle/>
                    <a:p>
                      <a:endParaRPr kumimoji="1" lang="ja-JP" altLang="en-US" sz="1600" b="1" dirty="0">
                        <a:solidFill>
                          <a:schemeClr val="tx2">
                            <a:lumMod val="75000"/>
                          </a:schemeClr>
                        </a:solidFill>
                        <a:latin typeface="ＭＳ ゴシック" panose="020B0609070205080204" pitchFamily="49" charset="-128"/>
                        <a:ea typeface="ＭＳ ゴシック" panose="020B0609070205080204" pitchFamily="49" charset="-128"/>
                      </a:endParaRPr>
                    </a:p>
                  </a:txBody>
                  <a:tcPr marL="36000" marR="36000" marT="36000" marB="36000"/>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extLst>
                  <a:ext uri="{0D108BD9-81ED-4DB2-BD59-A6C34878D82A}">
                    <a16:rowId xmlns:a16="http://schemas.microsoft.com/office/drawing/2014/main" val="10001"/>
                  </a:ext>
                </a:extLst>
              </a:tr>
              <a:tr h="3414572">
                <a:tc>
                  <a:txBody>
                    <a:bodyPr/>
                    <a:lstStyle/>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研究開発項目①</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“エネルギーの森”実証事業</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FF0000"/>
                          </a:solidFill>
                          <a:effectLst/>
                          <a:highlight>
                            <a:srgbClr val="FFFF00"/>
                          </a:highlight>
                          <a:latin typeface="Meiryo UI" panose="020B0604030504040204" pitchFamily="50" charset="-128"/>
                          <a:ea typeface="Meiryo UI" panose="020B0604030504040204" pitchFamily="50" charset="-128"/>
                          <a:cs typeface="+mn-cs"/>
                        </a:rPr>
                        <a:t>↑不要な記載を消去してください↓</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研究開発項目②</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製造・輸送等システムの構築に</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向けた実証事業</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endPar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１）</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×××の検討</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2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２）</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×××の試験</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2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３）</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×××の設計</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en-US" altLang="ja-JP"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extLst>
                  <a:ext uri="{0D108BD9-81ED-4DB2-BD59-A6C34878D82A}">
                    <a16:rowId xmlns:a16="http://schemas.microsoft.com/office/drawing/2014/main" val="10002"/>
                  </a:ext>
                </a:extLst>
              </a:tr>
            </a:tbl>
          </a:graphicData>
        </a:graphic>
      </p:graphicFrame>
      <p:sp>
        <p:nvSpPr>
          <p:cNvPr id="4" name="正方形/長方形 3">
            <a:extLst>
              <a:ext uri="{FF2B5EF4-FFF2-40B4-BE49-F238E27FC236}">
                <a16:creationId xmlns:a16="http://schemas.microsoft.com/office/drawing/2014/main" id="{EFAD7B07-F2D9-4E3D-3247-20859B9D9415}"/>
              </a:ext>
            </a:extLst>
          </p:cNvPr>
          <p:cNvSpPr/>
          <p:nvPr/>
        </p:nvSpPr>
        <p:spPr>
          <a:xfrm>
            <a:off x="4672424" y="3638503"/>
            <a:ext cx="4527566" cy="121575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ja-JP" altLang="en-US" sz="1662" i="0" dirty="0">
                <a:solidFill>
                  <a:schemeClr val="tx2"/>
                </a:solidFill>
              </a:rPr>
              <a:t>事業開始を</a:t>
            </a:r>
            <a:r>
              <a:rPr lang="en-US" altLang="ja-JP" sz="1662" i="0" dirty="0">
                <a:solidFill>
                  <a:schemeClr val="tx2"/>
                </a:solidFill>
              </a:rPr>
              <a:t>2026</a:t>
            </a:r>
            <a:r>
              <a:rPr lang="ja-JP" altLang="en-US" sz="1662" i="0" dirty="0">
                <a:solidFill>
                  <a:schemeClr val="tx2"/>
                </a:solidFill>
              </a:rPr>
              <a:t>年</a:t>
            </a:r>
            <a:r>
              <a:rPr lang="en-US" altLang="ja-JP" sz="1662" i="0" dirty="0">
                <a:solidFill>
                  <a:schemeClr val="tx2"/>
                </a:solidFill>
              </a:rPr>
              <a:t>7</a:t>
            </a:r>
            <a:r>
              <a:rPr lang="ja-JP" altLang="en-US" sz="1662" i="0" dirty="0">
                <a:solidFill>
                  <a:schemeClr val="tx2"/>
                </a:solidFill>
              </a:rPr>
              <a:t>月と仮定してください</a:t>
            </a:r>
            <a:endParaRPr lang="en-US" altLang="ja-JP" sz="1662" i="0" dirty="0">
              <a:solidFill>
                <a:schemeClr val="tx2"/>
              </a:solidFill>
            </a:endParaRPr>
          </a:p>
          <a:p>
            <a:pPr>
              <a:lnSpc>
                <a:spcPct val="150000"/>
              </a:lnSpc>
            </a:pPr>
            <a:r>
              <a:rPr lang="en-US" altLang="ja-JP" sz="1662" i="0" dirty="0">
                <a:solidFill>
                  <a:schemeClr val="tx2"/>
                </a:solidFill>
              </a:rPr>
              <a:t>2028</a:t>
            </a:r>
            <a:r>
              <a:rPr lang="ja-JP" altLang="en-US" sz="1662" i="0" dirty="0">
                <a:solidFill>
                  <a:schemeClr val="tx2"/>
                </a:solidFill>
              </a:rPr>
              <a:t>年度末までの計画を記載してください</a:t>
            </a:r>
          </a:p>
        </p:txBody>
      </p:sp>
      <p:sp>
        <p:nvSpPr>
          <p:cNvPr id="5" name="タイトル 1">
            <a:extLst>
              <a:ext uri="{FF2B5EF4-FFF2-40B4-BE49-F238E27FC236}">
                <a16:creationId xmlns:a16="http://schemas.microsoft.com/office/drawing/2014/main" id="{5D4C923D-6E0C-518A-1042-3AA444D7C1A3}"/>
              </a:ext>
            </a:extLst>
          </p:cNvPr>
          <p:cNvSpPr>
            <a:spLocks noGrp="1"/>
          </p:cNvSpPr>
          <p:nvPr>
            <p:ph type="title"/>
          </p:nvPr>
        </p:nvSpPr>
        <p:spPr>
          <a:xfrm>
            <a:off x="194583" y="75748"/>
            <a:ext cx="9419544" cy="479424"/>
          </a:xfrm>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(4)</a:t>
            </a:r>
            <a:r>
              <a:rPr lang="ja-JP" altLang="en-US" sz="1846" b="1" dirty="0">
                <a:latin typeface="Meiryo UI" panose="020B0604030504040204" pitchFamily="50" charset="-128"/>
                <a:ea typeface="Meiryo UI" panose="020B0604030504040204" pitchFamily="50" charset="-128"/>
              </a:rPr>
              <a:t>実施計画</a:t>
            </a:r>
          </a:p>
        </p:txBody>
      </p:sp>
      <p:sp>
        <p:nvSpPr>
          <p:cNvPr id="6" name="コンテンツ プレースホルダー 2">
            <a:extLst>
              <a:ext uri="{FF2B5EF4-FFF2-40B4-BE49-F238E27FC236}">
                <a16:creationId xmlns:a16="http://schemas.microsoft.com/office/drawing/2014/main" id="{F100910D-6329-31C7-B376-4228AFCAEB93}"/>
              </a:ext>
            </a:extLst>
          </p:cNvPr>
          <p:cNvSpPr txBox="1">
            <a:spLocks/>
          </p:cNvSpPr>
          <p:nvPr/>
        </p:nvSpPr>
        <p:spPr>
          <a:xfrm>
            <a:off x="1032409" y="816172"/>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a:extLst>
              <a:ext uri="{FF2B5EF4-FFF2-40B4-BE49-F238E27FC236}">
                <a16:creationId xmlns:a16="http://schemas.microsoft.com/office/drawing/2014/main" id="{45229577-23B4-93D0-498A-32B89D40B315}"/>
              </a:ext>
            </a:extLst>
          </p:cNvPr>
          <p:cNvSpPr txBox="1"/>
          <p:nvPr/>
        </p:nvSpPr>
        <p:spPr>
          <a:xfrm>
            <a:off x="654270" y="1308004"/>
            <a:ext cx="8373304" cy="27699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上記「</a:t>
            </a:r>
            <a:r>
              <a:rPr lang="ja-JP" altLang="en-US" b="1" i="0" dirty="0">
                <a:solidFill>
                  <a:srgbClr val="002060"/>
                </a:solidFill>
                <a:latin typeface="Meiryo UI" panose="020B0604030504040204" pitchFamily="50" charset="-128"/>
                <a:ea typeface="Meiryo UI" panose="020B0604030504040204" pitchFamily="50" charset="-128"/>
              </a:rPr>
              <a:t>２</a:t>
            </a:r>
            <a:r>
              <a:rPr lang="en-US" altLang="ja-JP" b="1" i="0" dirty="0">
                <a:solidFill>
                  <a:srgbClr val="002060"/>
                </a:solidFill>
                <a:latin typeface="Meiryo UI" panose="020B0604030504040204" pitchFamily="50" charset="-128"/>
                <a:ea typeface="Meiryo UI" panose="020B0604030504040204" pitchFamily="50" charset="-128"/>
              </a:rPr>
              <a:t>.</a:t>
            </a:r>
            <a:r>
              <a:rPr lang="ja-JP" altLang="en-US" b="1" i="0" dirty="0">
                <a:solidFill>
                  <a:srgbClr val="002060"/>
                </a:solidFill>
                <a:latin typeface="Meiryo UI" panose="020B0604030504040204" pitchFamily="50" charset="-128"/>
                <a:ea typeface="Meiryo UI" panose="020B0604030504040204" pitchFamily="50" charset="-128"/>
              </a:rPr>
              <a:t>（３）</a:t>
            </a:r>
            <a:r>
              <a:rPr lang="en-US" altLang="ja-JP" b="1" i="0" dirty="0">
                <a:solidFill>
                  <a:srgbClr val="002060"/>
                </a:solidFill>
                <a:latin typeface="Meiryo UI" panose="020B0604030504040204" pitchFamily="50" charset="-128"/>
                <a:ea typeface="Meiryo UI" panose="020B0604030504040204" pitchFamily="50" charset="-128"/>
              </a:rPr>
              <a:t>【</a:t>
            </a:r>
            <a:r>
              <a:rPr lang="ja-JP" altLang="en-US" b="1" i="0" dirty="0">
                <a:solidFill>
                  <a:srgbClr val="002060"/>
                </a:solidFill>
                <a:latin typeface="Meiryo UI" panose="020B0604030504040204" pitchFamily="50" charset="-128"/>
                <a:ea typeface="Meiryo UI" panose="020B0604030504040204" pitchFamily="50" charset="-128"/>
              </a:rPr>
              <a:t>「</a:t>
            </a:r>
            <a:r>
              <a:rPr lang="ja-JP" altLang="ja-JP" b="1" i="0" dirty="0">
                <a:solidFill>
                  <a:srgbClr val="002060"/>
                </a:solidFill>
                <a:latin typeface="Meiryo UI" panose="020B0604030504040204" pitchFamily="50" charset="-128"/>
                <a:ea typeface="Meiryo UI" panose="020B0604030504040204" pitchFamily="50" charset="-128"/>
              </a:rPr>
              <a:t>事業内容」であげた各技術開発項目の実施計画を記載してください。</a:t>
            </a:r>
            <a:endParaRPr lang="ja-JP" altLang="ja-JP" i="0" dirty="0">
              <a:solidFill>
                <a:srgbClr val="002060"/>
              </a:solidFill>
              <a:latin typeface="Meiryo UI" panose="020B0604030504040204" pitchFamily="50" charset="-128"/>
              <a:ea typeface="Meiryo UI" panose="020B0604030504040204" pitchFamily="50" charset="-128"/>
            </a:endParaRPr>
          </a:p>
        </p:txBody>
      </p:sp>
      <p:sp>
        <p:nvSpPr>
          <p:cNvPr id="12" name="角丸四角形 12">
            <a:extLst>
              <a:ext uri="{FF2B5EF4-FFF2-40B4-BE49-F238E27FC236}">
                <a16:creationId xmlns:a16="http://schemas.microsoft.com/office/drawing/2014/main" id="{2DD1CA95-0CC0-6C1F-EF3A-73B9077E6F38}"/>
              </a:ext>
            </a:extLst>
          </p:cNvPr>
          <p:cNvSpPr/>
          <p:nvPr/>
        </p:nvSpPr>
        <p:spPr>
          <a:xfrm>
            <a:off x="2998321" y="839995"/>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57202414"/>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yryo UI">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3076</Words>
  <Application>Microsoft Office PowerPoint</Application>
  <PresentationFormat>A4 210 x 297 mm</PresentationFormat>
  <Paragraphs>396</Paragraphs>
  <Slides>19</Slides>
  <Notes>13</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19</vt:i4>
      </vt:variant>
    </vt:vector>
  </HeadingPairs>
  <TitlesOfParts>
    <vt:vector size="28" baseType="lpstr">
      <vt:lpstr>HGP創英角ｺﾞｼｯｸUB</vt:lpstr>
      <vt:lpstr>Meiryo UI</vt:lpstr>
      <vt:lpstr>ＭＳ Ｐゴシック</vt:lpstr>
      <vt:lpstr>ＭＳ ゴシック</vt:lpstr>
      <vt:lpstr>Arial</vt:lpstr>
      <vt:lpstr>Calibri</vt:lpstr>
      <vt:lpstr>Times New Roman</vt:lpstr>
      <vt:lpstr>デザインの設定</vt:lpstr>
      <vt:lpstr>1_Office ​​テーマ</vt:lpstr>
      <vt:lpstr>テーマ名「○○○○○の実証事業」</vt:lpstr>
      <vt:lpstr>１．提案者の概要</vt:lpstr>
      <vt:lpstr>２．実施計画の細目 (1)事業目的、目標及び事業による効果</vt:lpstr>
      <vt:lpstr>２．実施計画の細目 (1)事業目的、目標及び事業による効果</vt:lpstr>
      <vt:lpstr>２．実施計画の細目 (2)事前検証の状況</vt:lpstr>
      <vt:lpstr>２．実施計画の細目 (3)事業内容</vt:lpstr>
      <vt:lpstr>２．実施計画の細目 (３)事業内容</vt:lpstr>
      <vt:lpstr>PowerPoint プレゼンテーション</vt:lpstr>
      <vt:lpstr>２．実施計画の細目 (4)実施計画</vt:lpstr>
      <vt:lpstr>３．研究開発体制等</vt:lpstr>
      <vt:lpstr>４．補助事業に要する費用の内訳等</vt:lpstr>
      <vt:lpstr>５．研究開発への取組</vt:lpstr>
      <vt:lpstr>６．研究開発への取組</vt:lpstr>
      <vt:lpstr>７．市場の動向・競争力</vt:lpstr>
      <vt:lpstr>８．市場の動向・競争力</vt:lpstr>
      <vt:lpstr>９．売上見通し</vt:lpstr>
      <vt:lpstr>１０．事業性評価</vt:lpstr>
      <vt:lpstr>１１．今後の事業の展開</vt:lpstr>
      <vt:lpstr>【補足資料】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2021-06-28T01:45:33Z</dcterms:created>
  <dcterms:modified xsi:type="dcterms:W3CDTF">2026-02-24T09:28:20Z</dcterms:modified>
</cp:coreProperties>
</file>