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6" r:id="rId2"/>
    <p:sldId id="257" r:id="rId3"/>
    <p:sldId id="263" r:id="rId4"/>
    <p:sldId id="264" r:id="rId5"/>
    <p:sldId id="258" r:id="rId6"/>
    <p:sldId id="259" r:id="rId7"/>
    <p:sldId id="265" r:id="rId8"/>
    <p:sldId id="266" r:id="rId9"/>
    <p:sldId id="262" r:id="rId10"/>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D08866BD-CD5D-426C-9B51-22E90ED00120}">
          <p14:sldIdLst>
            <p14:sldId id="256"/>
            <p14:sldId id="257"/>
            <p14:sldId id="263"/>
            <p14:sldId id="264"/>
          </p14:sldIdLst>
        </p14:section>
        <p14:section name="作成ガイドライン" id="{3359F7B5-6719-41D3-9946-6AB68B816489}">
          <p14:sldIdLst>
            <p14:sldId id="258"/>
            <p14:sldId id="259"/>
            <p14:sldId id="265"/>
            <p14:sldId id="266"/>
            <p14:sldId id="262"/>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BB59"/>
    <a:srgbClr val="1560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9" autoAdjust="0"/>
    <p:restoredTop sz="94660"/>
  </p:normalViewPr>
  <p:slideViewPr>
    <p:cSldViewPr snapToGrid="0">
      <p:cViewPr varScale="1">
        <p:scale>
          <a:sx n="96" d="100"/>
          <a:sy n="96" d="100"/>
        </p:scale>
        <p:origin x="1758"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presProps.xml" Type="http://schemas.openxmlformats.org/officeDocument/2006/relationships/presProps"/><Relationship Id="rId12" Target="viewProps.xml" Type="http://schemas.openxmlformats.org/officeDocument/2006/relationships/viewProps"/><Relationship Id="rId13" Target="theme/theme1.xml" Type="http://schemas.openxmlformats.org/officeDocument/2006/relationships/theme"/><Relationship Id="rId14" Target="tableStyles.xml" Type="http://schemas.openxmlformats.org/officeDocument/2006/relationships/tableStyles"/><Relationship Id="rId15"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B8FCF13-876B-4FB7-BB74-9A46E1486BDC}"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93BADF-D0A1-4787-AC9F-C4332D40036A}" type="slidenum">
              <a:rPr kumimoji="1" lang="ja-JP" altLang="en-US" smtClean="0"/>
              <a:t>‹#›</a:t>
            </a:fld>
            <a:endParaRPr kumimoji="1" lang="ja-JP" altLang="en-US"/>
          </a:p>
        </p:txBody>
      </p:sp>
    </p:spTree>
    <p:extLst>
      <p:ext uri="{BB962C8B-B14F-4D97-AF65-F5344CB8AC3E}">
        <p14:creationId xmlns:p14="http://schemas.microsoft.com/office/powerpoint/2010/main" val="299373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B8FCF13-876B-4FB7-BB74-9A46E1486BDC}"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93BADF-D0A1-4787-AC9F-C4332D40036A}" type="slidenum">
              <a:rPr kumimoji="1" lang="ja-JP" altLang="en-US" smtClean="0"/>
              <a:t>‹#›</a:t>
            </a:fld>
            <a:endParaRPr kumimoji="1" lang="ja-JP" altLang="en-US"/>
          </a:p>
        </p:txBody>
      </p:sp>
    </p:spTree>
    <p:extLst>
      <p:ext uri="{BB962C8B-B14F-4D97-AF65-F5344CB8AC3E}">
        <p14:creationId xmlns:p14="http://schemas.microsoft.com/office/powerpoint/2010/main" val="1610675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B8FCF13-876B-4FB7-BB74-9A46E1486BDC}"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93BADF-D0A1-4787-AC9F-C4332D40036A}" type="slidenum">
              <a:rPr kumimoji="1" lang="ja-JP" altLang="en-US" smtClean="0"/>
              <a:t>‹#›</a:t>
            </a:fld>
            <a:endParaRPr kumimoji="1" lang="ja-JP" altLang="en-US"/>
          </a:p>
        </p:txBody>
      </p:sp>
    </p:spTree>
    <p:extLst>
      <p:ext uri="{BB962C8B-B14F-4D97-AF65-F5344CB8AC3E}">
        <p14:creationId xmlns:p14="http://schemas.microsoft.com/office/powerpoint/2010/main" val="2067695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B8FCF13-876B-4FB7-BB74-9A46E1486BDC}"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93BADF-D0A1-4787-AC9F-C4332D40036A}" type="slidenum">
              <a:rPr kumimoji="1" lang="ja-JP" altLang="en-US" smtClean="0"/>
              <a:t>‹#›</a:t>
            </a:fld>
            <a:endParaRPr kumimoji="1" lang="ja-JP" altLang="en-US"/>
          </a:p>
        </p:txBody>
      </p:sp>
    </p:spTree>
    <p:extLst>
      <p:ext uri="{BB962C8B-B14F-4D97-AF65-F5344CB8AC3E}">
        <p14:creationId xmlns:p14="http://schemas.microsoft.com/office/powerpoint/2010/main" val="1298199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B8FCF13-876B-4FB7-BB74-9A46E1486BDC}" type="datetimeFigureOut">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93BADF-D0A1-4787-AC9F-C4332D40036A}" type="slidenum">
              <a:rPr kumimoji="1" lang="ja-JP" altLang="en-US" smtClean="0"/>
              <a:t>‹#›</a:t>
            </a:fld>
            <a:endParaRPr kumimoji="1" lang="ja-JP" altLang="en-US"/>
          </a:p>
        </p:txBody>
      </p:sp>
    </p:spTree>
    <p:extLst>
      <p:ext uri="{BB962C8B-B14F-4D97-AF65-F5344CB8AC3E}">
        <p14:creationId xmlns:p14="http://schemas.microsoft.com/office/powerpoint/2010/main" val="145521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B8FCF13-876B-4FB7-BB74-9A46E1486BDC}" type="datetimeFigureOut">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393BADF-D0A1-4787-AC9F-C4332D40036A}" type="slidenum">
              <a:rPr kumimoji="1" lang="ja-JP" altLang="en-US" smtClean="0"/>
              <a:t>‹#›</a:t>
            </a:fld>
            <a:endParaRPr kumimoji="1" lang="ja-JP" altLang="en-US"/>
          </a:p>
        </p:txBody>
      </p:sp>
    </p:spTree>
    <p:extLst>
      <p:ext uri="{BB962C8B-B14F-4D97-AF65-F5344CB8AC3E}">
        <p14:creationId xmlns:p14="http://schemas.microsoft.com/office/powerpoint/2010/main" val="1634247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B8FCF13-876B-4FB7-BB74-9A46E1486BDC}" type="datetimeFigureOut">
              <a:rPr kumimoji="1" lang="ja-JP" altLang="en-US" smtClean="0"/>
              <a:t>2026/3/16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393BADF-D0A1-4787-AC9F-C4332D40036A}" type="slidenum">
              <a:rPr kumimoji="1" lang="ja-JP" altLang="en-US" smtClean="0"/>
              <a:t>‹#›</a:t>
            </a:fld>
            <a:endParaRPr kumimoji="1" lang="ja-JP" altLang="en-US"/>
          </a:p>
        </p:txBody>
      </p:sp>
    </p:spTree>
    <p:extLst>
      <p:ext uri="{BB962C8B-B14F-4D97-AF65-F5344CB8AC3E}">
        <p14:creationId xmlns:p14="http://schemas.microsoft.com/office/powerpoint/2010/main" val="3004564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B8FCF13-876B-4FB7-BB74-9A46E1486BDC}" type="datetimeFigureOut">
              <a:rPr kumimoji="1" lang="ja-JP" altLang="en-US" smtClean="0"/>
              <a:t>2026/3/16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r>
              <a:rPr kumimoji="1" lang="en-US" altLang="ja-JP" dirty="0"/>
              <a:t>1</a:t>
            </a:r>
            <a:endParaRPr kumimoji="1" lang="ja-JP" altLang="en-US" dirty="0"/>
          </a:p>
        </p:txBody>
      </p:sp>
    </p:spTree>
    <p:extLst>
      <p:ext uri="{BB962C8B-B14F-4D97-AF65-F5344CB8AC3E}">
        <p14:creationId xmlns:p14="http://schemas.microsoft.com/office/powerpoint/2010/main" val="1812961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8FCF13-876B-4FB7-BB74-9A46E1486BDC}" type="datetimeFigureOut">
              <a:rPr kumimoji="1" lang="ja-JP" altLang="en-US" smtClean="0"/>
              <a:t>2026/3/16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393BADF-D0A1-4787-AC9F-C4332D40036A}" type="slidenum">
              <a:rPr kumimoji="1" lang="ja-JP" altLang="en-US" smtClean="0"/>
              <a:t>‹#›</a:t>
            </a:fld>
            <a:endParaRPr kumimoji="1" lang="ja-JP" altLang="en-US"/>
          </a:p>
        </p:txBody>
      </p:sp>
    </p:spTree>
    <p:extLst>
      <p:ext uri="{BB962C8B-B14F-4D97-AF65-F5344CB8AC3E}">
        <p14:creationId xmlns:p14="http://schemas.microsoft.com/office/powerpoint/2010/main" val="4208843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B8FCF13-876B-4FB7-BB74-9A46E1486BDC}" type="datetimeFigureOut">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393BADF-D0A1-4787-AC9F-C4332D40036A}" type="slidenum">
              <a:rPr kumimoji="1" lang="ja-JP" altLang="en-US" smtClean="0"/>
              <a:t>‹#›</a:t>
            </a:fld>
            <a:endParaRPr kumimoji="1" lang="ja-JP" altLang="en-US"/>
          </a:p>
        </p:txBody>
      </p:sp>
    </p:spTree>
    <p:extLst>
      <p:ext uri="{BB962C8B-B14F-4D97-AF65-F5344CB8AC3E}">
        <p14:creationId xmlns:p14="http://schemas.microsoft.com/office/powerpoint/2010/main" val="3412118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B8FCF13-876B-4FB7-BB74-9A46E1486BDC}" type="datetimeFigureOut">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393BADF-D0A1-4787-AC9F-C4332D40036A}" type="slidenum">
              <a:rPr kumimoji="1" lang="ja-JP" altLang="en-US" smtClean="0"/>
              <a:t>‹#›</a:t>
            </a:fld>
            <a:endParaRPr kumimoji="1" lang="ja-JP" altLang="en-US"/>
          </a:p>
        </p:txBody>
      </p:sp>
    </p:spTree>
    <p:extLst>
      <p:ext uri="{BB962C8B-B14F-4D97-AF65-F5344CB8AC3E}">
        <p14:creationId xmlns:p14="http://schemas.microsoft.com/office/powerpoint/2010/main" val="222955854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B8FCF13-876B-4FB7-BB74-9A46E1486BDC}" type="datetimeFigureOut">
              <a:rPr kumimoji="1" lang="ja-JP" altLang="en-US" smtClean="0"/>
              <a:t>2026/3/16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93BADF-D0A1-4787-AC9F-C4332D40036A}" type="slidenum">
              <a:rPr kumimoji="1" lang="ja-JP" altLang="en-US" smtClean="0"/>
              <a:t>‹#›</a:t>
            </a:fld>
            <a:endParaRPr kumimoji="1" lang="ja-JP" altLang="en-US"/>
          </a:p>
        </p:txBody>
      </p:sp>
    </p:spTree>
    <p:extLst>
      <p:ext uri="{BB962C8B-B14F-4D97-AF65-F5344CB8AC3E}">
        <p14:creationId xmlns:p14="http://schemas.microsoft.com/office/powerpoint/2010/main" val="6112798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tags/tag1.xml" Type="http://schemas.openxmlformats.org/officeDocument/2006/relationships/tags"/><Relationship Id="rId10" Target="https://www.meti.go.jp/policy/mono_info_service/geniac/selection_data_3/index.html#VisualBank" TargetMode="External" Type="http://schemas.openxmlformats.org/officeDocument/2006/relationships/hyperlink"/><Relationship Id="rId2" Target="../tags/tag2.xml" Type="http://schemas.openxmlformats.org/officeDocument/2006/relationships/tags"/><Relationship Id="rId3" Target="../tags/tag3.xml" Type="http://schemas.openxmlformats.org/officeDocument/2006/relationships/tags"/><Relationship Id="rId4" Target="../tags/tag4.xml" Type="http://schemas.openxmlformats.org/officeDocument/2006/relationships/tags"/><Relationship Id="rId5" Target="../tags/tag5.xml" Type="http://schemas.openxmlformats.org/officeDocument/2006/relationships/tags"/><Relationship Id="rId6" Target="../tags/tag6.xml" Type="http://schemas.openxmlformats.org/officeDocument/2006/relationships/tags"/><Relationship Id="rId7" Target="../tags/tag7.xml" Type="http://schemas.openxmlformats.org/officeDocument/2006/relationships/tags"/><Relationship Id="rId8" Target="../tags/tag8.xml" Type="http://schemas.openxmlformats.org/officeDocument/2006/relationships/tags"/><Relationship Id="rId9"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tags/tag9.xml" Type="http://schemas.openxmlformats.org/officeDocument/2006/relationships/tags"/><Relationship Id="rId2" Target="../tags/tag10.xml" Type="http://schemas.openxmlformats.org/officeDocument/2006/relationships/tags"/><Relationship Id="rId3" Target="../tags/tag11.xml" Type="http://schemas.openxmlformats.org/officeDocument/2006/relationships/tags"/><Relationship Id="rId4" Target="../tags/tag12.xml" Type="http://schemas.openxmlformats.org/officeDocument/2006/relationships/tags"/><Relationship Id="rId5" Target="../tags/tag13.xml" Type="http://schemas.openxmlformats.org/officeDocument/2006/relationships/tags"/><Relationship Id="rId6" Target="../slideLayouts/slideLayout2.xml" Type="http://schemas.openxmlformats.org/officeDocument/2006/relationships/slideLayout"/><Relationship Id="rId7" Target="https://www.meti.go.jp/policy/mono_info_service/geniac/selection_data_3/index.html#VisualBank" TargetMode="External" Type="http://schemas.openxmlformats.org/officeDocument/2006/relationships/hyperlink"/></Relationships>
</file>

<file path=ppt/slides/_rels/slide7.xml.rels><?xml version="1.0" encoding="UTF-8" standalone="yes"?><Relationships xmlns="http://schemas.openxmlformats.org/package/2006/relationships"><Relationship Id="rId1" Target="../tags/tag14.xml" Type="http://schemas.openxmlformats.org/officeDocument/2006/relationships/tags"/><Relationship Id="rId2" Target="../tags/tag15.xml" Type="http://schemas.openxmlformats.org/officeDocument/2006/relationships/tags"/><Relationship Id="rId3"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tags/tag16.xml" Type="http://schemas.openxmlformats.org/officeDocument/2006/relationships/tags"/><Relationship Id="rId2" Target="../tags/tag17.xml" Type="http://schemas.openxmlformats.org/officeDocument/2006/relationships/tags"/><Relationship Id="rId3"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tags/tag18.xml" Type="http://schemas.openxmlformats.org/officeDocument/2006/relationships/tags"/><Relationship Id="rId2" Target="../slideLayouts/slideLayout2.xml" Type="http://schemas.openxmlformats.org/officeDocument/2006/relationships/slideLayout"/><Relationship Id="rId3" Target="../media/image1.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タイトル 1">
            <a:extLst>
              <a:ext uri="{FF2B5EF4-FFF2-40B4-BE49-F238E27FC236}">
                <a16:creationId xmlns:a16="http://schemas.microsoft.com/office/drawing/2014/main" id="{2115BF7B-FAED-8CD7-124B-881AD688FF37}"/>
              </a:ext>
            </a:extLst>
          </p:cNvPr>
          <p:cNvSpPr txBox="1">
            <a:spLocks/>
          </p:cNvSpPr>
          <p:nvPr/>
        </p:nvSpPr>
        <p:spPr>
          <a:xfrm>
            <a:off x="381001" y="188444"/>
            <a:ext cx="9144000" cy="50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rtlCol="0" anchor="ctr">
            <a:noAutofit/>
          </a:bodyPr>
          <a:lstStyle>
            <a:lvl1pPr algn="ctr" defTabSz="914395" rtl="0" eaLnBrk="1" latinLnBrk="0" hangingPunct="1">
              <a:spcBef>
                <a:spcPct val="0"/>
              </a:spcBef>
              <a:buNone/>
              <a:defRPr kumimoji="1" lang="ja-JP" altLang="en-US" sz="3600" b="1" kern="1200" dirty="0">
                <a:solidFill>
                  <a:schemeClr val="tx1"/>
                </a:solidFill>
                <a:latin typeface="Meiryo UI" pitchFamily="50" charset="-128"/>
                <a:ea typeface="Meiryo UI" pitchFamily="50" charset="-128"/>
                <a:cs typeface="Meiryo UI" pitchFamily="50" charset="-128"/>
              </a:defRPr>
            </a:lvl1pPr>
          </a:lstStyle>
          <a:p>
            <a:pPr marL="0" marR="0" lvl="0" indent="0" algn="ctr" defTabSz="914395"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a:ln>
                  <a:noFill/>
                </a:ln>
                <a:solidFill>
                  <a:sysClr val="windowText" lastClr="000000"/>
                </a:solidFill>
                <a:effectLst/>
                <a:uLnTx/>
                <a:uFillTx/>
                <a:latin typeface="Meiryo UI" pitchFamily="50" charset="-128"/>
                <a:ea typeface="Meiryo UI" pitchFamily="50" charset="-128"/>
              </a:rPr>
              <a:t>提案テーマ名</a:t>
            </a:r>
            <a:endParaRPr kumimoji="1" lang="ja-JP" altLang="en-US" sz="2000" b="1" i="0" u="none" strike="noStrike" kern="1200" cap="none" spc="0" normalizeH="0" baseline="0" noProof="0" dirty="0">
              <a:ln>
                <a:noFill/>
              </a:ln>
              <a:solidFill>
                <a:sysClr val="windowText" lastClr="000000"/>
              </a:solidFill>
              <a:effectLst/>
              <a:uLnTx/>
              <a:uFillTx/>
              <a:latin typeface="Meiryo UI" pitchFamily="50" charset="-128"/>
              <a:ea typeface="Meiryo UI" pitchFamily="50" charset="-128"/>
            </a:endParaRPr>
          </a:p>
        </p:txBody>
      </p:sp>
      <p:cxnSp>
        <p:nvCxnSpPr>
          <p:cNvPr id="56" name="直線コネクタ 55">
            <a:extLst>
              <a:ext uri="{FF2B5EF4-FFF2-40B4-BE49-F238E27FC236}">
                <a16:creationId xmlns:a16="http://schemas.microsoft.com/office/drawing/2014/main" id="{26717E33-738F-4632-11BF-4802B3B4A344}"/>
              </a:ext>
            </a:extLst>
          </p:cNvPr>
          <p:cNvCxnSpPr/>
          <p:nvPr/>
        </p:nvCxnSpPr>
        <p:spPr>
          <a:xfrm>
            <a:off x="381001" y="703680"/>
            <a:ext cx="9144000" cy="1"/>
          </a:xfrm>
          <a:prstGeom prst="line">
            <a:avLst/>
          </a:prstGeom>
          <a:noFill/>
          <a:ln w="15875" cap="flat" cmpd="sng" algn="ctr">
            <a:solidFill>
              <a:srgbClr val="9BBB59">
                <a:lumMod val="50000"/>
              </a:srgbClr>
            </a:solidFill>
            <a:prstDash val="solid"/>
          </a:ln>
          <a:effectLst/>
        </p:spPr>
      </p:cxnSp>
      <p:sp>
        <p:nvSpPr>
          <p:cNvPr id="57" name="テキスト ボックス 56">
            <a:extLst>
              <a:ext uri="{FF2B5EF4-FFF2-40B4-BE49-F238E27FC236}">
                <a16:creationId xmlns:a16="http://schemas.microsoft.com/office/drawing/2014/main" id="{C6CE02AB-EA51-A86F-0679-C5510141EA16}"/>
              </a:ext>
            </a:extLst>
          </p:cNvPr>
          <p:cNvSpPr txBox="1"/>
          <p:nvPr/>
        </p:nvSpPr>
        <p:spPr>
          <a:xfrm>
            <a:off x="573882" y="862557"/>
            <a:ext cx="1135856" cy="307777"/>
          </a:xfrm>
          <a:prstGeom prst="rect">
            <a:avLst/>
          </a:prstGeom>
          <a:solidFill>
            <a:srgbClr val="9BBB59"/>
          </a:solidFill>
          <a:ln>
            <a:solidFill>
              <a:srgbClr val="9BBB59">
                <a:lumMod val="75000"/>
              </a:srgbClr>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4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実施者</a:t>
            </a:r>
          </a:p>
        </p:txBody>
      </p:sp>
      <p:sp>
        <p:nvSpPr>
          <p:cNvPr id="58" name="テキスト ボックス 57">
            <a:extLst>
              <a:ext uri="{FF2B5EF4-FFF2-40B4-BE49-F238E27FC236}">
                <a16:creationId xmlns:a16="http://schemas.microsoft.com/office/drawing/2014/main" id="{88231142-1154-EE7B-BCB3-49868C4586D0}"/>
              </a:ext>
            </a:extLst>
          </p:cNvPr>
          <p:cNvSpPr txBox="1"/>
          <p:nvPr/>
        </p:nvSpPr>
        <p:spPr>
          <a:xfrm>
            <a:off x="1709738" y="862557"/>
            <a:ext cx="7586664" cy="307777"/>
          </a:xfrm>
          <a:prstGeom prst="rect">
            <a:avLst/>
          </a:prstGeom>
          <a:noFill/>
          <a:ln>
            <a:solidFill>
              <a:srgbClr val="9BBB59">
                <a:lumMod val="75000"/>
              </a:srgbClr>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prstClr val="black"/>
                </a:solidFill>
                <a:effectLst/>
                <a:uLnTx/>
                <a:uFillTx/>
                <a:latin typeface="Meiryo UI"/>
                <a:ea typeface="Meiryo UI"/>
                <a:cs typeface="Meiryo UI" panose="020B0604030504040204" pitchFamily="50" charset="-128"/>
              </a:rPr>
              <a:t>XXX</a:t>
            </a:r>
            <a:endParaRPr kumimoji="1" lang="ja-JP" altLang="en-US" sz="1400" b="0" i="0" u="none" strike="noStrike" kern="0" cap="none" spc="0" normalizeH="0" baseline="0" noProof="0">
              <a:ln>
                <a:noFill/>
              </a:ln>
              <a:solidFill>
                <a:prstClr val="black"/>
              </a:solidFill>
              <a:effectLst/>
              <a:uLnTx/>
              <a:uFillTx/>
              <a:latin typeface="Meiryo UI"/>
              <a:ea typeface="Meiryo UI"/>
              <a:cs typeface="Meiryo UI" panose="020B0604030504040204" pitchFamily="50" charset="-128"/>
            </a:endParaRPr>
          </a:p>
        </p:txBody>
      </p:sp>
      <p:sp>
        <p:nvSpPr>
          <p:cNvPr id="59" name="テキスト ボックス 58">
            <a:extLst>
              <a:ext uri="{FF2B5EF4-FFF2-40B4-BE49-F238E27FC236}">
                <a16:creationId xmlns:a16="http://schemas.microsoft.com/office/drawing/2014/main" id="{2A79AD6A-7051-02BF-2314-90DFE730C24C}"/>
              </a:ext>
            </a:extLst>
          </p:cNvPr>
          <p:cNvSpPr txBox="1"/>
          <p:nvPr/>
        </p:nvSpPr>
        <p:spPr>
          <a:xfrm>
            <a:off x="573882" y="1171105"/>
            <a:ext cx="1135856" cy="1630038"/>
          </a:xfrm>
          <a:prstGeom prst="rect">
            <a:avLst/>
          </a:prstGeom>
          <a:solidFill>
            <a:srgbClr val="9BBB59"/>
          </a:solidFill>
          <a:ln>
            <a:solidFill>
              <a:srgbClr val="9BBB59">
                <a:lumMod val="75000"/>
              </a:srgbClr>
            </a:solidFill>
          </a:ln>
        </p:spPr>
        <p:txBody>
          <a:bodyPr wrap="square"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概要</a:t>
            </a:r>
            <a:endParaRPr kumimoji="1" lang="en-US" altLang="ja-JP"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60" name="テキスト ボックス 59">
            <a:extLst>
              <a:ext uri="{FF2B5EF4-FFF2-40B4-BE49-F238E27FC236}">
                <a16:creationId xmlns:a16="http://schemas.microsoft.com/office/drawing/2014/main" id="{B4390559-AB93-44C6-93CD-396B26E1B5A0}"/>
              </a:ext>
            </a:extLst>
          </p:cNvPr>
          <p:cNvSpPr txBox="1"/>
          <p:nvPr/>
        </p:nvSpPr>
        <p:spPr>
          <a:xfrm>
            <a:off x="1708751" y="1171106"/>
            <a:ext cx="7586664" cy="1637921"/>
          </a:xfrm>
          <a:prstGeom prst="rect">
            <a:avLst/>
          </a:prstGeom>
          <a:noFill/>
          <a:ln>
            <a:solidFill>
              <a:srgbClr val="9BBB59">
                <a:lumMod val="75000"/>
              </a:srgbClr>
            </a:solidFill>
          </a:ln>
        </p:spPr>
        <p:txBody>
          <a:bodyPr wrap="square" rtlCol="0">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XXX</a:t>
            </a:r>
          </a:p>
        </p:txBody>
      </p:sp>
      <p:sp>
        <p:nvSpPr>
          <p:cNvPr id="61" name="正方形/長方形 60">
            <a:extLst>
              <a:ext uri="{FF2B5EF4-FFF2-40B4-BE49-F238E27FC236}">
                <a16:creationId xmlns:a16="http://schemas.microsoft.com/office/drawing/2014/main" id="{C97E2BF4-ADD0-35E7-23F3-5F025764D17B}"/>
              </a:ext>
            </a:extLst>
          </p:cNvPr>
          <p:cNvSpPr/>
          <p:nvPr/>
        </p:nvSpPr>
        <p:spPr bwMode="auto">
          <a:xfrm>
            <a:off x="6689093" y="3212982"/>
            <a:ext cx="2606320" cy="2971972"/>
          </a:xfrm>
          <a:prstGeom prst="rect">
            <a:avLst/>
          </a:prstGeom>
        </p:spPr>
        <p:txBody>
          <a:bodyPr wrap="square" rtlCol="0" anchor="t"/>
          <a:lstStyle/>
          <a:p>
            <a:pPr defTabSz="914400"/>
            <a:r>
              <a:rPr lang="en-US" altLang="ja-JP" sz="1400">
                <a:solidFill>
                  <a:prstClr val="black"/>
                </a:solidFill>
                <a:latin typeface="Meiryo UI" panose="020B0604030504040204" pitchFamily="50" charset="-128"/>
                <a:ea typeface="Meiryo UI" panose="020B0604030504040204" pitchFamily="50" charset="-128"/>
              </a:rPr>
              <a:t>xxx</a:t>
            </a:r>
            <a:endParaRPr lang="ja-JP" altLang="en-US" sz="1400">
              <a:solidFill>
                <a:prstClr val="black"/>
              </a:solidFill>
              <a:latin typeface="Meiryo UI" panose="020B0604030504040204" pitchFamily="50" charset="-128"/>
              <a:ea typeface="Meiryo UI" panose="020B0604030504040204" pitchFamily="50" charset="-128"/>
            </a:endParaRPr>
          </a:p>
        </p:txBody>
      </p:sp>
      <p:grpSp>
        <p:nvGrpSpPr>
          <p:cNvPr id="62" name="Group 16">
            <a:extLst>
              <a:ext uri="{FF2B5EF4-FFF2-40B4-BE49-F238E27FC236}">
                <a16:creationId xmlns:a16="http://schemas.microsoft.com/office/drawing/2014/main" id="{AD463E5D-345B-B4F4-0AF2-7B8F9230BD82}"/>
              </a:ext>
            </a:extLst>
          </p:cNvPr>
          <p:cNvGrpSpPr/>
          <p:nvPr/>
        </p:nvGrpSpPr>
        <p:grpSpPr>
          <a:xfrm>
            <a:off x="3883976" y="2914955"/>
            <a:ext cx="2606319" cy="231844"/>
            <a:chOff x="573881" y="2914955"/>
            <a:chExt cx="3179207" cy="231844"/>
          </a:xfrm>
        </p:grpSpPr>
        <p:sp>
          <p:nvSpPr>
            <p:cNvPr id="63" name="ee4pHeader2">
              <a:extLst>
                <a:ext uri="{FF2B5EF4-FFF2-40B4-BE49-F238E27FC236}">
                  <a16:creationId xmlns:a16="http://schemas.microsoft.com/office/drawing/2014/main" id="{EA2596EF-6AF6-79DB-126A-01B459FAE7CF}"/>
                </a:ext>
              </a:extLst>
            </p:cNvPr>
            <p:cNvSpPr txBox="1"/>
            <p:nvPr/>
          </p:nvSpPr>
          <p:spPr>
            <a:xfrm>
              <a:off x="573881" y="2914955"/>
              <a:ext cx="3179207" cy="231844"/>
            </a:xfrm>
            <a:prstGeom prst="rect">
              <a:avLst/>
            </a:prstGeom>
            <a:noFill/>
            <a:ln cap="rnd">
              <a:noFill/>
            </a:ln>
          </p:spPr>
          <p:txBody>
            <a:bodyPr wrap="square" lIns="0" tIns="0" rIns="0" bIns="0" rtlCol="0" anchor="b"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9BBB59">
                      <a:lumMod val="50000"/>
                    </a:srgbClr>
                  </a:solidFill>
                  <a:effectLst/>
                  <a:uLnTx/>
                  <a:uFillTx/>
                  <a:latin typeface="Meiryo UI"/>
                  <a:ea typeface="Meiryo UI"/>
                  <a:sym typeface="Trebuchet MS" panose="020B0603020202020204" pitchFamily="34" charset="0"/>
                </a:rPr>
                <a:t>実施内容</a:t>
              </a:r>
            </a:p>
          </p:txBody>
        </p:sp>
        <p:cxnSp>
          <p:nvCxnSpPr>
            <p:cNvPr id="64" name="Straight Connector 9">
              <a:extLst>
                <a:ext uri="{FF2B5EF4-FFF2-40B4-BE49-F238E27FC236}">
                  <a16:creationId xmlns:a16="http://schemas.microsoft.com/office/drawing/2014/main" id="{18C46E1C-CFEE-6FD6-6E4D-152334E5FC62}"/>
                </a:ext>
              </a:extLst>
            </p:cNvPr>
            <p:cNvCxnSpPr/>
            <p:nvPr/>
          </p:nvCxnSpPr>
          <p:spPr>
            <a:xfrm flipV="1">
              <a:off x="573881" y="3146799"/>
              <a:ext cx="3179207" cy="0"/>
            </a:xfrm>
            <a:prstGeom prst="line">
              <a:avLst/>
            </a:prstGeom>
            <a:noFill/>
            <a:ln w="9525" cap="rnd" cmpd="sng" algn="ctr">
              <a:solidFill>
                <a:srgbClr val="909090"/>
              </a:solidFill>
              <a:prstDash val="solid"/>
              <a:round/>
              <a:headEnd type="none" w="med" len="med"/>
              <a:tailEnd type="none" w="med" len="med"/>
            </a:ln>
            <a:effectLst/>
          </p:spPr>
        </p:cxnSp>
      </p:grpSp>
      <p:sp>
        <p:nvSpPr>
          <p:cNvPr id="65" name="Oval 20">
            <a:extLst>
              <a:ext uri="{FF2B5EF4-FFF2-40B4-BE49-F238E27FC236}">
                <a16:creationId xmlns:a16="http://schemas.microsoft.com/office/drawing/2014/main" id="{F2AB75FF-73AA-FA9C-645E-1AD16FC3DE04}"/>
              </a:ext>
            </a:extLst>
          </p:cNvPr>
          <p:cNvSpPr>
            <a:spLocks noChangeAspect="1" noChangeArrowheads="1"/>
          </p:cNvSpPr>
          <p:nvPr/>
        </p:nvSpPr>
        <p:spPr bwMode="auto">
          <a:xfrm>
            <a:off x="3883975" y="3321767"/>
            <a:ext cx="199292" cy="199292"/>
          </a:xfrm>
          <a:prstGeom prst="ellipse">
            <a:avLst/>
          </a:prstGeom>
          <a:solidFill>
            <a:srgbClr val="9BBB59">
              <a:lumMod val="50000"/>
            </a:srgbClr>
          </a:solidFill>
          <a:ln>
            <a:noFill/>
          </a:ln>
        </p:spPr>
        <p:txBody>
          <a:bodyPr vert="horz" wrap="square" lIns="0" tIns="0" rIns="0" bIns="0" numCol="1" anchor="ctr"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sz="1200" b="0" i="0" u="none" strike="noStrike" kern="0" cap="none" spc="0" normalizeH="0" baseline="0" noProof="0">
                <a:ln>
                  <a:noFill/>
                </a:ln>
                <a:solidFill>
                  <a:prstClr val="white"/>
                </a:solidFill>
                <a:effectLst/>
                <a:uLnTx/>
                <a:uFillTx/>
                <a:latin typeface="メイリオ"/>
                <a:ea typeface="メイリオ"/>
              </a:rPr>
              <a:t>1</a:t>
            </a:r>
          </a:p>
        </p:txBody>
      </p:sp>
      <p:sp>
        <p:nvSpPr>
          <p:cNvPr id="66" name="Oval 20">
            <a:extLst>
              <a:ext uri="{FF2B5EF4-FFF2-40B4-BE49-F238E27FC236}">
                <a16:creationId xmlns:a16="http://schemas.microsoft.com/office/drawing/2014/main" id="{22833E0D-54CE-2BF0-82B8-515D4AA1CC24}"/>
              </a:ext>
            </a:extLst>
          </p:cNvPr>
          <p:cNvSpPr>
            <a:spLocks noChangeAspect="1" noChangeArrowheads="1"/>
          </p:cNvSpPr>
          <p:nvPr/>
        </p:nvSpPr>
        <p:spPr bwMode="auto">
          <a:xfrm>
            <a:off x="3883975" y="3756937"/>
            <a:ext cx="199292" cy="199292"/>
          </a:xfrm>
          <a:prstGeom prst="ellipse">
            <a:avLst/>
          </a:prstGeom>
          <a:solidFill>
            <a:srgbClr val="9BBB59">
              <a:lumMod val="50000"/>
            </a:srgbClr>
          </a:solidFill>
          <a:ln>
            <a:noFill/>
          </a:ln>
        </p:spPr>
        <p:txBody>
          <a:bodyPr vert="horz" wrap="square" lIns="0" tIns="0" rIns="0" bIns="0" numCol="1" anchor="ctr"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sz="1200" b="0" i="0" u="none" strike="noStrike" kern="0" cap="none" spc="0" normalizeH="0" baseline="0" noProof="0">
                <a:ln>
                  <a:noFill/>
                </a:ln>
                <a:solidFill>
                  <a:prstClr val="white"/>
                </a:solidFill>
                <a:effectLst/>
                <a:uLnTx/>
                <a:uFillTx/>
                <a:latin typeface="メイリオ"/>
                <a:ea typeface="メイリオ"/>
              </a:rPr>
              <a:t>2</a:t>
            </a:r>
          </a:p>
        </p:txBody>
      </p:sp>
      <p:sp>
        <p:nvSpPr>
          <p:cNvPr id="67" name="Oval 20">
            <a:extLst>
              <a:ext uri="{FF2B5EF4-FFF2-40B4-BE49-F238E27FC236}">
                <a16:creationId xmlns:a16="http://schemas.microsoft.com/office/drawing/2014/main" id="{47BD54E1-8918-6293-E150-564B60914C65}"/>
              </a:ext>
            </a:extLst>
          </p:cNvPr>
          <p:cNvSpPr>
            <a:spLocks noChangeAspect="1" noChangeArrowheads="1"/>
          </p:cNvSpPr>
          <p:nvPr/>
        </p:nvSpPr>
        <p:spPr bwMode="auto">
          <a:xfrm>
            <a:off x="3883975" y="4192107"/>
            <a:ext cx="199292" cy="199292"/>
          </a:xfrm>
          <a:prstGeom prst="ellipse">
            <a:avLst/>
          </a:prstGeom>
          <a:solidFill>
            <a:srgbClr val="9BBB59">
              <a:lumMod val="50000"/>
            </a:srgbClr>
          </a:solidFill>
          <a:ln>
            <a:noFill/>
          </a:ln>
        </p:spPr>
        <p:txBody>
          <a:bodyPr vert="horz" wrap="square" lIns="0" tIns="0" rIns="0" bIns="0" numCol="1" anchor="ctr"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sz="1200" b="0" i="0" u="none" strike="noStrike" kern="0" cap="none" spc="0" normalizeH="0" baseline="0" noProof="0">
                <a:ln>
                  <a:noFill/>
                </a:ln>
                <a:solidFill>
                  <a:prstClr val="white"/>
                </a:solidFill>
                <a:effectLst/>
                <a:uLnTx/>
                <a:uFillTx/>
                <a:latin typeface="メイリオ"/>
                <a:ea typeface="メイリオ"/>
              </a:rPr>
              <a:t>3</a:t>
            </a:r>
          </a:p>
        </p:txBody>
      </p:sp>
      <p:sp>
        <p:nvSpPr>
          <p:cNvPr id="68" name="Oval 20">
            <a:extLst>
              <a:ext uri="{FF2B5EF4-FFF2-40B4-BE49-F238E27FC236}">
                <a16:creationId xmlns:a16="http://schemas.microsoft.com/office/drawing/2014/main" id="{E070410F-8BA2-BDA7-3990-025CE1C28086}"/>
              </a:ext>
            </a:extLst>
          </p:cNvPr>
          <p:cNvSpPr>
            <a:spLocks noChangeAspect="1" noChangeArrowheads="1"/>
          </p:cNvSpPr>
          <p:nvPr/>
        </p:nvSpPr>
        <p:spPr bwMode="auto">
          <a:xfrm>
            <a:off x="3883975" y="4627277"/>
            <a:ext cx="199292" cy="199292"/>
          </a:xfrm>
          <a:prstGeom prst="ellipse">
            <a:avLst/>
          </a:prstGeom>
          <a:solidFill>
            <a:srgbClr val="9BBB59">
              <a:lumMod val="50000"/>
            </a:srgbClr>
          </a:solidFill>
          <a:ln>
            <a:noFill/>
          </a:ln>
        </p:spPr>
        <p:txBody>
          <a:bodyPr vert="horz" wrap="square" lIns="0" tIns="0" rIns="0" bIns="0" numCol="1" anchor="ctr"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sz="1200" b="0" i="0" u="none" strike="noStrike" kern="0" cap="none" spc="0" normalizeH="0" baseline="0" noProof="0">
                <a:ln>
                  <a:noFill/>
                </a:ln>
                <a:solidFill>
                  <a:prstClr val="white"/>
                </a:solidFill>
                <a:effectLst/>
                <a:uLnTx/>
                <a:uFillTx/>
                <a:latin typeface="メイリオ"/>
                <a:ea typeface="メイリオ"/>
              </a:rPr>
              <a:t>4</a:t>
            </a:r>
          </a:p>
        </p:txBody>
      </p:sp>
      <p:sp>
        <p:nvSpPr>
          <p:cNvPr id="69" name="Oval 20">
            <a:extLst>
              <a:ext uri="{FF2B5EF4-FFF2-40B4-BE49-F238E27FC236}">
                <a16:creationId xmlns:a16="http://schemas.microsoft.com/office/drawing/2014/main" id="{BB723F84-B62B-7556-1255-0925B6BD73FE}"/>
              </a:ext>
            </a:extLst>
          </p:cNvPr>
          <p:cNvSpPr>
            <a:spLocks noChangeAspect="1" noChangeArrowheads="1"/>
          </p:cNvSpPr>
          <p:nvPr/>
        </p:nvSpPr>
        <p:spPr bwMode="auto">
          <a:xfrm>
            <a:off x="3883975" y="5062445"/>
            <a:ext cx="199292" cy="199292"/>
          </a:xfrm>
          <a:prstGeom prst="ellipse">
            <a:avLst/>
          </a:prstGeom>
          <a:solidFill>
            <a:srgbClr val="9BBB59">
              <a:lumMod val="50000"/>
            </a:srgbClr>
          </a:solidFill>
          <a:ln>
            <a:noFill/>
          </a:ln>
        </p:spPr>
        <p:txBody>
          <a:bodyPr vert="horz" wrap="square" lIns="0" tIns="0" rIns="0" bIns="0" numCol="1" anchor="ctr"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sz="1200" b="0" i="0" u="none" strike="noStrike" kern="0" cap="none" spc="0" normalizeH="0" baseline="0" noProof="0" dirty="0">
                <a:ln>
                  <a:noFill/>
                </a:ln>
                <a:solidFill>
                  <a:prstClr val="white"/>
                </a:solidFill>
                <a:effectLst/>
                <a:uLnTx/>
                <a:uFillTx/>
                <a:latin typeface="メイリオ"/>
                <a:ea typeface="メイリオ"/>
              </a:rPr>
              <a:t>5</a:t>
            </a:r>
          </a:p>
        </p:txBody>
      </p:sp>
      <p:grpSp>
        <p:nvGrpSpPr>
          <p:cNvPr id="70" name="Group 20">
            <a:extLst>
              <a:ext uri="{FF2B5EF4-FFF2-40B4-BE49-F238E27FC236}">
                <a16:creationId xmlns:a16="http://schemas.microsoft.com/office/drawing/2014/main" id="{4A5BB2CC-EA7F-5938-6B07-144E6E2B52F6}"/>
              </a:ext>
            </a:extLst>
          </p:cNvPr>
          <p:cNvGrpSpPr/>
          <p:nvPr/>
        </p:nvGrpSpPr>
        <p:grpSpPr>
          <a:xfrm>
            <a:off x="6689096" y="2914955"/>
            <a:ext cx="2606319" cy="231844"/>
            <a:chOff x="573881" y="2914955"/>
            <a:chExt cx="3179207" cy="231844"/>
          </a:xfrm>
        </p:grpSpPr>
        <p:sp>
          <p:nvSpPr>
            <p:cNvPr id="71" name="ee4pHeader2">
              <a:extLst>
                <a:ext uri="{FF2B5EF4-FFF2-40B4-BE49-F238E27FC236}">
                  <a16:creationId xmlns:a16="http://schemas.microsoft.com/office/drawing/2014/main" id="{19801513-1524-1DE1-12ED-D5D3758E4532}"/>
                </a:ext>
              </a:extLst>
            </p:cNvPr>
            <p:cNvSpPr txBox="1"/>
            <p:nvPr/>
          </p:nvSpPr>
          <p:spPr>
            <a:xfrm>
              <a:off x="573881" y="2914955"/>
              <a:ext cx="3179207" cy="231844"/>
            </a:xfrm>
            <a:prstGeom prst="rect">
              <a:avLst/>
            </a:prstGeom>
            <a:noFill/>
            <a:ln cap="rnd">
              <a:noFill/>
            </a:ln>
          </p:spPr>
          <p:txBody>
            <a:bodyPr wrap="square" lIns="0" tIns="0" rIns="0" bIns="0" rtlCol="0" anchor="b"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9BBB59">
                      <a:lumMod val="50000"/>
                    </a:srgbClr>
                  </a:solidFill>
                  <a:effectLst/>
                  <a:uLnTx/>
                  <a:uFillTx/>
                  <a:latin typeface="Meiryo UI"/>
                  <a:ea typeface="Meiryo UI"/>
                  <a:sym typeface="Trebuchet MS" panose="020B0603020202020204" pitchFamily="34" charset="0"/>
                </a:rPr>
                <a:t>社会実装の方法</a:t>
              </a:r>
            </a:p>
          </p:txBody>
        </p:sp>
        <p:cxnSp>
          <p:nvCxnSpPr>
            <p:cNvPr id="72" name="Straight Connector 9">
              <a:extLst>
                <a:ext uri="{FF2B5EF4-FFF2-40B4-BE49-F238E27FC236}">
                  <a16:creationId xmlns:a16="http://schemas.microsoft.com/office/drawing/2014/main" id="{CD73ED35-39C0-7036-4B80-E72825D7B168}"/>
                </a:ext>
              </a:extLst>
            </p:cNvPr>
            <p:cNvCxnSpPr/>
            <p:nvPr/>
          </p:nvCxnSpPr>
          <p:spPr>
            <a:xfrm flipV="1">
              <a:off x="573881" y="3146799"/>
              <a:ext cx="3179207" cy="0"/>
            </a:xfrm>
            <a:prstGeom prst="line">
              <a:avLst/>
            </a:prstGeom>
            <a:noFill/>
            <a:ln w="9525" cap="rnd" cmpd="sng" algn="ctr">
              <a:solidFill>
                <a:srgbClr val="909090"/>
              </a:solidFill>
              <a:prstDash val="solid"/>
              <a:round/>
              <a:headEnd type="none" w="med" len="med"/>
              <a:tailEnd type="none" w="med" len="med"/>
            </a:ln>
            <a:effectLst/>
          </p:spPr>
        </p:cxnSp>
      </p:grpSp>
      <p:grpSp>
        <p:nvGrpSpPr>
          <p:cNvPr id="73" name="Group 51">
            <a:extLst>
              <a:ext uri="{FF2B5EF4-FFF2-40B4-BE49-F238E27FC236}">
                <a16:creationId xmlns:a16="http://schemas.microsoft.com/office/drawing/2014/main" id="{824925AB-301C-5AEF-6A53-EF1D12C135A8}"/>
              </a:ext>
            </a:extLst>
          </p:cNvPr>
          <p:cNvGrpSpPr/>
          <p:nvPr/>
        </p:nvGrpSpPr>
        <p:grpSpPr>
          <a:xfrm>
            <a:off x="3379003" y="3269079"/>
            <a:ext cx="306171" cy="2915873"/>
            <a:chOff x="3114633" y="3269078"/>
            <a:chExt cx="306171" cy="2915873"/>
          </a:xfrm>
        </p:grpSpPr>
        <p:cxnSp>
          <p:nvCxnSpPr>
            <p:cNvPr id="74" name="Straight Connector 24">
              <a:extLst>
                <a:ext uri="{FF2B5EF4-FFF2-40B4-BE49-F238E27FC236}">
                  <a16:creationId xmlns:a16="http://schemas.microsoft.com/office/drawing/2014/main" id="{D65AB488-1139-9306-CCB6-5FCC97500F1D}"/>
                </a:ext>
              </a:extLst>
            </p:cNvPr>
            <p:cNvCxnSpPr/>
            <p:nvPr/>
          </p:nvCxnSpPr>
          <p:spPr>
            <a:xfrm>
              <a:off x="3267719" y="3269078"/>
              <a:ext cx="0" cy="2915873"/>
            </a:xfrm>
            <a:prstGeom prst="line">
              <a:avLst/>
            </a:prstGeom>
            <a:noFill/>
            <a:ln w="9525" cap="rnd" cmpd="sng" algn="ctr">
              <a:solidFill>
                <a:srgbClr val="9A9A9A"/>
              </a:solidFill>
              <a:prstDash val="solid"/>
            </a:ln>
            <a:effectLst/>
          </p:spPr>
        </p:cxnSp>
        <p:grpSp>
          <p:nvGrpSpPr>
            <p:cNvPr id="75" name="Group 25">
              <a:extLst>
                <a:ext uri="{FF2B5EF4-FFF2-40B4-BE49-F238E27FC236}">
                  <a16:creationId xmlns:a16="http://schemas.microsoft.com/office/drawing/2014/main" id="{9AD5EBB3-A8A2-FC3C-16B7-694DA8A18E23}"/>
                </a:ext>
              </a:extLst>
            </p:cNvPr>
            <p:cNvGrpSpPr/>
            <p:nvPr/>
          </p:nvGrpSpPr>
          <p:grpSpPr>
            <a:xfrm>
              <a:off x="3114633" y="4573560"/>
              <a:ext cx="306171" cy="306910"/>
              <a:chOff x="5937564" y="3833745"/>
              <a:chExt cx="306171" cy="306910"/>
            </a:xfrm>
          </p:grpSpPr>
          <p:sp>
            <p:nvSpPr>
              <p:cNvPr id="76" name="Freeform 94">
                <a:extLst>
                  <a:ext uri="{FF2B5EF4-FFF2-40B4-BE49-F238E27FC236}">
                    <a16:creationId xmlns:a16="http://schemas.microsoft.com/office/drawing/2014/main" id="{057565DB-DBA0-BFC9-4017-9E83EEAD4500}"/>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rgbClr val="9BBB59">
                  <a:lumMod val="50000"/>
                </a:srgbClr>
              </a:solidFill>
              <a:ln>
                <a:solidFill>
                  <a:srgbClr val="9BBB59">
                    <a:lumMod val="50000"/>
                  </a:srgbClr>
                </a:solidFill>
              </a:ln>
            </p:spPr>
            <p:txBody>
              <a:bodyPr vert="horz" wrap="square" lIns="88641" tIns="44321" rIns="88641" bIns="44321"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a:ln>
                    <a:noFill/>
                  </a:ln>
                  <a:solidFill>
                    <a:srgbClr val="6E6F73"/>
                  </a:solidFill>
                  <a:effectLst/>
                  <a:uLnTx/>
                  <a:uFillTx/>
                  <a:latin typeface="メイリオ"/>
                  <a:ea typeface="メイリオ"/>
                </a:endParaRPr>
              </a:p>
            </p:txBody>
          </p:sp>
          <p:sp>
            <p:nvSpPr>
              <p:cNvPr id="77" name="Freeform 95">
                <a:extLst>
                  <a:ext uri="{FF2B5EF4-FFF2-40B4-BE49-F238E27FC236}">
                    <a16:creationId xmlns:a16="http://schemas.microsoft.com/office/drawing/2014/main" id="{E4537A86-9686-DFCF-5947-81DAC4287B1B}"/>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a:ln>
                    <a:noFill/>
                  </a:ln>
                  <a:solidFill>
                    <a:srgbClr val="6E6F73"/>
                  </a:solidFill>
                  <a:effectLst/>
                  <a:uLnTx/>
                  <a:uFillTx/>
                  <a:latin typeface="メイリオ"/>
                  <a:ea typeface="メイリオ"/>
                </a:endParaRPr>
              </a:p>
            </p:txBody>
          </p:sp>
        </p:grpSp>
      </p:grpSp>
      <p:sp>
        <p:nvSpPr>
          <p:cNvPr id="78" name="TextBox 32">
            <a:extLst>
              <a:ext uri="{FF2B5EF4-FFF2-40B4-BE49-F238E27FC236}">
                <a16:creationId xmlns:a16="http://schemas.microsoft.com/office/drawing/2014/main" id="{A0B0B49A-01F0-49C5-4154-FAE61F676B06}"/>
              </a:ext>
            </a:extLst>
          </p:cNvPr>
          <p:cNvSpPr txBox="1"/>
          <p:nvPr/>
        </p:nvSpPr>
        <p:spPr>
          <a:xfrm>
            <a:off x="6689096" y="5949281"/>
            <a:ext cx="755205" cy="423193"/>
          </a:xfrm>
          <a:prstGeom prst="rect">
            <a:avLst/>
          </a:prstGeom>
          <a:noFill/>
        </p:spPr>
        <p:txBody>
          <a:bodyPr wrap="square" lIns="0" rIns="0">
            <a:spAutoFit/>
          </a:bodyPr>
          <a:lstStyle/>
          <a:p>
            <a:pPr algn="ctr" defTabSz="914400">
              <a:buFont typeface="Trebuchet MS" panose="020B0603020202020204" pitchFamily="34" charset="0"/>
              <a:buChar char="​"/>
            </a:pPr>
            <a:r>
              <a:rPr lang="ja-JP" altLang="en-US" sz="1100" b="1">
                <a:solidFill>
                  <a:srgbClr val="1F497D"/>
                </a:solidFill>
                <a:latin typeface="Trebuchet MS" panose="020B0603020202020204" pitchFamily="34" charset="0"/>
                <a:ea typeface="Meiryo UI" panose="020B0604030504040204" pitchFamily="50" charset="-128"/>
              </a:rPr>
              <a:t>データセット</a:t>
            </a:r>
            <a:endParaRPr lang="en-US" altLang="ja-JP" sz="1100" b="1">
              <a:solidFill>
                <a:srgbClr val="1F497D"/>
              </a:solidFill>
              <a:latin typeface="Trebuchet MS" panose="020B0603020202020204" pitchFamily="34" charset="0"/>
              <a:ea typeface="Meiryo UI" panose="020B0604030504040204" pitchFamily="50" charset="-128"/>
            </a:endParaRPr>
          </a:p>
          <a:p>
            <a:pPr algn="ctr" defTabSz="914400">
              <a:buFont typeface="Trebuchet MS"/>
              <a:buChar char="​"/>
            </a:pPr>
            <a:r>
              <a:rPr kumimoji="1" lang="en-US" altLang="ja-JP" sz="1050">
                <a:solidFill>
                  <a:prstClr val="black"/>
                </a:solidFill>
                <a:latin typeface="Trebuchet MS"/>
                <a:ea typeface="Meiryo UI"/>
              </a:rPr>
              <a:t>(XXX)</a:t>
            </a:r>
            <a:endParaRPr kumimoji="1" lang="ja-JP" altLang="en-US" sz="1050">
              <a:solidFill>
                <a:prstClr val="black"/>
              </a:solidFill>
              <a:latin typeface="Trebuchet MS"/>
              <a:ea typeface="Meiryo UI"/>
            </a:endParaRPr>
          </a:p>
        </p:txBody>
      </p:sp>
      <p:sp>
        <p:nvSpPr>
          <p:cNvPr id="79" name="TextBox 37">
            <a:extLst>
              <a:ext uri="{FF2B5EF4-FFF2-40B4-BE49-F238E27FC236}">
                <a16:creationId xmlns:a16="http://schemas.microsoft.com/office/drawing/2014/main" id="{12946643-721C-0E23-6955-D54ACD28CF76}"/>
              </a:ext>
            </a:extLst>
          </p:cNvPr>
          <p:cNvSpPr txBox="1"/>
          <p:nvPr/>
        </p:nvSpPr>
        <p:spPr>
          <a:xfrm>
            <a:off x="7614652" y="5949282"/>
            <a:ext cx="755205" cy="423193"/>
          </a:xfrm>
          <a:prstGeom prst="rect">
            <a:avLst/>
          </a:prstGeom>
          <a:noFill/>
        </p:spPr>
        <p:txBody>
          <a:bodyPr wrap="square" lIns="0" rIns="0">
            <a:spAutoFit/>
          </a:bodyPr>
          <a:lstStyle/>
          <a:p>
            <a:pPr algn="ctr" defTabSz="914400">
              <a:buFont typeface="Trebuchet MS" panose="020B0603020202020204" pitchFamily="34" charset="0"/>
              <a:buChar char="​"/>
            </a:pPr>
            <a:r>
              <a:rPr lang="ja-JP" altLang="en-US" sz="1100" b="1">
                <a:solidFill>
                  <a:srgbClr val="1F497D"/>
                </a:solidFill>
                <a:latin typeface="Trebuchet MS" panose="020B0603020202020204" pitchFamily="34" charset="0"/>
                <a:ea typeface="Meiryo UI" panose="020B0604030504040204" pitchFamily="50" charset="-128"/>
              </a:rPr>
              <a:t>モデル</a:t>
            </a:r>
            <a:endParaRPr lang="en-US" altLang="ja-JP" sz="1100" b="1">
              <a:solidFill>
                <a:srgbClr val="1F497D"/>
              </a:solidFill>
              <a:latin typeface="Trebuchet MS" panose="020B0603020202020204" pitchFamily="34" charset="0"/>
              <a:ea typeface="Meiryo UI" panose="020B0604030504040204" pitchFamily="50" charset="-128"/>
            </a:endParaRPr>
          </a:p>
          <a:p>
            <a:pPr algn="ctr" defTabSz="914400">
              <a:buFont typeface="Trebuchet MS"/>
              <a:buChar char="​"/>
            </a:pPr>
            <a:r>
              <a:rPr kumimoji="1" lang="en-US" altLang="ja-JP" sz="1050">
                <a:solidFill>
                  <a:prstClr val="black"/>
                </a:solidFill>
                <a:latin typeface="Trebuchet MS"/>
                <a:ea typeface="Meiryo UI"/>
              </a:rPr>
              <a:t>(XXX)</a:t>
            </a:r>
            <a:endParaRPr kumimoji="1" lang="ja-JP" altLang="en-US" sz="1050">
              <a:solidFill>
                <a:prstClr val="black"/>
              </a:solidFill>
              <a:latin typeface="Trebuchet MS"/>
              <a:ea typeface="Meiryo UI"/>
            </a:endParaRPr>
          </a:p>
        </p:txBody>
      </p:sp>
      <p:sp>
        <p:nvSpPr>
          <p:cNvPr id="80" name="TextBox 38">
            <a:extLst>
              <a:ext uri="{FF2B5EF4-FFF2-40B4-BE49-F238E27FC236}">
                <a16:creationId xmlns:a16="http://schemas.microsoft.com/office/drawing/2014/main" id="{81F4A7EE-B972-9E58-DA50-DBD4254A986A}"/>
              </a:ext>
            </a:extLst>
          </p:cNvPr>
          <p:cNvSpPr txBox="1"/>
          <p:nvPr/>
        </p:nvSpPr>
        <p:spPr>
          <a:xfrm>
            <a:off x="8540210" y="5949282"/>
            <a:ext cx="755205" cy="423193"/>
          </a:xfrm>
          <a:prstGeom prst="rect">
            <a:avLst/>
          </a:prstGeom>
          <a:noFill/>
        </p:spPr>
        <p:txBody>
          <a:bodyPr wrap="square" lIns="0" rIns="0">
            <a:spAutoFit/>
          </a:bodyPr>
          <a:lstStyle/>
          <a:p>
            <a:pPr algn="ctr" defTabSz="914400"/>
            <a:r>
              <a:rPr kumimoji="1" lang="ja-JP" altLang="en-US" sz="1100" b="1">
                <a:solidFill>
                  <a:srgbClr val="1F497D"/>
                </a:solidFill>
                <a:latin typeface="Trebuchet MS"/>
                <a:ea typeface="Meiryo UI"/>
              </a:rPr>
              <a:t>レポート</a:t>
            </a:r>
            <a:endParaRPr kumimoji="1" lang="en-US" altLang="ja-JP" sz="1100" b="1">
              <a:solidFill>
                <a:srgbClr val="1F497D"/>
              </a:solidFill>
              <a:latin typeface="Trebuchet MS"/>
              <a:ea typeface="Meiryo UI"/>
            </a:endParaRPr>
          </a:p>
          <a:p>
            <a:pPr algn="ctr" defTabSz="914400">
              <a:buFont typeface="Trebuchet MS"/>
              <a:buChar char="​"/>
            </a:pPr>
            <a:r>
              <a:rPr kumimoji="1" lang="en-US" altLang="ja-JP" sz="1050">
                <a:solidFill>
                  <a:prstClr val="black"/>
                </a:solidFill>
                <a:latin typeface="Trebuchet MS"/>
                <a:ea typeface="Meiryo UI"/>
              </a:rPr>
              <a:t>(XXX)</a:t>
            </a:r>
            <a:endParaRPr kumimoji="1" lang="ja-JP" altLang="en-US" sz="1050">
              <a:solidFill>
                <a:prstClr val="black"/>
              </a:solidFill>
              <a:latin typeface="Trebuchet MS"/>
              <a:ea typeface="Meiryo UI"/>
            </a:endParaRPr>
          </a:p>
        </p:txBody>
      </p:sp>
      <p:sp>
        <p:nvSpPr>
          <p:cNvPr id="81" name="正方形/長方形 80">
            <a:extLst>
              <a:ext uri="{FF2B5EF4-FFF2-40B4-BE49-F238E27FC236}">
                <a16:creationId xmlns:a16="http://schemas.microsoft.com/office/drawing/2014/main" id="{051721C9-8C7C-FE09-88D6-9B57B6AAFFAA}"/>
              </a:ext>
            </a:extLst>
          </p:cNvPr>
          <p:cNvSpPr/>
          <p:nvPr/>
        </p:nvSpPr>
        <p:spPr bwMode="auto">
          <a:xfrm>
            <a:off x="573882" y="3212981"/>
            <a:ext cx="2606319" cy="2971972"/>
          </a:xfrm>
          <a:prstGeom prst="rect">
            <a:avLst/>
          </a:prstGeom>
        </p:spPr>
        <p:txBody>
          <a:bodyPr wrap="square" rtlCol="0" anchor="t"/>
          <a:lstStyle/>
          <a:p>
            <a:pPr defTabSz="914395">
              <a:defRPr/>
            </a:pPr>
            <a:r>
              <a:rPr lang="en-US" altLang="ja-JP" sz="1400">
                <a:solidFill>
                  <a:prstClr val="black"/>
                </a:solidFill>
                <a:latin typeface="Trebuchet MS" panose="020B0603020202020204" pitchFamily="34" charset="0"/>
                <a:ea typeface="Meiryo UI" panose="020B0604030504040204" pitchFamily="50" charset="-128"/>
              </a:rPr>
              <a:t>xxx</a:t>
            </a:r>
            <a:endParaRPr lang="ja-JP" altLang="en-US" sz="1400">
              <a:solidFill>
                <a:prstClr val="black"/>
              </a:solidFill>
              <a:latin typeface="Trebuchet MS" panose="020B0603020202020204" pitchFamily="34" charset="0"/>
              <a:ea typeface="Meiryo UI" panose="020B0604030504040204" pitchFamily="50" charset="-128"/>
            </a:endParaRPr>
          </a:p>
        </p:txBody>
      </p:sp>
      <p:sp>
        <p:nvSpPr>
          <p:cNvPr id="82" name="テキスト ボックス 35">
            <a:extLst>
              <a:ext uri="{FF2B5EF4-FFF2-40B4-BE49-F238E27FC236}">
                <a16:creationId xmlns:a16="http://schemas.microsoft.com/office/drawing/2014/main" id="{30F07874-8FB8-9A68-4CF2-9C26E3DD812D}"/>
              </a:ext>
            </a:extLst>
          </p:cNvPr>
          <p:cNvSpPr txBox="1"/>
          <p:nvPr/>
        </p:nvSpPr>
        <p:spPr>
          <a:xfrm>
            <a:off x="144480" y="21710"/>
            <a:ext cx="4424609" cy="230832"/>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ポスト５Ｇ情報通信システム基盤強化研究開発事業／</a:t>
            </a: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ポスト５Ｇ情報通信システムの開発</a:t>
            </a:r>
          </a:p>
        </p:txBody>
      </p:sp>
      <p:grpSp>
        <p:nvGrpSpPr>
          <p:cNvPr id="83" name="bcgBugs_Big Data + Advanced Analytics">
            <a:extLst>
              <a:ext uri="{FF2B5EF4-FFF2-40B4-BE49-F238E27FC236}">
                <a16:creationId xmlns:a16="http://schemas.microsoft.com/office/drawing/2014/main" id="{60B250E3-56F3-5716-A7F0-73765577C3FC}"/>
              </a:ext>
            </a:extLst>
          </p:cNvPr>
          <p:cNvGrpSpPr>
            <a:grpSpLocks noChangeAspect="1"/>
          </p:cNvGrpSpPr>
          <p:nvPr/>
        </p:nvGrpSpPr>
        <p:grpSpPr bwMode="auto">
          <a:xfrm>
            <a:off x="6815237" y="5468741"/>
            <a:ext cx="502920" cy="502920"/>
            <a:chOff x="1734" y="1081"/>
            <a:chExt cx="288" cy="288"/>
          </a:xfrm>
        </p:grpSpPr>
        <p:sp>
          <p:nvSpPr>
            <p:cNvPr id="84" name="AutoShape 18">
              <a:extLst>
                <a:ext uri="{FF2B5EF4-FFF2-40B4-BE49-F238E27FC236}">
                  <a16:creationId xmlns:a16="http://schemas.microsoft.com/office/drawing/2014/main" id="{D3AB151C-D52C-BF21-BCE7-F9B9B53DE589}"/>
                </a:ext>
              </a:extLst>
            </p:cNvPr>
            <p:cNvSpPr>
              <a:spLocks noChangeAspect="1" noChangeArrowheads="1" noTextEdit="1"/>
            </p:cNvSpPr>
            <p:nvPr/>
          </p:nvSpPr>
          <p:spPr bwMode="auto">
            <a:xfrm>
              <a:off x="1734" y="1081"/>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a:ln>
                  <a:noFill/>
                </a:ln>
                <a:solidFill>
                  <a:prstClr val="black"/>
                </a:solidFill>
                <a:effectLst/>
                <a:uLnTx/>
                <a:uFillTx/>
                <a:latin typeface="メイリオ"/>
                <a:ea typeface="メイリオ"/>
              </a:endParaRPr>
            </a:p>
          </p:txBody>
        </p:sp>
        <p:sp>
          <p:nvSpPr>
            <p:cNvPr id="85" name="Freeform 20">
              <a:extLst>
                <a:ext uri="{FF2B5EF4-FFF2-40B4-BE49-F238E27FC236}">
                  <a16:creationId xmlns:a16="http://schemas.microsoft.com/office/drawing/2014/main" id="{C6894DA5-E681-FC8D-336A-57B8A773F178}"/>
                </a:ext>
              </a:extLst>
            </p:cNvPr>
            <p:cNvSpPr>
              <a:spLocks noEditPoints="1"/>
            </p:cNvSpPr>
            <p:nvPr/>
          </p:nvSpPr>
          <p:spPr bwMode="auto">
            <a:xfrm>
              <a:off x="1764" y="1111"/>
              <a:ext cx="228" cy="228"/>
            </a:xfrm>
            <a:custGeom>
              <a:avLst/>
              <a:gdLst>
                <a:gd name="T0" fmla="*/ 41 w 791"/>
                <a:gd name="T1" fmla="*/ 507 h 793"/>
                <a:gd name="T2" fmla="*/ 740 w 791"/>
                <a:gd name="T3" fmla="*/ 0 h 793"/>
                <a:gd name="T4" fmla="*/ 740 w 791"/>
                <a:gd name="T5" fmla="*/ 83 h 793"/>
                <a:gd name="T6" fmla="*/ 51 w 791"/>
                <a:gd name="T7" fmla="*/ 378 h 793"/>
                <a:gd name="T8" fmla="*/ 51 w 791"/>
                <a:gd name="T9" fmla="*/ 295 h 793"/>
                <a:gd name="T10" fmla="*/ 51 w 791"/>
                <a:gd name="T11" fmla="*/ 138 h 793"/>
                <a:gd name="T12" fmla="*/ 465 w 791"/>
                <a:gd name="T13" fmla="*/ 102 h 793"/>
                <a:gd name="T14" fmla="*/ 455 w 791"/>
                <a:gd name="T15" fmla="*/ 92 h 793"/>
                <a:gd name="T16" fmla="*/ 602 w 791"/>
                <a:gd name="T17" fmla="*/ 0 h 793"/>
                <a:gd name="T18" fmla="*/ 0 w 791"/>
                <a:gd name="T19" fmla="*/ 742 h 793"/>
                <a:gd name="T20" fmla="*/ 19 w 791"/>
                <a:gd name="T21" fmla="*/ 742 h 793"/>
                <a:gd name="T22" fmla="*/ 198 w 791"/>
                <a:gd name="T23" fmla="*/ 92 h 793"/>
                <a:gd name="T24" fmla="*/ 189 w 791"/>
                <a:gd name="T25" fmla="*/ 102 h 793"/>
                <a:gd name="T26" fmla="*/ 465 w 791"/>
                <a:gd name="T27" fmla="*/ 240 h 793"/>
                <a:gd name="T28" fmla="*/ 465 w 791"/>
                <a:gd name="T29" fmla="*/ 157 h 793"/>
                <a:gd name="T30" fmla="*/ 51 w 791"/>
                <a:gd name="T31" fmla="*/ 553 h 793"/>
                <a:gd name="T32" fmla="*/ 51 w 791"/>
                <a:gd name="T33" fmla="*/ 636 h 793"/>
                <a:gd name="T34" fmla="*/ 593 w 791"/>
                <a:gd name="T35" fmla="*/ 148 h 793"/>
                <a:gd name="T36" fmla="*/ 51 w 791"/>
                <a:gd name="T37" fmla="*/ 102 h 793"/>
                <a:gd name="T38" fmla="*/ 51 w 791"/>
                <a:gd name="T39" fmla="*/ 19 h 793"/>
                <a:gd name="T40" fmla="*/ 750 w 791"/>
                <a:gd name="T41" fmla="*/ 507 h 793"/>
                <a:gd name="T42" fmla="*/ 740 w 791"/>
                <a:gd name="T43" fmla="*/ 691 h 793"/>
                <a:gd name="T44" fmla="*/ 740 w 791"/>
                <a:gd name="T45" fmla="*/ 774 h 793"/>
                <a:gd name="T46" fmla="*/ 602 w 791"/>
                <a:gd name="T47" fmla="*/ 415 h 793"/>
                <a:gd name="T48" fmla="*/ 602 w 791"/>
                <a:gd name="T49" fmla="*/ 498 h 793"/>
                <a:gd name="T50" fmla="*/ 602 w 791"/>
                <a:gd name="T51" fmla="*/ 276 h 793"/>
                <a:gd name="T52" fmla="*/ 602 w 791"/>
                <a:gd name="T53" fmla="*/ 359 h 793"/>
                <a:gd name="T54" fmla="*/ 455 w 791"/>
                <a:gd name="T55" fmla="*/ 424 h 793"/>
                <a:gd name="T56" fmla="*/ 465 w 791"/>
                <a:gd name="T57" fmla="*/ 415 h 793"/>
                <a:gd name="T58" fmla="*/ 740 w 791"/>
                <a:gd name="T59" fmla="*/ 276 h 793"/>
                <a:gd name="T60" fmla="*/ 689 w 791"/>
                <a:gd name="T61" fmla="*/ 189 h 793"/>
                <a:gd name="T62" fmla="*/ 708 w 791"/>
                <a:gd name="T63" fmla="*/ 189 h 793"/>
                <a:gd name="T64" fmla="*/ 515 w 791"/>
                <a:gd name="T65" fmla="*/ 328 h 793"/>
                <a:gd name="T66" fmla="*/ 496 w 791"/>
                <a:gd name="T67" fmla="*/ 328 h 793"/>
                <a:gd name="T68" fmla="*/ 689 w 791"/>
                <a:gd name="T69" fmla="*/ 604 h 793"/>
                <a:gd name="T70" fmla="*/ 708 w 791"/>
                <a:gd name="T71" fmla="*/ 604 h 793"/>
                <a:gd name="T72" fmla="*/ 317 w 791"/>
                <a:gd name="T73" fmla="*/ 507 h 793"/>
                <a:gd name="T74" fmla="*/ 317 w 791"/>
                <a:gd name="T75" fmla="*/ 424 h 793"/>
                <a:gd name="T76" fmla="*/ 189 w 791"/>
                <a:gd name="T77" fmla="*/ 415 h 793"/>
                <a:gd name="T78" fmla="*/ 189 w 791"/>
                <a:gd name="T79" fmla="*/ 498 h 793"/>
                <a:gd name="T80" fmla="*/ 198 w 791"/>
                <a:gd name="T81" fmla="*/ 645 h 793"/>
                <a:gd name="T82" fmla="*/ 179 w 791"/>
                <a:gd name="T83" fmla="*/ 784 h 793"/>
                <a:gd name="T84" fmla="*/ 327 w 791"/>
                <a:gd name="T85" fmla="*/ 691 h 793"/>
                <a:gd name="T86" fmla="*/ 327 w 791"/>
                <a:gd name="T87" fmla="*/ 774 h 793"/>
                <a:gd name="T88" fmla="*/ 327 w 791"/>
                <a:gd name="T89" fmla="*/ 553 h 793"/>
                <a:gd name="T90" fmla="*/ 327 w 791"/>
                <a:gd name="T91" fmla="*/ 636 h 793"/>
                <a:gd name="T92" fmla="*/ 327 w 791"/>
                <a:gd name="T93" fmla="*/ 0 h 793"/>
                <a:gd name="T94" fmla="*/ 327 w 791"/>
                <a:gd name="T95" fmla="*/ 83 h 793"/>
                <a:gd name="T96" fmla="*/ 635 w 791"/>
                <a:gd name="T97" fmla="*/ 648 h 793"/>
                <a:gd name="T98" fmla="*/ 564 w 791"/>
                <a:gd name="T99" fmla="*/ 571 h 793"/>
                <a:gd name="T100" fmla="*/ 464 w 791"/>
                <a:gd name="T101" fmla="*/ 594 h 793"/>
                <a:gd name="T102" fmla="*/ 438 w 791"/>
                <a:gd name="T103" fmla="*/ 713 h 793"/>
                <a:gd name="T104" fmla="*/ 542 w 791"/>
                <a:gd name="T105" fmla="*/ 776 h 793"/>
                <a:gd name="T106" fmla="*/ 628 w 791"/>
                <a:gd name="T107" fmla="*/ 714 h 793"/>
                <a:gd name="T108" fmla="*/ 485 w 791"/>
                <a:gd name="T109" fmla="*/ 692 h 793"/>
                <a:gd name="T110" fmla="*/ 323 w 791"/>
                <a:gd name="T111" fmla="*/ 342 h 793"/>
                <a:gd name="T112" fmla="*/ 356 w 791"/>
                <a:gd name="T113" fmla="*/ 221 h 793"/>
                <a:gd name="T114" fmla="*/ 285 w 791"/>
                <a:gd name="T115" fmla="*/ 144 h 793"/>
                <a:gd name="T116" fmla="*/ 185 w 791"/>
                <a:gd name="T117" fmla="*/ 167 h 793"/>
                <a:gd name="T118" fmla="*/ 159 w 791"/>
                <a:gd name="T119" fmla="*/ 285 h 793"/>
                <a:gd name="T120" fmla="*/ 263 w 791"/>
                <a:gd name="T121" fmla="*/ 348 h 793"/>
                <a:gd name="T122" fmla="*/ 302 w 791"/>
                <a:gd name="T123" fmla="*/ 223 h 7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91" h="793">
                  <a:moveTo>
                    <a:pt x="60" y="507"/>
                  </a:moveTo>
                  <a:cubicBezTo>
                    <a:pt x="60" y="424"/>
                    <a:pt x="60" y="424"/>
                    <a:pt x="60" y="424"/>
                  </a:cubicBezTo>
                  <a:cubicBezTo>
                    <a:pt x="60" y="419"/>
                    <a:pt x="56" y="415"/>
                    <a:pt x="51" y="415"/>
                  </a:cubicBezTo>
                  <a:cubicBezTo>
                    <a:pt x="46" y="415"/>
                    <a:pt x="41" y="419"/>
                    <a:pt x="41" y="424"/>
                  </a:cubicBezTo>
                  <a:cubicBezTo>
                    <a:pt x="41" y="507"/>
                    <a:pt x="41" y="507"/>
                    <a:pt x="41" y="507"/>
                  </a:cubicBezTo>
                  <a:cubicBezTo>
                    <a:pt x="41" y="512"/>
                    <a:pt x="46" y="517"/>
                    <a:pt x="51" y="517"/>
                  </a:cubicBezTo>
                  <a:cubicBezTo>
                    <a:pt x="56" y="517"/>
                    <a:pt x="60" y="512"/>
                    <a:pt x="60" y="507"/>
                  </a:cubicBezTo>
                  <a:close/>
                  <a:moveTo>
                    <a:pt x="740" y="102"/>
                  </a:moveTo>
                  <a:cubicBezTo>
                    <a:pt x="768" y="102"/>
                    <a:pt x="791" y="79"/>
                    <a:pt x="791" y="51"/>
                  </a:cubicBezTo>
                  <a:cubicBezTo>
                    <a:pt x="791" y="23"/>
                    <a:pt x="768" y="0"/>
                    <a:pt x="740" y="0"/>
                  </a:cubicBezTo>
                  <a:cubicBezTo>
                    <a:pt x="712" y="0"/>
                    <a:pt x="689" y="23"/>
                    <a:pt x="689" y="51"/>
                  </a:cubicBezTo>
                  <a:cubicBezTo>
                    <a:pt x="689" y="79"/>
                    <a:pt x="712" y="102"/>
                    <a:pt x="740" y="102"/>
                  </a:cubicBezTo>
                  <a:close/>
                  <a:moveTo>
                    <a:pt x="740" y="19"/>
                  </a:moveTo>
                  <a:cubicBezTo>
                    <a:pt x="758" y="19"/>
                    <a:pt x="772" y="33"/>
                    <a:pt x="772" y="51"/>
                  </a:cubicBezTo>
                  <a:cubicBezTo>
                    <a:pt x="772" y="68"/>
                    <a:pt x="758" y="83"/>
                    <a:pt x="740" y="83"/>
                  </a:cubicBezTo>
                  <a:cubicBezTo>
                    <a:pt x="722" y="83"/>
                    <a:pt x="708" y="68"/>
                    <a:pt x="708" y="51"/>
                  </a:cubicBezTo>
                  <a:cubicBezTo>
                    <a:pt x="708" y="33"/>
                    <a:pt x="722" y="19"/>
                    <a:pt x="740" y="19"/>
                  </a:cubicBezTo>
                  <a:close/>
                  <a:moveTo>
                    <a:pt x="51" y="276"/>
                  </a:moveTo>
                  <a:cubicBezTo>
                    <a:pt x="23" y="276"/>
                    <a:pt x="0" y="299"/>
                    <a:pt x="0" y="328"/>
                  </a:cubicBezTo>
                  <a:cubicBezTo>
                    <a:pt x="0" y="356"/>
                    <a:pt x="23" y="378"/>
                    <a:pt x="51" y="378"/>
                  </a:cubicBezTo>
                  <a:cubicBezTo>
                    <a:pt x="79" y="378"/>
                    <a:pt x="102" y="356"/>
                    <a:pt x="102" y="328"/>
                  </a:cubicBezTo>
                  <a:cubicBezTo>
                    <a:pt x="102" y="299"/>
                    <a:pt x="79" y="276"/>
                    <a:pt x="51" y="276"/>
                  </a:cubicBezTo>
                  <a:close/>
                  <a:moveTo>
                    <a:pt x="51" y="359"/>
                  </a:moveTo>
                  <a:cubicBezTo>
                    <a:pt x="33" y="359"/>
                    <a:pt x="19" y="345"/>
                    <a:pt x="19" y="328"/>
                  </a:cubicBezTo>
                  <a:cubicBezTo>
                    <a:pt x="19" y="310"/>
                    <a:pt x="33" y="295"/>
                    <a:pt x="51" y="295"/>
                  </a:cubicBezTo>
                  <a:cubicBezTo>
                    <a:pt x="69" y="295"/>
                    <a:pt x="83" y="310"/>
                    <a:pt x="83" y="328"/>
                  </a:cubicBezTo>
                  <a:cubicBezTo>
                    <a:pt x="83" y="345"/>
                    <a:pt x="69" y="359"/>
                    <a:pt x="51" y="359"/>
                  </a:cubicBezTo>
                  <a:close/>
                  <a:moveTo>
                    <a:pt x="60" y="231"/>
                  </a:moveTo>
                  <a:cubicBezTo>
                    <a:pt x="60" y="148"/>
                    <a:pt x="60" y="148"/>
                    <a:pt x="60" y="148"/>
                  </a:cubicBezTo>
                  <a:cubicBezTo>
                    <a:pt x="60" y="142"/>
                    <a:pt x="56" y="138"/>
                    <a:pt x="51" y="138"/>
                  </a:cubicBezTo>
                  <a:cubicBezTo>
                    <a:pt x="46" y="138"/>
                    <a:pt x="41" y="142"/>
                    <a:pt x="41" y="148"/>
                  </a:cubicBezTo>
                  <a:cubicBezTo>
                    <a:pt x="41" y="231"/>
                    <a:pt x="41" y="231"/>
                    <a:pt x="41" y="231"/>
                  </a:cubicBezTo>
                  <a:cubicBezTo>
                    <a:pt x="41" y="236"/>
                    <a:pt x="46" y="240"/>
                    <a:pt x="51" y="240"/>
                  </a:cubicBezTo>
                  <a:cubicBezTo>
                    <a:pt x="56" y="240"/>
                    <a:pt x="60" y="236"/>
                    <a:pt x="60" y="231"/>
                  </a:cubicBezTo>
                  <a:close/>
                  <a:moveTo>
                    <a:pt x="465" y="102"/>
                  </a:moveTo>
                  <a:cubicBezTo>
                    <a:pt x="470" y="102"/>
                    <a:pt x="474" y="97"/>
                    <a:pt x="474" y="92"/>
                  </a:cubicBezTo>
                  <a:cubicBezTo>
                    <a:pt x="474" y="9"/>
                    <a:pt x="474" y="9"/>
                    <a:pt x="474" y="9"/>
                  </a:cubicBezTo>
                  <a:cubicBezTo>
                    <a:pt x="474" y="4"/>
                    <a:pt x="470" y="0"/>
                    <a:pt x="465" y="0"/>
                  </a:cubicBezTo>
                  <a:cubicBezTo>
                    <a:pt x="459" y="0"/>
                    <a:pt x="455" y="4"/>
                    <a:pt x="455" y="9"/>
                  </a:cubicBezTo>
                  <a:cubicBezTo>
                    <a:pt x="455" y="92"/>
                    <a:pt x="455" y="92"/>
                    <a:pt x="455" y="92"/>
                  </a:cubicBezTo>
                  <a:cubicBezTo>
                    <a:pt x="455" y="97"/>
                    <a:pt x="459" y="102"/>
                    <a:pt x="465" y="102"/>
                  </a:cubicBezTo>
                  <a:close/>
                  <a:moveTo>
                    <a:pt x="602" y="102"/>
                  </a:moveTo>
                  <a:cubicBezTo>
                    <a:pt x="607" y="102"/>
                    <a:pt x="612" y="97"/>
                    <a:pt x="612" y="92"/>
                  </a:cubicBezTo>
                  <a:cubicBezTo>
                    <a:pt x="612" y="9"/>
                    <a:pt x="612" y="9"/>
                    <a:pt x="612" y="9"/>
                  </a:cubicBezTo>
                  <a:cubicBezTo>
                    <a:pt x="612" y="4"/>
                    <a:pt x="607" y="0"/>
                    <a:pt x="602" y="0"/>
                  </a:cubicBezTo>
                  <a:cubicBezTo>
                    <a:pt x="597" y="0"/>
                    <a:pt x="593" y="4"/>
                    <a:pt x="593" y="9"/>
                  </a:cubicBezTo>
                  <a:cubicBezTo>
                    <a:pt x="593" y="92"/>
                    <a:pt x="593" y="92"/>
                    <a:pt x="593" y="92"/>
                  </a:cubicBezTo>
                  <a:cubicBezTo>
                    <a:pt x="593" y="97"/>
                    <a:pt x="597" y="102"/>
                    <a:pt x="602" y="102"/>
                  </a:cubicBezTo>
                  <a:close/>
                  <a:moveTo>
                    <a:pt x="51" y="691"/>
                  </a:moveTo>
                  <a:cubicBezTo>
                    <a:pt x="23" y="691"/>
                    <a:pt x="0" y="714"/>
                    <a:pt x="0" y="742"/>
                  </a:cubicBezTo>
                  <a:cubicBezTo>
                    <a:pt x="0" y="770"/>
                    <a:pt x="23" y="793"/>
                    <a:pt x="51" y="793"/>
                  </a:cubicBezTo>
                  <a:cubicBezTo>
                    <a:pt x="79" y="793"/>
                    <a:pt x="102" y="770"/>
                    <a:pt x="102" y="742"/>
                  </a:cubicBezTo>
                  <a:cubicBezTo>
                    <a:pt x="102" y="714"/>
                    <a:pt x="79" y="691"/>
                    <a:pt x="51" y="691"/>
                  </a:cubicBezTo>
                  <a:close/>
                  <a:moveTo>
                    <a:pt x="51" y="774"/>
                  </a:moveTo>
                  <a:cubicBezTo>
                    <a:pt x="33" y="774"/>
                    <a:pt x="19" y="760"/>
                    <a:pt x="19" y="742"/>
                  </a:cubicBezTo>
                  <a:cubicBezTo>
                    <a:pt x="19" y="725"/>
                    <a:pt x="33" y="710"/>
                    <a:pt x="51" y="710"/>
                  </a:cubicBezTo>
                  <a:cubicBezTo>
                    <a:pt x="69" y="710"/>
                    <a:pt x="83" y="725"/>
                    <a:pt x="83" y="742"/>
                  </a:cubicBezTo>
                  <a:cubicBezTo>
                    <a:pt x="83" y="760"/>
                    <a:pt x="69" y="774"/>
                    <a:pt x="51" y="774"/>
                  </a:cubicBezTo>
                  <a:close/>
                  <a:moveTo>
                    <a:pt x="189" y="102"/>
                  </a:moveTo>
                  <a:cubicBezTo>
                    <a:pt x="194" y="102"/>
                    <a:pt x="198" y="97"/>
                    <a:pt x="198" y="92"/>
                  </a:cubicBezTo>
                  <a:cubicBezTo>
                    <a:pt x="198" y="9"/>
                    <a:pt x="198" y="9"/>
                    <a:pt x="198" y="9"/>
                  </a:cubicBezTo>
                  <a:cubicBezTo>
                    <a:pt x="198" y="4"/>
                    <a:pt x="194" y="0"/>
                    <a:pt x="189" y="0"/>
                  </a:cubicBezTo>
                  <a:cubicBezTo>
                    <a:pt x="184" y="0"/>
                    <a:pt x="179" y="4"/>
                    <a:pt x="179" y="9"/>
                  </a:cubicBezTo>
                  <a:cubicBezTo>
                    <a:pt x="179" y="92"/>
                    <a:pt x="179" y="92"/>
                    <a:pt x="179" y="92"/>
                  </a:cubicBezTo>
                  <a:cubicBezTo>
                    <a:pt x="179" y="97"/>
                    <a:pt x="184" y="102"/>
                    <a:pt x="189" y="102"/>
                  </a:cubicBezTo>
                  <a:close/>
                  <a:moveTo>
                    <a:pt x="465" y="240"/>
                  </a:moveTo>
                  <a:cubicBezTo>
                    <a:pt x="493" y="240"/>
                    <a:pt x="515" y="217"/>
                    <a:pt x="515" y="189"/>
                  </a:cubicBezTo>
                  <a:cubicBezTo>
                    <a:pt x="515" y="161"/>
                    <a:pt x="493" y="138"/>
                    <a:pt x="465" y="138"/>
                  </a:cubicBezTo>
                  <a:cubicBezTo>
                    <a:pt x="436" y="138"/>
                    <a:pt x="413" y="161"/>
                    <a:pt x="413" y="189"/>
                  </a:cubicBezTo>
                  <a:cubicBezTo>
                    <a:pt x="413" y="217"/>
                    <a:pt x="436" y="240"/>
                    <a:pt x="465" y="240"/>
                  </a:cubicBezTo>
                  <a:close/>
                  <a:moveTo>
                    <a:pt x="465" y="157"/>
                  </a:moveTo>
                  <a:cubicBezTo>
                    <a:pt x="482" y="157"/>
                    <a:pt x="496" y="172"/>
                    <a:pt x="496" y="189"/>
                  </a:cubicBezTo>
                  <a:cubicBezTo>
                    <a:pt x="496" y="207"/>
                    <a:pt x="482" y="221"/>
                    <a:pt x="465" y="221"/>
                  </a:cubicBezTo>
                  <a:cubicBezTo>
                    <a:pt x="447" y="221"/>
                    <a:pt x="432" y="207"/>
                    <a:pt x="432" y="189"/>
                  </a:cubicBezTo>
                  <a:cubicBezTo>
                    <a:pt x="432" y="172"/>
                    <a:pt x="447" y="157"/>
                    <a:pt x="465" y="157"/>
                  </a:cubicBezTo>
                  <a:close/>
                  <a:moveTo>
                    <a:pt x="51" y="553"/>
                  </a:moveTo>
                  <a:cubicBezTo>
                    <a:pt x="23" y="553"/>
                    <a:pt x="0" y="576"/>
                    <a:pt x="0" y="604"/>
                  </a:cubicBezTo>
                  <a:cubicBezTo>
                    <a:pt x="0" y="632"/>
                    <a:pt x="23" y="655"/>
                    <a:pt x="51" y="655"/>
                  </a:cubicBezTo>
                  <a:cubicBezTo>
                    <a:pt x="79" y="655"/>
                    <a:pt x="102" y="632"/>
                    <a:pt x="102" y="604"/>
                  </a:cubicBezTo>
                  <a:cubicBezTo>
                    <a:pt x="102" y="576"/>
                    <a:pt x="79" y="553"/>
                    <a:pt x="51" y="553"/>
                  </a:cubicBezTo>
                  <a:close/>
                  <a:moveTo>
                    <a:pt x="51" y="636"/>
                  </a:moveTo>
                  <a:cubicBezTo>
                    <a:pt x="33" y="636"/>
                    <a:pt x="19" y="621"/>
                    <a:pt x="19" y="604"/>
                  </a:cubicBezTo>
                  <a:cubicBezTo>
                    <a:pt x="19" y="586"/>
                    <a:pt x="33" y="572"/>
                    <a:pt x="51" y="572"/>
                  </a:cubicBezTo>
                  <a:cubicBezTo>
                    <a:pt x="69" y="572"/>
                    <a:pt x="83" y="586"/>
                    <a:pt x="83" y="604"/>
                  </a:cubicBezTo>
                  <a:cubicBezTo>
                    <a:pt x="83" y="621"/>
                    <a:pt x="69" y="636"/>
                    <a:pt x="51" y="636"/>
                  </a:cubicBezTo>
                  <a:close/>
                  <a:moveTo>
                    <a:pt x="602" y="240"/>
                  </a:moveTo>
                  <a:cubicBezTo>
                    <a:pt x="607" y="240"/>
                    <a:pt x="612" y="236"/>
                    <a:pt x="612" y="231"/>
                  </a:cubicBezTo>
                  <a:cubicBezTo>
                    <a:pt x="612" y="148"/>
                    <a:pt x="612" y="148"/>
                    <a:pt x="612" y="148"/>
                  </a:cubicBezTo>
                  <a:cubicBezTo>
                    <a:pt x="612" y="142"/>
                    <a:pt x="607" y="138"/>
                    <a:pt x="602" y="138"/>
                  </a:cubicBezTo>
                  <a:cubicBezTo>
                    <a:pt x="597" y="138"/>
                    <a:pt x="593" y="142"/>
                    <a:pt x="593" y="148"/>
                  </a:cubicBezTo>
                  <a:cubicBezTo>
                    <a:pt x="593" y="231"/>
                    <a:pt x="593" y="231"/>
                    <a:pt x="593" y="231"/>
                  </a:cubicBezTo>
                  <a:cubicBezTo>
                    <a:pt x="593" y="236"/>
                    <a:pt x="597" y="240"/>
                    <a:pt x="602" y="240"/>
                  </a:cubicBezTo>
                  <a:close/>
                  <a:moveTo>
                    <a:pt x="51" y="0"/>
                  </a:moveTo>
                  <a:cubicBezTo>
                    <a:pt x="23" y="0"/>
                    <a:pt x="0" y="23"/>
                    <a:pt x="0" y="51"/>
                  </a:cubicBezTo>
                  <a:cubicBezTo>
                    <a:pt x="0" y="79"/>
                    <a:pt x="23" y="102"/>
                    <a:pt x="51" y="102"/>
                  </a:cubicBezTo>
                  <a:cubicBezTo>
                    <a:pt x="79" y="102"/>
                    <a:pt x="102" y="79"/>
                    <a:pt x="102" y="51"/>
                  </a:cubicBezTo>
                  <a:cubicBezTo>
                    <a:pt x="102" y="23"/>
                    <a:pt x="79" y="0"/>
                    <a:pt x="51" y="0"/>
                  </a:cubicBezTo>
                  <a:close/>
                  <a:moveTo>
                    <a:pt x="51" y="83"/>
                  </a:moveTo>
                  <a:cubicBezTo>
                    <a:pt x="33" y="83"/>
                    <a:pt x="19" y="68"/>
                    <a:pt x="19" y="51"/>
                  </a:cubicBezTo>
                  <a:cubicBezTo>
                    <a:pt x="19" y="33"/>
                    <a:pt x="33" y="19"/>
                    <a:pt x="51" y="19"/>
                  </a:cubicBezTo>
                  <a:cubicBezTo>
                    <a:pt x="69" y="19"/>
                    <a:pt x="83" y="33"/>
                    <a:pt x="83" y="51"/>
                  </a:cubicBezTo>
                  <a:cubicBezTo>
                    <a:pt x="83" y="68"/>
                    <a:pt x="69" y="83"/>
                    <a:pt x="51" y="83"/>
                  </a:cubicBezTo>
                  <a:close/>
                  <a:moveTo>
                    <a:pt x="731" y="507"/>
                  </a:moveTo>
                  <a:cubicBezTo>
                    <a:pt x="731" y="512"/>
                    <a:pt x="735" y="517"/>
                    <a:pt x="740" y="517"/>
                  </a:cubicBezTo>
                  <a:cubicBezTo>
                    <a:pt x="745" y="517"/>
                    <a:pt x="750" y="512"/>
                    <a:pt x="750" y="507"/>
                  </a:cubicBezTo>
                  <a:cubicBezTo>
                    <a:pt x="750" y="424"/>
                    <a:pt x="750" y="424"/>
                    <a:pt x="750" y="424"/>
                  </a:cubicBezTo>
                  <a:cubicBezTo>
                    <a:pt x="750" y="419"/>
                    <a:pt x="745" y="415"/>
                    <a:pt x="740" y="415"/>
                  </a:cubicBezTo>
                  <a:cubicBezTo>
                    <a:pt x="735" y="415"/>
                    <a:pt x="731" y="419"/>
                    <a:pt x="731" y="424"/>
                  </a:cubicBezTo>
                  <a:cubicBezTo>
                    <a:pt x="731" y="507"/>
                    <a:pt x="731" y="507"/>
                    <a:pt x="731" y="507"/>
                  </a:cubicBezTo>
                  <a:close/>
                  <a:moveTo>
                    <a:pt x="740" y="691"/>
                  </a:moveTo>
                  <a:cubicBezTo>
                    <a:pt x="712" y="691"/>
                    <a:pt x="689" y="714"/>
                    <a:pt x="689" y="742"/>
                  </a:cubicBezTo>
                  <a:cubicBezTo>
                    <a:pt x="689" y="770"/>
                    <a:pt x="712" y="793"/>
                    <a:pt x="740" y="793"/>
                  </a:cubicBezTo>
                  <a:cubicBezTo>
                    <a:pt x="768" y="793"/>
                    <a:pt x="791" y="770"/>
                    <a:pt x="791" y="742"/>
                  </a:cubicBezTo>
                  <a:cubicBezTo>
                    <a:pt x="791" y="714"/>
                    <a:pt x="768" y="691"/>
                    <a:pt x="740" y="691"/>
                  </a:cubicBezTo>
                  <a:close/>
                  <a:moveTo>
                    <a:pt x="740" y="774"/>
                  </a:moveTo>
                  <a:cubicBezTo>
                    <a:pt x="722" y="774"/>
                    <a:pt x="708" y="760"/>
                    <a:pt x="708" y="742"/>
                  </a:cubicBezTo>
                  <a:cubicBezTo>
                    <a:pt x="708" y="725"/>
                    <a:pt x="722" y="710"/>
                    <a:pt x="740" y="710"/>
                  </a:cubicBezTo>
                  <a:cubicBezTo>
                    <a:pt x="758" y="710"/>
                    <a:pt x="772" y="725"/>
                    <a:pt x="772" y="742"/>
                  </a:cubicBezTo>
                  <a:cubicBezTo>
                    <a:pt x="772" y="760"/>
                    <a:pt x="758" y="774"/>
                    <a:pt x="740" y="774"/>
                  </a:cubicBezTo>
                  <a:close/>
                  <a:moveTo>
                    <a:pt x="602" y="415"/>
                  </a:moveTo>
                  <a:cubicBezTo>
                    <a:pt x="574" y="415"/>
                    <a:pt x="551" y="437"/>
                    <a:pt x="551" y="466"/>
                  </a:cubicBezTo>
                  <a:cubicBezTo>
                    <a:pt x="551" y="494"/>
                    <a:pt x="574" y="517"/>
                    <a:pt x="602" y="517"/>
                  </a:cubicBezTo>
                  <a:cubicBezTo>
                    <a:pt x="630" y="517"/>
                    <a:pt x="653" y="494"/>
                    <a:pt x="653" y="466"/>
                  </a:cubicBezTo>
                  <a:cubicBezTo>
                    <a:pt x="653" y="437"/>
                    <a:pt x="630" y="415"/>
                    <a:pt x="602" y="415"/>
                  </a:cubicBezTo>
                  <a:close/>
                  <a:moveTo>
                    <a:pt x="602" y="498"/>
                  </a:moveTo>
                  <a:cubicBezTo>
                    <a:pt x="585" y="498"/>
                    <a:pt x="570" y="483"/>
                    <a:pt x="570" y="466"/>
                  </a:cubicBezTo>
                  <a:cubicBezTo>
                    <a:pt x="570" y="448"/>
                    <a:pt x="585" y="434"/>
                    <a:pt x="602" y="434"/>
                  </a:cubicBezTo>
                  <a:cubicBezTo>
                    <a:pt x="620" y="434"/>
                    <a:pt x="634" y="448"/>
                    <a:pt x="634" y="466"/>
                  </a:cubicBezTo>
                  <a:cubicBezTo>
                    <a:pt x="634" y="483"/>
                    <a:pt x="620" y="498"/>
                    <a:pt x="602" y="498"/>
                  </a:cubicBezTo>
                  <a:close/>
                  <a:moveTo>
                    <a:pt x="602" y="276"/>
                  </a:moveTo>
                  <a:cubicBezTo>
                    <a:pt x="574" y="276"/>
                    <a:pt x="551" y="299"/>
                    <a:pt x="551" y="328"/>
                  </a:cubicBezTo>
                  <a:cubicBezTo>
                    <a:pt x="551" y="356"/>
                    <a:pt x="574" y="378"/>
                    <a:pt x="602" y="378"/>
                  </a:cubicBezTo>
                  <a:cubicBezTo>
                    <a:pt x="630" y="378"/>
                    <a:pt x="653" y="356"/>
                    <a:pt x="653" y="328"/>
                  </a:cubicBezTo>
                  <a:cubicBezTo>
                    <a:pt x="653" y="299"/>
                    <a:pt x="630" y="276"/>
                    <a:pt x="602" y="276"/>
                  </a:cubicBezTo>
                  <a:close/>
                  <a:moveTo>
                    <a:pt x="602" y="359"/>
                  </a:moveTo>
                  <a:cubicBezTo>
                    <a:pt x="585" y="359"/>
                    <a:pt x="570" y="345"/>
                    <a:pt x="570" y="328"/>
                  </a:cubicBezTo>
                  <a:cubicBezTo>
                    <a:pt x="570" y="310"/>
                    <a:pt x="585" y="295"/>
                    <a:pt x="602" y="295"/>
                  </a:cubicBezTo>
                  <a:cubicBezTo>
                    <a:pt x="620" y="295"/>
                    <a:pt x="634" y="310"/>
                    <a:pt x="634" y="328"/>
                  </a:cubicBezTo>
                  <a:cubicBezTo>
                    <a:pt x="634" y="345"/>
                    <a:pt x="620" y="359"/>
                    <a:pt x="602" y="359"/>
                  </a:cubicBezTo>
                  <a:close/>
                  <a:moveTo>
                    <a:pt x="455" y="424"/>
                  </a:moveTo>
                  <a:cubicBezTo>
                    <a:pt x="455" y="507"/>
                    <a:pt x="455" y="507"/>
                    <a:pt x="455" y="507"/>
                  </a:cubicBezTo>
                  <a:cubicBezTo>
                    <a:pt x="455" y="512"/>
                    <a:pt x="459" y="517"/>
                    <a:pt x="465" y="517"/>
                  </a:cubicBezTo>
                  <a:cubicBezTo>
                    <a:pt x="470" y="517"/>
                    <a:pt x="474" y="512"/>
                    <a:pt x="474" y="507"/>
                  </a:cubicBezTo>
                  <a:cubicBezTo>
                    <a:pt x="474" y="424"/>
                    <a:pt x="474" y="424"/>
                    <a:pt x="474" y="424"/>
                  </a:cubicBezTo>
                  <a:cubicBezTo>
                    <a:pt x="474" y="419"/>
                    <a:pt x="470" y="415"/>
                    <a:pt x="465" y="415"/>
                  </a:cubicBezTo>
                  <a:cubicBezTo>
                    <a:pt x="459" y="415"/>
                    <a:pt x="455" y="419"/>
                    <a:pt x="455" y="424"/>
                  </a:cubicBezTo>
                  <a:close/>
                  <a:moveTo>
                    <a:pt x="740" y="378"/>
                  </a:moveTo>
                  <a:cubicBezTo>
                    <a:pt x="745" y="378"/>
                    <a:pt x="750" y="374"/>
                    <a:pt x="750" y="369"/>
                  </a:cubicBezTo>
                  <a:cubicBezTo>
                    <a:pt x="750" y="286"/>
                    <a:pt x="750" y="286"/>
                    <a:pt x="750" y="286"/>
                  </a:cubicBezTo>
                  <a:cubicBezTo>
                    <a:pt x="750" y="281"/>
                    <a:pt x="745" y="276"/>
                    <a:pt x="740" y="276"/>
                  </a:cubicBezTo>
                  <a:cubicBezTo>
                    <a:pt x="735" y="276"/>
                    <a:pt x="731" y="281"/>
                    <a:pt x="731" y="286"/>
                  </a:cubicBezTo>
                  <a:cubicBezTo>
                    <a:pt x="731" y="369"/>
                    <a:pt x="731" y="369"/>
                    <a:pt x="731" y="369"/>
                  </a:cubicBezTo>
                  <a:cubicBezTo>
                    <a:pt x="731" y="374"/>
                    <a:pt x="735" y="378"/>
                    <a:pt x="740" y="378"/>
                  </a:cubicBezTo>
                  <a:close/>
                  <a:moveTo>
                    <a:pt x="740" y="138"/>
                  </a:moveTo>
                  <a:cubicBezTo>
                    <a:pt x="712" y="138"/>
                    <a:pt x="689" y="161"/>
                    <a:pt x="689" y="189"/>
                  </a:cubicBezTo>
                  <a:cubicBezTo>
                    <a:pt x="689" y="217"/>
                    <a:pt x="712" y="240"/>
                    <a:pt x="740" y="240"/>
                  </a:cubicBezTo>
                  <a:cubicBezTo>
                    <a:pt x="768" y="240"/>
                    <a:pt x="791" y="217"/>
                    <a:pt x="791" y="189"/>
                  </a:cubicBezTo>
                  <a:cubicBezTo>
                    <a:pt x="791" y="161"/>
                    <a:pt x="768" y="138"/>
                    <a:pt x="740" y="138"/>
                  </a:cubicBezTo>
                  <a:close/>
                  <a:moveTo>
                    <a:pt x="740" y="221"/>
                  </a:moveTo>
                  <a:cubicBezTo>
                    <a:pt x="722" y="221"/>
                    <a:pt x="708" y="207"/>
                    <a:pt x="708" y="189"/>
                  </a:cubicBezTo>
                  <a:cubicBezTo>
                    <a:pt x="708" y="172"/>
                    <a:pt x="722" y="157"/>
                    <a:pt x="740" y="157"/>
                  </a:cubicBezTo>
                  <a:cubicBezTo>
                    <a:pt x="758" y="157"/>
                    <a:pt x="772" y="172"/>
                    <a:pt x="772" y="189"/>
                  </a:cubicBezTo>
                  <a:cubicBezTo>
                    <a:pt x="772" y="207"/>
                    <a:pt x="758" y="221"/>
                    <a:pt x="740" y="221"/>
                  </a:cubicBezTo>
                  <a:close/>
                  <a:moveTo>
                    <a:pt x="465" y="378"/>
                  </a:moveTo>
                  <a:cubicBezTo>
                    <a:pt x="493" y="378"/>
                    <a:pt x="515" y="356"/>
                    <a:pt x="515" y="328"/>
                  </a:cubicBezTo>
                  <a:cubicBezTo>
                    <a:pt x="515" y="299"/>
                    <a:pt x="493" y="276"/>
                    <a:pt x="465" y="276"/>
                  </a:cubicBezTo>
                  <a:cubicBezTo>
                    <a:pt x="436" y="276"/>
                    <a:pt x="413" y="299"/>
                    <a:pt x="413" y="328"/>
                  </a:cubicBezTo>
                  <a:cubicBezTo>
                    <a:pt x="413" y="356"/>
                    <a:pt x="436" y="378"/>
                    <a:pt x="465" y="378"/>
                  </a:cubicBezTo>
                  <a:close/>
                  <a:moveTo>
                    <a:pt x="465" y="295"/>
                  </a:moveTo>
                  <a:cubicBezTo>
                    <a:pt x="482" y="295"/>
                    <a:pt x="496" y="310"/>
                    <a:pt x="496" y="328"/>
                  </a:cubicBezTo>
                  <a:cubicBezTo>
                    <a:pt x="496" y="345"/>
                    <a:pt x="482" y="359"/>
                    <a:pt x="465" y="359"/>
                  </a:cubicBezTo>
                  <a:cubicBezTo>
                    <a:pt x="447" y="359"/>
                    <a:pt x="432" y="345"/>
                    <a:pt x="432" y="328"/>
                  </a:cubicBezTo>
                  <a:cubicBezTo>
                    <a:pt x="432" y="310"/>
                    <a:pt x="447" y="295"/>
                    <a:pt x="465" y="295"/>
                  </a:cubicBezTo>
                  <a:close/>
                  <a:moveTo>
                    <a:pt x="740" y="553"/>
                  </a:moveTo>
                  <a:cubicBezTo>
                    <a:pt x="712" y="553"/>
                    <a:pt x="689" y="576"/>
                    <a:pt x="689" y="604"/>
                  </a:cubicBezTo>
                  <a:cubicBezTo>
                    <a:pt x="689" y="632"/>
                    <a:pt x="712" y="655"/>
                    <a:pt x="740" y="655"/>
                  </a:cubicBezTo>
                  <a:cubicBezTo>
                    <a:pt x="768" y="655"/>
                    <a:pt x="791" y="632"/>
                    <a:pt x="791" y="604"/>
                  </a:cubicBezTo>
                  <a:cubicBezTo>
                    <a:pt x="791" y="576"/>
                    <a:pt x="768" y="553"/>
                    <a:pt x="740" y="553"/>
                  </a:cubicBezTo>
                  <a:close/>
                  <a:moveTo>
                    <a:pt x="740" y="636"/>
                  </a:moveTo>
                  <a:cubicBezTo>
                    <a:pt x="722" y="636"/>
                    <a:pt x="708" y="621"/>
                    <a:pt x="708" y="604"/>
                  </a:cubicBezTo>
                  <a:cubicBezTo>
                    <a:pt x="708" y="586"/>
                    <a:pt x="722" y="572"/>
                    <a:pt x="740" y="572"/>
                  </a:cubicBezTo>
                  <a:cubicBezTo>
                    <a:pt x="758" y="572"/>
                    <a:pt x="772" y="586"/>
                    <a:pt x="772" y="604"/>
                  </a:cubicBezTo>
                  <a:cubicBezTo>
                    <a:pt x="772" y="621"/>
                    <a:pt x="758" y="636"/>
                    <a:pt x="740" y="636"/>
                  </a:cubicBezTo>
                  <a:close/>
                  <a:moveTo>
                    <a:pt x="317" y="424"/>
                  </a:moveTo>
                  <a:cubicBezTo>
                    <a:pt x="317" y="507"/>
                    <a:pt x="317" y="507"/>
                    <a:pt x="317" y="507"/>
                  </a:cubicBezTo>
                  <a:cubicBezTo>
                    <a:pt x="317" y="512"/>
                    <a:pt x="321" y="517"/>
                    <a:pt x="327" y="517"/>
                  </a:cubicBezTo>
                  <a:cubicBezTo>
                    <a:pt x="332" y="517"/>
                    <a:pt x="336" y="512"/>
                    <a:pt x="336" y="507"/>
                  </a:cubicBezTo>
                  <a:cubicBezTo>
                    <a:pt x="336" y="424"/>
                    <a:pt x="336" y="424"/>
                    <a:pt x="336" y="424"/>
                  </a:cubicBezTo>
                  <a:cubicBezTo>
                    <a:pt x="336" y="419"/>
                    <a:pt x="332" y="415"/>
                    <a:pt x="327" y="415"/>
                  </a:cubicBezTo>
                  <a:cubicBezTo>
                    <a:pt x="321" y="415"/>
                    <a:pt x="317" y="419"/>
                    <a:pt x="317" y="424"/>
                  </a:cubicBezTo>
                  <a:close/>
                  <a:moveTo>
                    <a:pt x="189" y="415"/>
                  </a:moveTo>
                  <a:cubicBezTo>
                    <a:pt x="161" y="415"/>
                    <a:pt x="138" y="437"/>
                    <a:pt x="138" y="466"/>
                  </a:cubicBezTo>
                  <a:cubicBezTo>
                    <a:pt x="138" y="494"/>
                    <a:pt x="161" y="517"/>
                    <a:pt x="189" y="517"/>
                  </a:cubicBezTo>
                  <a:cubicBezTo>
                    <a:pt x="217" y="517"/>
                    <a:pt x="240" y="494"/>
                    <a:pt x="240" y="466"/>
                  </a:cubicBezTo>
                  <a:cubicBezTo>
                    <a:pt x="240" y="437"/>
                    <a:pt x="217" y="415"/>
                    <a:pt x="189" y="415"/>
                  </a:cubicBezTo>
                  <a:close/>
                  <a:moveTo>
                    <a:pt x="189" y="498"/>
                  </a:moveTo>
                  <a:cubicBezTo>
                    <a:pt x="171" y="498"/>
                    <a:pt x="157" y="483"/>
                    <a:pt x="157" y="466"/>
                  </a:cubicBezTo>
                  <a:cubicBezTo>
                    <a:pt x="157" y="448"/>
                    <a:pt x="171" y="434"/>
                    <a:pt x="189" y="434"/>
                  </a:cubicBezTo>
                  <a:cubicBezTo>
                    <a:pt x="206" y="434"/>
                    <a:pt x="221" y="448"/>
                    <a:pt x="221" y="466"/>
                  </a:cubicBezTo>
                  <a:cubicBezTo>
                    <a:pt x="221" y="483"/>
                    <a:pt x="206" y="498"/>
                    <a:pt x="189" y="498"/>
                  </a:cubicBezTo>
                  <a:close/>
                  <a:moveTo>
                    <a:pt x="189" y="553"/>
                  </a:moveTo>
                  <a:cubicBezTo>
                    <a:pt x="184" y="553"/>
                    <a:pt x="179" y="557"/>
                    <a:pt x="179" y="562"/>
                  </a:cubicBezTo>
                  <a:cubicBezTo>
                    <a:pt x="179" y="645"/>
                    <a:pt x="179" y="645"/>
                    <a:pt x="179" y="645"/>
                  </a:cubicBezTo>
                  <a:cubicBezTo>
                    <a:pt x="179" y="651"/>
                    <a:pt x="184" y="655"/>
                    <a:pt x="189" y="655"/>
                  </a:cubicBezTo>
                  <a:cubicBezTo>
                    <a:pt x="194" y="655"/>
                    <a:pt x="198" y="651"/>
                    <a:pt x="198" y="645"/>
                  </a:cubicBezTo>
                  <a:cubicBezTo>
                    <a:pt x="198" y="562"/>
                    <a:pt x="198" y="562"/>
                    <a:pt x="198" y="562"/>
                  </a:cubicBezTo>
                  <a:cubicBezTo>
                    <a:pt x="198" y="557"/>
                    <a:pt x="194" y="553"/>
                    <a:pt x="189" y="553"/>
                  </a:cubicBezTo>
                  <a:close/>
                  <a:moveTo>
                    <a:pt x="189" y="691"/>
                  </a:moveTo>
                  <a:cubicBezTo>
                    <a:pt x="184" y="691"/>
                    <a:pt x="179" y="696"/>
                    <a:pt x="179" y="701"/>
                  </a:cubicBezTo>
                  <a:cubicBezTo>
                    <a:pt x="179" y="784"/>
                    <a:pt x="179" y="784"/>
                    <a:pt x="179" y="784"/>
                  </a:cubicBezTo>
                  <a:cubicBezTo>
                    <a:pt x="179" y="789"/>
                    <a:pt x="184" y="793"/>
                    <a:pt x="189" y="793"/>
                  </a:cubicBezTo>
                  <a:cubicBezTo>
                    <a:pt x="194" y="793"/>
                    <a:pt x="198" y="789"/>
                    <a:pt x="198" y="784"/>
                  </a:cubicBezTo>
                  <a:cubicBezTo>
                    <a:pt x="198" y="701"/>
                    <a:pt x="198" y="701"/>
                    <a:pt x="198" y="701"/>
                  </a:cubicBezTo>
                  <a:cubicBezTo>
                    <a:pt x="198" y="696"/>
                    <a:pt x="194" y="691"/>
                    <a:pt x="189" y="691"/>
                  </a:cubicBezTo>
                  <a:close/>
                  <a:moveTo>
                    <a:pt x="327" y="691"/>
                  </a:moveTo>
                  <a:cubicBezTo>
                    <a:pt x="298" y="691"/>
                    <a:pt x="276" y="714"/>
                    <a:pt x="276" y="742"/>
                  </a:cubicBezTo>
                  <a:cubicBezTo>
                    <a:pt x="276" y="770"/>
                    <a:pt x="298" y="793"/>
                    <a:pt x="327" y="793"/>
                  </a:cubicBezTo>
                  <a:cubicBezTo>
                    <a:pt x="355" y="793"/>
                    <a:pt x="378" y="770"/>
                    <a:pt x="378" y="742"/>
                  </a:cubicBezTo>
                  <a:cubicBezTo>
                    <a:pt x="378" y="714"/>
                    <a:pt x="355" y="691"/>
                    <a:pt x="327" y="691"/>
                  </a:cubicBezTo>
                  <a:close/>
                  <a:moveTo>
                    <a:pt x="327" y="774"/>
                  </a:moveTo>
                  <a:cubicBezTo>
                    <a:pt x="309" y="774"/>
                    <a:pt x="295" y="760"/>
                    <a:pt x="295" y="742"/>
                  </a:cubicBezTo>
                  <a:cubicBezTo>
                    <a:pt x="295" y="725"/>
                    <a:pt x="309" y="710"/>
                    <a:pt x="327" y="710"/>
                  </a:cubicBezTo>
                  <a:cubicBezTo>
                    <a:pt x="344" y="710"/>
                    <a:pt x="359" y="725"/>
                    <a:pt x="359" y="742"/>
                  </a:cubicBezTo>
                  <a:cubicBezTo>
                    <a:pt x="359" y="760"/>
                    <a:pt x="344" y="774"/>
                    <a:pt x="327" y="774"/>
                  </a:cubicBezTo>
                  <a:close/>
                  <a:moveTo>
                    <a:pt x="327" y="553"/>
                  </a:moveTo>
                  <a:cubicBezTo>
                    <a:pt x="298" y="553"/>
                    <a:pt x="276" y="576"/>
                    <a:pt x="276" y="604"/>
                  </a:cubicBezTo>
                  <a:cubicBezTo>
                    <a:pt x="276" y="632"/>
                    <a:pt x="298" y="655"/>
                    <a:pt x="327" y="655"/>
                  </a:cubicBezTo>
                  <a:cubicBezTo>
                    <a:pt x="355" y="655"/>
                    <a:pt x="378" y="632"/>
                    <a:pt x="378" y="604"/>
                  </a:cubicBezTo>
                  <a:cubicBezTo>
                    <a:pt x="378" y="576"/>
                    <a:pt x="355" y="553"/>
                    <a:pt x="327" y="553"/>
                  </a:cubicBezTo>
                  <a:close/>
                  <a:moveTo>
                    <a:pt x="327" y="636"/>
                  </a:moveTo>
                  <a:cubicBezTo>
                    <a:pt x="309" y="636"/>
                    <a:pt x="295" y="621"/>
                    <a:pt x="295" y="604"/>
                  </a:cubicBezTo>
                  <a:cubicBezTo>
                    <a:pt x="295" y="586"/>
                    <a:pt x="309" y="572"/>
                    <a:pt x="327" y="572"/>
                  </a:cubicBezTo>
                  <a:cubicBezTo>
                    <a:pt x="344" y="572"/>
                    <a:pt x="359" y="586"/>
                    <a:pt x="359" y="604"/>
                  </a:cubicBezTo>
                  <a:cubicBezTo>
                    <a:pt x="359" y="621"/>
                    <a:pt x="344" y="636"/>
                    <a:pt x="327" y="636"/>
                  </a:cubicBezTo>
                  <a:close/>
                  <a:moveTo>
                    <a:pt x="327" y="0"/>
                  </a:moveTo>
                  <a:cubicBezTo>
                    <a:pt x="298" y="0"/>
                    <a:pt x="276" y="23"/>
                    <a:pt x="276" y="51"/>
                  </a:cubicBezTo>
                  <a:cubicBezTo>
                    <a:pt x="276" y="79"/>
                    <a:pt x="298" y="102"/>
                    <a:pt x="327" y="102"/>
                  </a:cubicBezTo>
                  <a:cubicBezTo>
                    <a:pt x="355" y="102"/>
                    <a:pt x="378" y="79"/>
                    <a:pt x="378" y="51"/>
                  </a:cubicBezTo>
                  <a:cubicBezTo>
                    <a:pt x="378" y="23"/>
                    <a:pt x="355" y="0"/>
                    <a:pt x="327" y="0"/>
                  </a:cubicBezTo>
                  <a:close/>
                  <a:moveTo>
                    <a:pt x="327" y="83"/>
                  </a:moveTo>
                  <a:cubicBezTo>
                    <a:pt x="309" y="83"/>
                    <a:pt x="295" y="68"/>
                    <a:pt x="295" y="51"/>
                  </a:cubicBezTo>
                  <a:cubicBezTo>
                    <a:pt x="295" y="33"/>
                    <a:pt x="309" y="19"/>
                    <a:pt x="327" y="19"/>
                  </a:cubicBezTo>
                  <a:cubicBezTo>
                    <a:pt x="344" y="19"/>
                    <a:pt x="359" y="33"/>
                    <a:pt x="359" y="51"/>
                  </a:cubicBezTo>
                  <a:cubicBezTo>
                    <a:pt x="359" y="68"/>
                    <a:pt x="344" y="83"/>
                    <a:pt x="327" y="83"/>
                  </a:cubicBezTo>
                  <a:close/>
                  <a:moveTo>
                    <a:pt x="635" y="648"/>
                  </a:moveTo>
                  <a:cubicBezTo>
                    <a:pt x="633" y="642"/>
                    <a:pt x="631" y="636"/>
                    <a:pt x="629" y="629"/>
                  </a:cubicBezTo>
                  <a:cubicBezTo>
                    <a:pt x="626" y="623"/>
                    <a:pt x="622" y="616"/>
                    <a:pt x="618" y="610"/>
                  </a:cubicBezTo>
                  <a:cubicBezTo>
                    <a:pt x="622" y="591"/>
                    <a:pt x="622" y="591"/>
                    <a:pt x="622" y="591"/>
                  </a:cubicBezTo>
                  <a:cubicBezTo>
                    <a:pt x="611" y="578"/>
                    <a:pt x="597" y="568"/>
                    <a:pt x="581" y="561"/>
                  </a:cubicBezTo>
                  <a:cubicBezTo>
                    <a:pt x="564" y="571"/>
                    <a:pt x="564" y="571"/>
                    <a:pt x="564" y="571"/>
                  </a:cubicBezTo>
                  <a:cubicBezTo>
                    <a:pt x="551" y="567"/>
                    <a:pt x="538" y="566"/>
                    <a:pt x="525" y="566"/>
                  </a:cubicBezTo>
                  <a:cubicBezTo>
                    <a:pt x="511" y="553"/>
                    <a:pt x="511" y="553"/>
                    <a:pt x="511" y="553"/>
                  </a:cubicBezTo>
                  <a:cubicBezTo>
                    <a:pt x="502" y="555"/>
                    <a:pt x="494" y="557"/>
                    <a:pt x="486" y="560"/>
                  </a:cubicBezTo>
                  <a:cubicBezTo>
                    <a:pt x="478" y="564"/>
                    <a:pt x="470" y="568"/>
                    <a:pt x="464" y="573"/>
                  </a:cubicBezTo>
                  <a:cubicBezTo>
                    <a:pt x="464" y="594"/>
                    <a:pt x="464" y="594"/>
                    <a:pt x="464" y="594"/>
                  </a:cubicBezTo>
                  <a:cubicBezTo>
                    <a:pt x="454" y="603"/>
                    <a:pt x="446" y="613"/>
                    <a:pt x="440" y="625"/>
                  </a:cubicBezTo>
                  <a:cubicBezTo>
                    <a:pt x="421" y="631"/>
                    <a:pt x="421" y="631"/>
                    <a:pt x="421" y="631"/>
                  </a:cubicBezTo>
                  <a:cubicBezTo>
                    <a:pt x="415" y="647"/>
                    <a:pt x="413" y="664"/>
                    <a:pt x="414" y="682"/>
                  </a:cubicBezTo>
                  <a:cubicBezTo>
                    <a:pt x="431" y="692"/>
                    <a:pt x="431" y="692"/>
                    <a:pt x="431" y="692"/>
                  </a:cubicBezTo>
                  <a:cubicBezTo>
                    <a:pt x="433" y="699"/>
                    <a:pt x="435" y="706"/>
                    <a:pt x="438" y="713"/>
                  </a:cubicBezTo>
                  <a:cubicBezTo>
                    <a:pt x="441" y="719"/>
                    <a:pt x="444" y="725"/>
                    <a:pt x="448" y="731"/>
                  </a:cubicBezTo>
                  <a:cubicBezTo>
                    <a:pt x="443" y="750"/>
                    <a:pt x="443" y="750"/>
                    <a:pt x="443" y="750"/>
                  </a:cubicBezTo>
                  <a:cubicBezTo>
                    <a:pt x="454" y="763"/>
                    <a:pt x="468" y="773"/>
                    <a:pt x="482" y="780"/>
                  </a:cubicBezTo>
                  <a:cubicBezTo>
                    <a:pt x="499" y="770"/>
                    <a:pt x="499" y="770"/>
                    <a:pt x="499" y="770"/>
                  </a:cubicBezTo>
                  <a:cubicBezTo>
                    <a:pt x="513" y="775"/>
                    <a:pt x="528" y="777"/>
                    <a:pt x="542" y="776"/>
                  </a:cubicBezTo>
                  <a:cubicBezTo>
                    <a:pt x="558" y="790"/>
                    <a:pt x="558" y="790"/>
                    <a:pt x="558" y="790"/>
                  </a:cubicBezTo>
                  <a:cubicBezTo>
                    <a:pt x="565" y="788"/>
                    <a:pt x="573" y="785"/>
                    <a:pt x="581" y="782"/>
                  </a:cubicBezTo>
                  <a:cubicBezTo>
                    <a:pt x="588" y="779"/>
                    <a:pt x="595" y="774"/>
                    <a:pt x="602" y="770"/>
                  </a:cubicBezTo>
                  <a:cubicBezTo>
                    <a:pt x="602" y="750"/>
                    <a:pt x="602" y="750"/>
                    <a:pt x="602" y="750"/>
                  </a:cubicBezTo>
                  <a:cubicBezTo>
                    <a:pt x="613" y="740"/>
                    <a:pt x="622" y="728"/>
                    <a:pt x="628" y="714"/>
                  </a:cubicBezTo>
                  <a:cubicBezTo>
                    <a:pt x="646" y="709"/>
                    <a:pt x="646" y="709"/>
                    <a:pt x="646" y="709"/>
                  </a:cubicBezTo>
                  <a:cubicBezTo>
                    <a:pt x="652" y="693"/>
                    <a:pt x="653" y="676"/>
                    <a:pt x="652" y="659"/>
                  </a:cubicBezTo>
                  <a:cubicBezTo>
                    <a:pt x="635" y="648"/>
                    <a:pt x="635" y="648"/>
                    <a:pt x="635" y="648"/>
                  </a:cubicBezTo>
                  <a:close/>
                  <a:moveTo>
                    <a:pt x="554" y="720"/>
                  </a:moveTo>
                  <a:cubicBezTo>
                    <a:pt x="528" y="731"/>
                    <a:pt x="497" y="719"/>
                    <a:pt x="485" y="692"/>
                  </a:cubicBezTo>
                  <a:cubicBezTo>
                    <a:pt x="474" y="665"/>
                    <a:pt x="486" y="634"/>
                    <a:pt x="512" y="623"/>
                  </a:cubicBezTo>
                  <a:cubicBezTo>
                    <a:pt x="539" y="611"/>
                    <a:pt x="570" y="624"/>
                    <a:pt x="581" y="650"/>
                  </a:cubicBezTo>
                  <a:cubicBezTo>
                    <a:pt x="593" y="677"/>
                    <a:pt x="581" y="708"/>
                    <a:pt x="554" y="720"/>
                  </a:cubicBezTo>
                  <a:close/>
                  <a:moveTo>
                    <a:pt x="301" y="355"/>
                  </a:moveTo>
                  <a:cubicBezTo>
                    <a:pt x="309" y="351"/>
                    <a:pt x="316" y="347"/>
                    <a:pt x="323" y="342"/>
                  </a:cubicBezTo>
                  <a:cubicBezTo>
                    <a:pt x="323" y="322"/>
                    <a:pt x="323" y="322"/>
                    <a:pt x="323" y="322"/>
                  </a:cubicBezTo>
                  <a:cubicBezTo>
                    <a:pt x="334" y="312"/>
                    <a:pt x="343" y="300"/>
                    <a:pt x="349" y="287"/>
                  </a:cubicBezTo>
                  <a:cubicBezTo>
                    <a:pt x="367" y="282"/>
                    <a:pt x="367" y="282"/>
                    <a:pt x="367" y="282"/>
                  </a:cubicBezTo>
                  <a:cubicBezTo>
                    <a:pt x="373" y="266"/>
                    <a:pt x="374" y="249"/>
                    <a:pt x="373" y="232"/>
                  </a:cubicBezTo>
                  <a:cubicBezTo>
                    <a:pt x="356" y="221"/>
                    <a:pt x="356" y="221"/>
                    <a:pt x="356" y="221"/>
                  </a:cubicBezTo>
                  <a:cubicBezTo>
                    <a:pt x="354" y="215"/>
                    <a:pt x="352" y="209"/>
                    <a:pt x="350" y="202"/>
                  </a:cubicBezTo>
                  <a:cubicBezTo>
                    <a:pt x="347" y="196"/>
                    <a:pt x="343" y="189"/>
                    <a:pt x="339" y="183"/>
                  </a:cubicBezTo>
                  <a:cubicBezTo>
                    <a:pt x="343" y="163"/>
                    <a:pt x="343" y="163"/>
                    <a:pt x="343" y="163"/>
                  </a:cubicBezTo>
                  <a:cubicBezTo>
                    <a:pt x="332" y="151"/>
                    <a:pt x="318" y="140"/>
                    <a:pt x="302" y="134"/>
                  </a:cubicBezTo>
                  <a:cubicBezTo>
                    <a:pt x="285" y="144"/>
                    <a:pt x="285" y="144"/>
                    <a:pt x="285" y="144"/>
                  </a:cubicBezTo>
                  <a:cubicBezTo>
                    <a:pt x="272" y="140"/>
                    <a:pt x="259" y="138"/>
                    <a:pt x="246" y="139"/>
                  </a:cubicBezTo>
                  <a:cubicBezTo>
                    <a:pt x="232" y="126"/>
                    <a:pt x="232" y="126"/>
                    <a:pt x="232" y="126"/>
                  </a:cubicBezTo>
                  <a:cubicBezTo>
                    <a:pt x="223" y="127"/>
                    <a:pt x="215" y="130"/>
                    <a:pt x="207" y="133"/>
                  </a:cubicBezTo>
                  <a:cubicBezTo>
                    <a:pt x="199" y="137"/>
                    <a:pt x="191" y="141"/>
                    <a:pt x="185" y="146"/>
                  </a:cubicBezTo>
                  <a:cubicBezTo>
                    <a:pt x="185" y="167"/>
                    <a:pt x="185" y="167"/>
                    <a:pt x="185" y="167"/>
                  </a:cubicBezTo>
                  <a:cubicBezTo>
                    <a:pt x="175" y="176"/>
                    <a:pt x="167" y="186"/>
                    <a:pt x="161" y="197"/>
                  </a:cubicBezTo>
                  <a:cubicBezTo>
                    <a:pt x="142" y="203"/>
                    <a:pt x="142" y="203"/>
                    <a:pt x="142" y="203"/>
                  </a:cubicBezTo>
                  <a:cubicBezTo>
                    <a:pt x="136" y="219"/>
                    <a:pt x="134" y="237"/>
                    <a:pt x="135" y="255"/>
                  </a:cubicBezTo>
                  <a:cubicBezTo>
                    <a:pt x="152" y="265"/>
                    <a:pt x="152" y="265"/>
                    <a:pt x="152" y="265"/>
                  </a:cubicBezTo>
                  <a:cubicBezTo>
                    <a:pt x="153" y="272"/>
                    <a:pt x="156" y="279"/>
                    <a:pt x="159" y="285"/>
                  </a:cubicBezTo>
                  <a:cubicBezTo>
                    <a:pt x="162" y="292"/>
                    <a:pt x="165" y="298"/>
                    <a:pt x="169" y="303"/>
                  </a:cubicBezTo>
                  <a:cubicBezTo>
                    <a:pt x="164" y="322"/>
                    <a:pt x="164" y="322"/>
                    <a:pt x="164" y="322"/>
                  </a:cubicBezTo>
                  <a:cubicBezTo>
                    <a:pt x="175" y="336"/>
                    <a:pt x="189" y="346"/>
                    <a:pt x="203" y="353"/>
                  </a:cubicBezTo>
                  <a:cubicBezTo>
                    <a:pt x="220" y="343"/>
                    <a:pt x="220" y="343"/>
                    <a:pt x="220" y="343"/>
                  </a:cubicBezTo>
                  <a:cubicBezTo>
                    <a:pt x="234" y="348"/>
                    <a:pt x="249" y="350"/>
                    <a:pt x="263" y="348"/>
                  </a:cubicBezTo>
                  <a:cubicBezTo>
                    <a:pt x="278" y="362"/>
                    <a:pt x="278" y="362"/>
                    <a:pt x="278" y="362"/>
                  </a:cubicBezTo>
                  <a:cubicBezTo>
                    <a:pt x="286" y="360"/>
                    <a:pt x="294" y="358"/>
                    <a:pt x="301" y="355"/>
                  </a:cubicBezTo>
                  <a:close/>
                  <a:moveTo>
                    <a:pt x="206" y="265"/>
                  </a:moveTo>
                  <a:cubicBezTo>
                    <a:pt x="195" y="238"/>
                    <a:pt x="207" y="207"/>
                    <a:pt x="233" y="196"/>
                  </a:cubicBezTo>
                  <a:cubicBezTo>
                    <a:pt x="260" y="184"/>
                    <a:pt x="291" y="196"/>
                    <a:pt x="302" y="223"/>
                  </a:cubicBezTo>
                  <a:cubicBezTo>
                    <a:pt x="314" y="249"/>
                    <a:pt x="301" y="281"/>
                    <a:pt x="275" y="292"/>
                  </a:cubicBezTo>
                  <a:cubicBezTo>
                    <a:pt x="249" y="304"/>
                    <a:pt x="218" y="292"/>
                    <a:pt x="206" y="265"/>
                  </a:cubicBezTo>
                  <a:close/>
                </a:path>
              </a:pathLst>
            </a:custGeom>
            <a:solidFill>
              <a:srgbClr val="1F49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a:ln>
                  <a:noFill/>
                </a:ln>
                <a:solidFill>
                  <a:prstClr val="black"/>
                </a:solidFill>
                <a:effectLst/>
                <a:uLnTx/>
                <a:uFillTx/>
                <a:latin typeface="メイリオ"/>
                <a:ea typeface="メイリオ"/>
              </a:endParaRPr>
            </a:p>
          </p:txBody>
        </p:sp>
      </p:grpSp>
      <p:grpSp>
        <p:nvGrpSpPr>
          <p:cNvPr id="86" name="bcgBugs_Artificial Intelligence 2 ">
            <a:extLst>
              <a:ext uri="{FF2B5EF4-FFF2-40B4-BE49-F238E27FC236}">
                <a16:creationId xmlns:a16="http://schemas.microsoft.com/office/drawing/2014/main" id="{0EDACFAB-44A4-EACF-97A2-9FE8E639D987}"/>
              </a:ext>
            </a:extLst>
          </p:cNvPr>
          <p:cNvGrpSpPr>
            <a:grpSpLocks noChangeAspect="1"/>
          </p:cNvGrpSpPr>
          <p:nvPr/>
        </p:nvGrpSpPr>
        <p:grpSpPr>
          <a:xfrm>
            <a:off x="7740795" y="5468741"/>
            <a:ext cx="502920" cy="502920"/>
            <a:chOff x="7324948" y="3200401"/>
            <a:chExt cx="457200" cy="457200"/>
          </a:xfrm>
        </p:grpSpPr>
        <p:sp>
          <p:nvSpPr>
            <p:cNvPr id="87" name="AutoShape 6">
              <a:extLst>
                <a:ext uri="{FF2B5EF4-FFF2-40B4-BE49-F238E27FC236}">
                  <a16:creationId xmlns:a16="http://schemas.microsoft.com/office/drawing/2014/main" id="{823D9B89-7711-CB90-4983-E1EF322F16A2}"/>
                </a:ext>
              </a:extLst>
            </p:cNvPr>
            <p:cNvSpPr>
              <a:spLocks noChangeAspect="1" noChangeArrowheads="1" noTextEdit="1"/>
            </p:cNvSpPr>
            <p:nvPr/>
          </p:nvSpPr>
          <p:spPr bwMode="auto">
            <a:xfrm>
              <a:off x="7324948" y="3200401"/>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a:ln>
                  <a:noFill/>
                </a:ln>
                <a:solidFill>
                  <a:prstClr val="black"/>
                </a:solidFill>
                <a:effectLst/>
                <a:uLnTx/>
                <a:uFillTx/>
                <a:latin typeface="メイリオ"/>
                <a:ea typeface="メイリオ"/>
              </a:endParaRPr>
            </a:p>
          </p:txBody>
        </p:sp>
        <p:sp>
          <p:nvSpPr>
            <p:cNvPr id="88" name="Freeform 8">
              <a:extLst>
                <a:ext uri="{FF2B5EF4-FFF2-40B4-BE49-F238E27FC236}">
                  <a16:creationId xmlns:a16="http://schemas.microsoft.com/office/drawing/2014/main" id="{06443E7C-317A-39DC-A00E-946F567FF6BB}"/>
                </a:ext>
              </a:extLst>
            </p:cNvPr>
            <p:cNvSpPr>
              <a:spLocks noEditPoints="1"/>
            </p:cNvSpPr>
            <p:nvPr/>
          </p:nvSpPr>
          <p:spPr bwMode="auto">
            <a:xfrm>
              <a:off x="7374786" y="3228303"/>
              <a:ext cx="357909" cy="401782"/>
            </a:xfrm>
            <a:custGeom>
              <a:avLst/>
              <a:gdLst>
                <a:gd name="T0" fmla="*/ 649 w 782"/>
                <a:gd name="T1" fmla="*/ 129 h 878"/>
                <a:gd name="T2" fmla="*/ 133 w 782"/>
                <a:gd name="T3" fmla="*/ 129 h 878"/>
                <a:gd name="T4" fmla="*/ 0 w 782"/>
                <a:gd name="T5" fmla="*/ 522 h 878"/>
                <a:gd name="T6" fmla="*/ 315 w 782"/>
                <a:gd name="T7" fmla="*/ 878 h 878"/>
                <a:gd name="T8" fmla="*/ 656 w 782"/>
                <a:gd name="T9" fmla="*/ 724 h 878"/>
                <a:gd name="T10" fmla="*/ 380 w 782"/>
                <a:gd name="T11" fmla="*/ 792 h 878"/>
                <a:gd name="T12" fmla="*/ 141 w 782"/>
                <a:gd name="T13" fmla="*/ 706 h 878"/>
                <a:gd name="T14" fmla="*/ 50 w 782"/>
                <a:gd name="T15" fmla="*/ 408 h 878"/>
                <a:gd name="T16" fmla="*/ 155 w 782"/>
                <a:gd name="T17" fmla="*/ 139 h 878"/>
                <a:gd name="T18" fmla="*/ 380 w 782"/>
                <a:gd name="T19" fmla="*/ 792 h 878"/>
                <a:gd name="T20" fmla="*/ 571 w 782"/>
                <a:gd name="T21" fmla="*/ 811 h 878"/>
                <a:gd name="T22" fmla="*/ 408 w 782"/>
                <a:gd name="T23" fmla="*/ 66 h 878"/>
                <a:gd name="T24" fmla="*/ 714 w 782"/>
                <a:gd name="T25" fmla="*/ 202 h 878"/>
                <a:gd name="T26" fmla="*/ 760 w 782"/>
                <a:gd name="T27" fmla="*/ 522 h 878"/>
                <a:gd name="T28" fmla="*/ 178 w 782"/>
                <a:gd name="T29" fmla="*/ 168 h 878"/>
                <a:gd name="T30" fmla="*/ 138 w 782"/>
                <a:gd name="T31" fmla="*/ 396 h 878"/>
                <a:gd name="T32" fmla="*/ 75 w 782"/>
                <a:gd name="T33" fmla="*/ 429 h 878"/>
                <a:gd name="T34" fmla="*/ 165 w 782"/>
                <a:gd name="T35" fmla="*/ 605 h 878"/>
                <a:gd name="T36" fmla="*/ 259 w 782"/>
                <a:gd name="T37" fmla="*/ 638 h 878"/>
                <a:gd name="T38" fmla="*/ 177 w 782"/>
                <a:gd name="T39" fmla="*/ 730 h 878"/>
                <a:gd name="T40" fmla="*/ 306 w 782"/>
                <a:gd name="T41" fmla="*/ 698 h 878"/>
                <a:gd name="T42" fmla="*/ 273 w 782"/>
                <a:gd name="T43" fmla="*/ 756 h 878"/>
                <a:gd name="T44" fmla="*/ 359 w 782"/>
                <a:gd name="T45" fmla="*/ 675 h 878"/>
                <a:gd name="T46" fmla="*/ 223 w 782"/>
                <a:gd name="T47" fmla="*/ 551 h 878"/>
                <a:gd name="T48" fmla="*/ 108 w 782"/>
                <a:gd name="T49" fmla="*/ 518 h 878"/>
                <a:gd name="T50" fmla="*/ 223 w 782"/>
                <a:gd name="T51" fmla="*/ 455 h 878"/>
                <a:gd name="T52" fmla="*/ 324 w 782"/>
                <a:gd name="T53" fmla="*/ 201 h 878"/>
                <a:gd name="T54" fmla="*/ 250 w 782"/>
                <a:gd name="T55" fmla="*/ 237 h 878"/>
                <a:gd name="T56" fmla="*/ 227 w 782"/>
                <a:gd name="T57" fmla="*/ 237 h 878"/>
                <a:gd name="T58" fmla="*/ 285 w 782"/>
                <a:gd name="T59" fmla="*/ 134 h 878"/>
                <a:gd name="T60" fmla="*/ 308 w 782"/>
                <a:gd name="T61" fmla="*/ 134 h 878"/>
                <a:gd name="T62" fmla="*/ 282 w 782"/>
                <a:gd name="T63" fmla="*/ 48 h 878"/>
                <a:gd name="T64" fmla="*/ 314 w 782"/>
                <a:gd name="T65" fmla="*/ 401 h 878"/>
                <a:gd name="T66" fmla="*/ 281 w 782"/>
                <a:gd name="T67" fmla="*/ 347 h 878"/>
                <a:gd name="T68" fmla="*/ 111 w 782"/>
                <a:gd name="T69" fmla="*/ 265 h 878"/>
                <a:gd name="T70" fmla="*/ 144 w 782"/>
                <a:gd name="T71" fmla="*/ 325 h 878"/>
                <a:gd name="T72" fmla="*/ 643 w 782"/>
                <a:gd name="T73" fmla="*/ 438 h 878"/>
                <a:gd name="T74" fmla="*/ 707 w 782"/>
                <a:gd name="T75" fmla="*/ 405 h 878"/>
                <a:gd name="T76" fmla="*/ 615 w 782"/>
                <a:gd name="T77" fmla="*/ 267 h 878"/>
                <a:gd name="T78" fmla="*/ 521 w 782"/>
                <a:gd name="T79" fmla="*/ 234 h 878"/>
                <a:gd name="T80" fmla="*/ 604 w 782"/>
                <a:gd name="T81" fmla="*/ 160 h 878"/>
                <a:gd name="T82" fmla="*/ 475 w 782"/>
                <a:gd name="T83" fmla="*/ 175 h 878"/>
                <a:gd name="T84" fmla="*/ 508 w 782"/>
                <a:gd name="T85" fmla="*/ 116 h 878"/>
                <a:gd name="T86" fmla="*/ 422 w 782"/>
                <a:gd name="T87" fmla="*/ 197 h 878"/>
                <a:gd name="T88" fmla="*/ 559 w 782"/>
                <a:gd name="T89" fmla="*/ 321 h 878"/>
                <a:gd name="T90" fmla="*/ 674 w 782"/>
                <a:gd name="T91" fmla="*/ 354 h 878"/>
                <a:gd name="T92" fmla="*/ 559 w 782"/>
                <a:gd name="T93" fmla="*/ 418 h 878"/>
                <a:gd name="T94" fmla="*/ 457 w 782"/>
                <a:gd name="T95" fmla="*/ 671 h 878"/>
                <a:gd name="T96" fmla="*/ 532 w 782"/>
                <a:gd name="T97" fmla="*/ 635 h 878"/>
                <a:gd name="T98" fmla="*/ 554 w 782"/>
                <a:gd name="T99" fmla="*/ 635 h 878"/>
                <a:gd name="T100" fmla="*/ 496 w 782"/>
                <a:gd name="T101" fmla="*/ 738 h 878"/>
                <a:gd name="T102" fmla="*/ 474 w 782"/>
                <a:gd name="T103" fmla="*/ 738 h 878"/>
                <a:gd name="T104" fmla="*/ 466 w 782"/>
                <a:gd name="T105" fmla="*/ 836 h 878"/>
                <a:gd name="T106" fmla="*/ 649 w 782"/>
                <a:gd name="T107" fmla="*/ 629 h 878"/>
                <a:gd name="T108" fmla="*/ 489 w 782"/>
                <a:gd name="T109" fmla="*/ 548 h 878"/>
                <a:gd name="T110" fmla="*/ 488 w 782"/>
                <a:gd name="T111" fmla="*/ 450 h 878"/>
                <a:gd name="T112" fmla="*/ 649 w 782"/>
                <a:gd name="T113" fmla="*/ 526 h 878"/>
                <a:gd name="T114" fmla="*/ 649 w 782"/>
                <a:gd name="T115" fmla="*/ 629 h 8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82" h="878">
                  <a:moveTo>
                    <a:pt x="755" y="413"/>
                  </a:moveTo>
                  <a:cubicBezTo>
                    <a:pt x="770" y="385"/>
                    <a:pt x="778" y="352"/>
                    <a:pt x="778" y="318"/>
                  </a:cubicBezTo>
                  <a:cubicBezTo>
                    <a:pt x="778" y="270"/>
                    <a:pt x="761" y="224"/>
                    <a:pt x="731" y="188"/>
                  </a:cubicBezTo>
                  <a:cubicBezTo>
                    <a:pt x="709" y="161"/>
                    <a:pt x="681" y="141"/>
                    <a:pt x="649" y="129"/>
                  </a:cubicBezTo>
                  <a:cubicBezTo>
                    <a:pt x="636" y="55"/>
                    <a:pt x="573" y="0"/>
                    <a:pt x="501" y="0"/>
                  </a:cubicBezTo>
                  <a:cubicBezTo>
                    <a:pt x="459" y="0"/>
                    <a:pt x="419" y="18"/>
                    <a:pt x="391" y="50"/>
                  </a:cubicBezTo>
                  <a:cubicBezTo>
                    <a:pt x="363" y="18"/>
                    <a:pt x="323" y="0"/>
                    <a:pt x="281" y="0"/>
                  </a:cubicBezTo>
                  <a:cubicBezTo>
                    <a:pt x="209" y="0"/>
                    <a:pt x="146" y="55"/>
                    <a:pt x="133" y="129"/>
                  </a:cubicBezTo>
                  <a:cubicBezTo>
                    <a:pt x="101" y="141"/>
                    <a:pt x="73" y="161"/>
                    <a:pt x="51" y="188"/>
                  </a:cubicBezTo>
                  <a:cubicBezTo>
                    <a:pt x="21" y="224"/>
                    <a:pt x="4" y="270"/>
                    <a:pt x="4" y="318"/>
                  </a:cubicBezTo>
                  <a:cubicBezTo>
                    <a:pt x="4" y="352"/>
                    <a:pt x="12" y="385"/>
                    <a:pt x="27" y="413"/>
                  </a:cubicBezTo>
                  <a:cubicBezTo>
                    <a:pt x="10" y="446"/>
                    <a:pt x="0" y="484"/>
                    <a:pt x="0" y="522"/>
                  </a:cubicBezTo>
                  <a:cubicBezTo>
                    <a:pt x="0" y="570"/>
                    <a:pt x="15" y="616"/>
                    <a:pt x="43" y="655"/>
                  </a:cubicBezTo>
                  <a:cubicBezTo>
                    <a:pt x="64" y="685"/>
                    <a:pt x="93" y="709"/>
                    <a:pt x="126" y="724"/>
                  </a:cubicBezTo>
                  <a:cubicBezTo>
                    <a:pt x="136" y="757"/>
                    <a:pt x="157" y="791"/>
                    <a:pt x="187" y="819"/>
                  </a:cubicBezTo>
                  <a:cubicBezTo>
                    <a:pt x="227" y="856"/>
                    <a:pt x="273" y="878"/>
                    <a:pt x="315" y="878"/>
                  </a:cubicBezTo>
                  <a:cubicBezTo>
                    <a:pt x="349" y="878"/>
                    <a:pt x="378" y="860"/>
                    <a:pt x="392" y="830"/>
                  </a:cubicBezTo>
                  <a:cubicBezTo>
                    <a:pt x="407" y="857"/>
                    <a:pt x="435" y="878"/>
                    <a:pt x="470" y="878"/>
                  </a:cubicBezTo>
                  <a:cubicBezTo>
                    <a:pt x="507" y="878"/>
                    <a:pt x="549" y="860"/>
                    <a:pt x="586" y="828"/>
                  </a:cubicBezTo>
                  <a:cubicBezTo>
                    <a:pt x="620" y="799"/>
                    <a:pt x="645" y="761"/>
                    <a:pt x="656" y="724"/>
                  </a:cubicBezTo>
                  <a:cubicBezTo>
                    <a:pt x="689" y="709"/>
                    <a:pt x="718" y="685"/>
                    <a:pt x="739" y="655"/>
                  </a:cubicBezTo>
                  <a:cubicBezTo>
                    <a:pt x="767" y="616"/>
                    <a:pt x="782" y="570"/>
                    <a:pt x="782" y="522"/>
                  </a:cubicBezTo>
                  <a:cubicBezTo>
                    <a:pt x="782" y="484"/>
                    <a:pt x="772" y="446"/>
                    <a:pt x="755" y="413"/>
                  </a:cubicBezTo>
                  <a:close/>
                  <a:moveTo>
                    <a:pt x="380" y="792"/>
                  </a:moveTo>
                  <a:cubicBezTo>
                    <a:pt x="376" y="830"/>
                    <a:pt x="350" y="855"/>
                    <a:pt x="314" y="855"/>
                  </a:cubicBezTo>
                  <a:cubicBezTo>
                    <a:pt x="279" y="855"/>
                    <a:pt x="239" y="836"/>
                    <a:pt x="204" y="803"/>
                  </a:cubicBezTo>
                  <a:cubicBezTo>
                    <a:pt x="175" y="776"/>
                    <a:pt x="155" y="744"/>
                    <a:pt x="147" y="713"/>
                  </a:cubicBezTo>
                  <a:cubicBezTo>
                    <a:pt x="147" y="710"/>
                    <a:pt x="144" y="707"/>
                    <a:pt x="141" y="706"/>
                  </a:cubicBezTo>
                  <a:cubicBezTo>
                    <a:pt x="110" y="692"/>
                    <a:pt x="82" y="670"/>
                    <a:pt x="62" y="642"/>
                  </a:cubicBezTo>
                  <a:cubicBezTo>
                    <a:pt x="37" y="607"/>
                    <a:pt x="23" y="565"/>
                    <a:pt x="23" y="522"/>
                  </a:cubicBezTo>
                  <a:cubicBezTo>
                    <a:pt x="23" y="485"/>
                    <a:pt x="33" y="450"/>
                    <a:pt x="50" y="419"/>
                  </a:cubicBezTo>
                  <a:cubicBezTo>
                    <a:pt x="52" y="416"/>
                    <a:pt x="52" y="411"/>
                    <a:pt x="50" y="408"/>
                  </a:cubicBezTo>
                  <a:cubicBezTo>
                    <a:pt x="35" y="381"/>
                    <a:pt x="27" y="350"/>
                    <a:pt x="27" y="318"/>
                  </a:cubicBezTo>
                  <a:cubicBezTo>
                    <a:pt x="27" y="276"/>
                    <a:pt x="42" y="234"/>
                    <a:pt x="69" y="202"/>
                  </a:cubicBezTo>
                  <a:cubicBezTo>
                    <a:pt x="89" y="176"/>
                    <a:pt x="117" y="158"/>
                    <a:pt x="147" y="149"/>
                  </a:cubicBezTo>
                  <a:cubicBezTo>
                    <a:pt x="151" y="147"/>
                    <a:pt x="154" y="144"/>
                    <a:pt x="155" y="139"/>
                  </a:cubicBezTo>
                  <a:cubicBezTo>
                    <a:pt x="163" y="73"/>
                    <a:pt x="218" y="23"/>
                    <a:pt x="281" y="23"/>
                  </a:cubicBezTo>
                  <a:cubicBezTo>
                    <a:pt x="317" y="23"/>
                    <a:pt x="351" y="39"/>
                    <a:pt x="374" y="66"/>
                  </a:cubicBezTo>
                  <a:cubicBezTo>
                    <a:pt x="380" y="72"/>
                    <a:pt x="380" y="72"/>
                    <a:pt x="380" y="72"/>
                  </a:cubicBezTo>
                  <a:cubicBezTo>
                    <a:pt x="380" y="792"/>
                    <a:pt x="380" y="792"/>
                    <a:pt x="380" y="792"/>
                  </a:cubicBezTo>
                  <a:close/>
                  <a:moveTo>
                    <a:pt x="721" y="642"/>
                  </a:moveTo>
                  <a:cubicBezTo>
                    <a:pt x="701" y="670"/>
                    <a:pt x="673" y="692"/>
                    <a:pt x="642" y="706"/>
                  </a:cubicBezTo>
                  <a:cubicBezTo>
                    <a:pt x="639" y="707"/>
                    <a:pt x="636" y="710"/>
                    <a:pt x="635" y="713"/>
                  </a:cubicBezTo>
                  <a:cubicBezTo>
                    <a:pt x="627" y="747"/>
                    <a:pt x="604" y="783"/>
                    <a:pt x="571" y="811"/>
                  </a:cubicBezTo>
                  <a:cubicBezTo>
                    <a:pt x="539" y="839"/>
                    <a:pt x="502" y="855"/>
                    <a:pt x="470" y="855"/>
                  </a:cubicBezTo>
                  <a:cubicBezTo>
                    <a:pt x="433" y="855"/>
                    <a:pt x="406" y="821"/>
                    <a:pt x="402" y="790"/>
                  </a:cubicBezTo>
                  <a:cubicBezTo>
                    <a:pt x="402" y="72"/>
                    <a:pt x="402" y="72"/>
                    <a:pt x="402" y="72"/>
                  </a:cubicBezTo>
                  <a:cubicBezTo>
                    <a:pt x="408" y="66"/>
                    <a:pt x="408" y="66"/>
                    <a:pt x="408" y="66"/>
                  </a:cubicBezTo>
                  <a:cubicBezTo>
                    <a:pt x="431" y="39"/>
                    <a:pt x="466" y="23"/>
                    <a:pt x="501" y="23"/>
                  </a:cubicBezTo>
                  <a:cubicBezTo>
                    <a:pt x="565" y="23"/>
                    <a:pt x="619" y="73"/>
                    <a:pt x="628" y="139"/>
                  </a:cubicBezTo>
                  <a:cubicBezTo>
                    <a:pt x="628" y="144"/>
                    <a:pt x="631" y="147"/>
                    <a:pt x="636" y="149"/>
                  </a:cubicBezTo>
                  <a:cubicBezTo>
                    <a:pt x="666" y="158"/>
                    <a:pt x="693" y="176"/>
                    <a:pt x="714" y="202"/>
                  </a:cubicBezTo>
                  <a:cubicBezTo>
                    <a:pt x="741" y="234"/>
                    <a:pt x="756" y="276"/>
                    <a:pt x="756" y="318"/>
                  </a:cubicBezTo>
                  <a:cubicBezTo>
                    <a:pt x="756" y="350"/>
                    <a:pt x="748" y="381"/>
                    <a:pt x="733" y="408"/>
                  </a:cubicBezTo>
                  <a:cubicBezTo>
                    <a:pt x="731" y="411"/>
                    <a:pt x="731" y="416"/>
                    <a:pt x="733" y="419"/>
                  </a:cubicBezTo>
                  <a:cubicBezTo>
                    <a:pt x="750" y="450"/>
                    <a:pt x="760" y="485"/>
                    <a:pt x="760" y="522"/>
                  </a:cubicBezTo>
                  <a:cubicBezTo>
                    <a:pt x="760" y="565"/>
                    <a:pt x="746" y="607"/>
                    <a:pt x="721" y="642"/>
                  </a:cubicBezTo>
                  <a:close/>
                  <a:moveTo>
                    <a:pt x="282" y="48"/>
                  </a:moveTo>
                  <a:cubicBezTo>
                    <a:pt x="224" y="48"/>
                    <a:pt x="177" y="99"/>
                    <a:pt x="177" y="161"/>
                  </a:cubicBezTo>
                  <a:cubicBezTo>
                    <a:pt x="177" y="163"/>
                    <a:pt x="178" y="166"/>
                    <a:pt x="178" y="168"/>
                  </a:cubicBezTo>
                  <a:cubicBezTo>
                    <a:pt x="107" y="178"/>
                    <a:pt x="52" y="243"/>
                    <a:pt x="52" y="322"/>
                  </a:cubicBezTo>
                  <a:cubicBezTo>
                    <a:pt x="52" y="353"/>
                    <a:pt x="61" y="382"/>
                    <a:pt x="75" y="406"/>
                  </a:cubicBezTo>
                  <a:cubicBezTo>
                    <a:pt x="120" y="406"/>
                    <a:pt x="120" y="406"/>
                    <a:pt x="120" y="406"/>
                  </a:cubicBezTo>
                  <a:cubicBezTo>
                    <a:pt x="124" y="400"/>
                    <a:pt x="131" y="396"/>
                    <a:pt x="138" y="396"/>
                  </a:cubicBezTo>
                  <a:cubicBezTo>
                    <a:pt x="150" y="396"/>
                    <a:pt x="160" y="405"/>
                    <a:pt x="160" y="417"/>
                  </a:cubicBezTo>
                  <a:cubicBezTo>
                    <a:pt x="160" y="429"/>
                    <a:pt x="150" y="439"/>
                    <a:pt x="138" y="439"/>
                  </a:cubicBezTo>
                  <a:cubicBezTo>
                    <a:pt x="131" y="439"/>
                    <a:pt x="124" y="435"/>
                    <a:pt x="120" y="429"/>
                  </a:cubicBezTo>
                  <a:cubicBezTo>
                    <a:pt x="75" y="429"/>
                    <a:pt x="75" y="429"/>
                    <a:pt x="75" y="429"/>
                  </a:cubicBezTo>
                  <a:cubicBezTo>
                    <a:pt x="58" y="456"/>
                    <a:pt x="48" y="490"/>
                    <a:pt x="48" y="525"/>
                  </a:cubicBezTo>
                  <a:cubicBezTo>
                    <a:pt x="48" y="601"/>
                    <a:pt x="92" y="665"/>
                    <a:pt x="154" y="691"/>
                  </a:cubicBezTo>
                  <a:cubicBezTo>
                    <a:pt x="154" y="617"/>
                    <a:pt x="154" y="617"/>
                    <a:pt x="154" y="617"/>
                  </a:cubicBezTo>
                  <a:cubicBezTo>
                    <a:pt x="154" y="610"/>
                    <a:pt x="159" y="605"/>
                    <a:pt x="165" y="605"/>
                  </a:cubicBezTo>
                  <a:cubicBezTo>
                    <a:pt x="241" y="605"/>
                    <a:pt x="241" y="605"/>
                    <a:pt x="241" y="605"/>
                  </a:cubicBezTo>
                  <a:cubicBezTo>
                    <a:pt x="245" y="599"/>
                    <a:pt x="252" y="595"/>
                    <a:pt x="259" y="595"/>
                  </a:cubicBezTo>
                  <a:cubicBezTo>
                    <a:pt x="271" y="595"/>
                    <a:pt x="281" y="605"/>
                    <a:pt x="281" y="617"/>
                  </a:cubicBezTo>
                  <a:cubicBezTo>
                    <a:pt x="281" y="628"/>
                    <a:pt x="271" y="638"/>
                    <a:pt x="259" y="638"/>
                  </a:cubicBezTo>
                  <a:cubicBezTo>
                    <a:pt x="252" y="638"/>
                    <a:pt x="245" y="634"/>
                    <a:pt x="241" y="628"/>
                  </a:cubicBezTo>
                  <a:cubicBezTo>
                    <a:pt x="177" y="628"/>
                    <a:pt x="177" y="628"/>
                    <a:pt x="177" y="628"/>
                  </a:cubicBezTo>
                  <a:cubicBezTo>
                    <a:pt x="177" y="729"/>
                    <a:pt x="177" y="729"/>
                    <a:pt x="177" y="729"/>
                  </a:cubicBezTo>
                  <a:cubicBezTo>
                    <a:pt x="177" y="729"/>
                    <a:pt x="177" y="730"/>
                    <a:pt x="177" y="730"/>
                  </a:cubicBezTo>
                  <a:cubicBezTo>
                    <a:pt x="200" y="785"/>
                    <a:pt x="264" y="836"/>
                    <a:pt x="315" y="836"/>
                  </a:cubicBezTo>
                  <a:cubicBezTo>
                    <a:pt x="343" y="836"/>
                    <a:pt x="359" y="813"/>
                    <a:pt x="359" y="787"/>
                  </a:cubicBezTo>
                  <a:cubicBezTo>
                    <a:pt x="359" y="698"/>
                    <a:pt x="359" y="698"/>
                    <a:pt x="359" y="698"/>
                  </a:cubicBezTo>
                  <a:cubicBezTo>
                    <a:pt x="306" y="698"/>
                    <a:pt x="306" y="698"/>
                    <a:pt x="306" y="698"/>
                  </a:cubicBezTo>
                  <a:cubicBezTo>
                    <a:pt x="306" y="738"/>
                    <a:pt x="306" y="738"/>
                    <a:pt x="306" y="738"/>
                  </a:cubicBezTo>
                  <a:cubicBezTo>
                    <a:pt x="312" y="742"/>
                    <a:pt x="316" y="749"/>
                    <a:pt x="316" y="756"/>
                  </a:cubicBezTo>
                  <a:cubicBezTo>
                    <a:pt x="316" y="768"/>
                    <a:pt x="306" y="778"/>
                    <a:pt x="295" y="778"/>
                  </a:cubicBezTo>
                  <a:cubicBezTo>
                    <a:pt x="283" y="778"/>
                    <a:pt x="273" y="768"/>
                    <a:pt x="273" y="756"/>
                  </a:cubicBezTo>
                  <a:cubicBezTo>
                    <a:pt x="273" y="749"/>
                    <a:pt x="277" y="742"/>
                    <a:pt x="283" y="738"/>
                  </a:cubicBezTo>
                  <a:cubicBezTo>
                    <a:pt x="283" y="686"/>
                    <a:pt x="283" y="686"/>
                    <a:pt x="283" y="686"/>
                  </a:cubicBezTo>
                  <a:cubicBezTo>
                    <a:pt x="283" y="680"/>
                    <a:pt x="289" y="675"/>
                    <a:pt x="295" y="675"/>
                  </a:cubicBezTo>
                  <a:cubicBezTo>
                    <a:pt x="359" y="675"/>
                    <a:pt x="359" y="675"/>
                    <a:pt x="359" y="675"/>
                  </a:cubicBezTo>
                  <a:cubicBezTo>
                    <a:pt x="359" y="477"/>
                    <a:pt x="359" y="477"/>
                    <a:pt x="359" y="477"/>
                  </a:cubicBezTo>
                  <a:cubicBezTo>
                    <a:pt x="234" y="477"/>
                    <a:pt x="234" y="477"/>
                    <a:pt x="234" y="477"/>
                  </a:cubicBezTo>
                  <a:cubicBezTo>
                    <a:pt x="234" y="540"/>
                    <a:pt x="234" y="540"/>
                    <a:pt x="234" y="540"/>
                  </a:cubicBezTo>
                  <a:cubicBezTo>
                    <a:pt x="234" y="546"/>
                    <a:pt x="229" y="551"/>
                    <a:pt x="223" y="551"/>
                  </a:cubicBezTo>
                  <a:cubicBezTo>
                    <a:pt x="126" y="551"/>
                    <a:pt x="126" y="551"/>
                    <a:pt x="126" y="551"/>
                  </a:cubicBezTo>
                  <a:cubicBezTo>
                    <a:pt x="122" y="557"/>
                    <a:pt x="116" y="561"/>
                    <a:pt x="108" y="561"/>
                  </a:cubicBezTo>
                  <a:cubicBezTo>
                    <a:pt x="96" y="561"/>
                    <a:pt x="87" y="552"/>
                    <a:pt x="87" y="540"/>
                  </a:cubicBezTo>
                  <a:cubicBezTo>
                    <a:pt x="87" y="528"/>
                    <a:pt x="96" y="518"/>
                    <a:pt x="108" y="518"/>
                  </a:cubicBezTo>
                  <a:cubicBezTo>
                    <a:pt x="116" y="518"/>
                    <a:pt x="122" y="523"/>
                    <a:pt x="126" y="529"/>
                  </a:cubicBezTo>
                  <a:cubicBezTo>
                    <a:pt x="211" y="529"/>
                    <a:pt x="211" y="529"/>
                    <a:pt x="211" y="529"/>
                  </a:cubicBezTo>
                  <a:cubicBezTo>
                    <a:pt x="211" y="466"/>
                    <a:pt x="211" y="466"/>
                    <a:pt x="211" y="466"/>
                  </a:cubicBezTo>
                  <a:cubicBezTo>
                    <a:pt x="211" y="459"/>
                    <a:pt x="217" y="455"/>
                    <a:pt x="223" y="455"/>
                  </a:cubicBezTo>
                  <a:cubicBezTo>
                    <a:pt x="359" y="455"/>
                    <a:pt x="359" y="455"/>
                    <a:pt x="359" y="455"/>
                  </a:cubicBezTo>
                  <a:cubicBezTo>
                    <a:pt x="359" y="201"/>
                    <a:pt x="359" y="201"/>
                    <a:pt x="359" y="201"/>
                  </a:cubicBezTo>
                  <a:cubicBezTo>
                    <a:pt x="326" y="201"/>
                    <a:pt x="326" y="201"/>
                    <a:pt x="326" y="201"/>
                  </a:cubicBezTo>
                  <a:cubicBezTo>
                    <a:pt x="326" y="201"/>
                    <a:pt x="325" y="201"/>
                    <a:pt x="324" y="201"/>
                  </a:cubicBezTo>
                  <a:cubicBezTo>
                    <a:pt x="296" y="201"/>
                    <a:pt x="296" y="201"/>
                    <a:pt x="296" y="201"/>
                  </a:cubicBezTo>
                  <a:cubicBezTo>
                    <a:pt x="296" y="201"/>
                    <a:pt x="295" y="201"/>
                    <a:pt x="294" y="201"/>
                  </a:cubicBezTo>
                  <a:cubicBezTo>
                    <a:pt x="250" y="201"/>
                    <a:pt x="250" y="201"/>
                    <a:pt x="250" y="201"/>
                  </a:cubicBezTo>
                  <a:cubicBezTo>
                    <a:pt x="250" y="237"/>
                    <a:pt x="250" y="237"/>
                    <a:pt x="250" y="237"/>
                  </a:cubicBezTo>
                  <a:cubicBezTo>
                    <a:pt x="256" y="241"/>
                    <a:pt x="260" y="248"/>
                    <a:pt x="260" y="256"/>
                  </a:cubicBezTo>
                  <a:cubicBezTo>
                    <a:pt x="260" y="268"/>
                    <a:pt x="250" y="278"/>
                    <a:pt x="239" y="278"/>
                  </a:cubicBezTo>
                  <a:cubicBezTo>
                    <a:pt x="227" y="278"/>
                    <a:pt x="217" y="268"/>
                    <a:pt x="217" y="256"/>
                  </a:cubicBezTo>
                  <a:cubicBezTo>
                    <a:pt x="217" y="248"/>
                    <a:pt x="221" y="241"/>
                    <a:pt x="227" y="237"/>
                  </a:cubicBezTo>
                  <a:cubicBezTo>
                    <a:pt x="227" y="190"/>
                    <a:pt x="227" y="190"/>
                    <a:pt x="227" y="190"/>
                  </a:cubicBezTo>
                  <a:cubicBezTo>
                    <a:pt x="227" y="184"/>
                    <a:pt x="232" y="179"/>
                    <a:pt x="239" y="179"/>
                  </a:cubicBezTo>
                  <a:cubicBezTo>
                    <a:pt x="285" y="179"/>
                    <a:pt x="285" y="179"/>
                    <a:pt x="285" y="179"/>
                  </a:cubicBezTo>
                  <a:cubicBezTo>
                    <a:pt x="285" y="134"/>
                    <a:pt x="285" y="134"/>
                    <a:pt x="285" y="134"/>
                  </a:cubicBezTo>
                  <a:cubicBezTo>
                    <a:pt x="279" y="130"/>
                    <a:pt x="275" y="123"/>
                    <a:pt x="275" y="116"/>
                  </a:cubicBezTo>
                  <a:cubicBezTo>
                    <a:pt x="275" y="104"/>
                    <a:pt x="285" y="94"/>
                    <a:pt x="296" y="94"/>
                  </a:cubicBezTo>
                  <a:cubicBezTo>
                    <a:pt x="309" y="94"/>
                    <a:pt x="318" y="104"/>
                    <a:pt x="318" y="116"/>
                  </a:cubicBezTo>
                  <a:cubicBezTo>
                    <a:pt x="318" y="123"/>
                    <a:pt x="314" y="130"/>
                    <a:pt x="308" y="134"/>
                  </a:cubicBezTo>
                  <a:cubicBezTo>
                    <a:pt x="308" y="179"/>
                    <a:pt x="308" y="179"/>
                    <a:pt x="308" y="179"/>
                  </a:cubicBezTo>
                  <a:cubicBezTo>
                    <a:pt x="359" y="179"/>
                    <a:pt x="359" y="179"/>
                    <a:pt x="359" y="179"/>
                  </a:cubicBezTo>
                  <a:cubicBezTo>
                    <a:pt x="359" y="84"/>
                    <a:pt x="359" y="84"/>
                    <a:pt x="359" y="84"/>
                  </a:cubicBezTo>
                  <a:cubicBezTo>
                    <a:pt x="339" y="62"/>
                    <a:pt x="312" y="48"/>
                    <a:pt x="282" y="48"/>
                  </a:cubicBezTo>
                  <a:close/>
                  <a:moveTo>
                    <a:pt x="292" y="325"/>
                  </a:moveTo>
                  <a:cubicBezTo>
                    <a:pt x="298" y="325"/>
                    <a:pt x="304" y="330"/>
                    <a:pt x="304" y="336"/>
                  </a:cubicBezTo>
                  <a:cubicBezTo>
                    <a:pt x="304" y="382"/>
                    <a:pt x="304" y="382"/>
                    <a:pt x="304" y="382"/>
                  </a:cubicBezTo>
                  <a:cubicBezTo>
                    <a:pt x="310" y="386"/>
                    <a:pt x="314" y="393"/>
                    <a:pt x="314" y="401"/>
                  </a:cubicBezTo>
                  <a:cubicBezTo>
                    <a:pt x="314" y="413"/>
                    <a:pt x="305" y="423"/>
                    <a:pt x="293" y="423"/>
                  </a:cubicBezTo>
                  <a:cubicBezTo>
                    <a:pt x="281" y="423"/>
                    <a:pt x="272" y="413"/>
                    <a:pt x="272" y="401"/>
                  </a:cubicBezTo>
                  <a:cubicBezTo>
                    <a:pt x="272" y="394"/>
                    <a:pt x="275" y="387"/>
                    <a:pt x="281" y="383"/>
                  </a:cubicBezTo>
                  <a:cubicBezTo>
                    <a:pt x="281" y="347"/>
                    <a:pt x="281" y="347"/>
                    <a:pt x="281" y="347"/>
                  </a:cubicBezTo>
                  <a:cubicBezTo>
                    <a:pt x="132" y="347"/>
                    <a:pt x="132" y="347"/>
                    <a:pt x="132" y="347"/>
                  </a:cubicBezTo>
                  <a:cubicBezTo>
                    <a:pt x="126" y="347"/>
                    <a:pt x="121" y="342"/>
                    <a:pt x="121" y="336"/>
                  </a:cubicBezTo>
                  <a:cubicBezTo>
                    <a:pt x="121" y="284"/>
                    <a:pt x="121" y="284"/>
                    <a:pt x="121" y="284"/>
                  </a:cubicBezTo>
                  <a:cubicBezTo>
                    <a:pt x="115" y="280"/>
                    <a:pt x="111" y="273"/>
                    <a:pt x="111" y="265"/>
                  </a:cubicBezTo>
                  <a:cubicBezTo>
                    <a:pt x="111" y="253"/>
                    <a:pt x="121" y="244"/>
                    <a:pt x="132" y="244"/>
                  </a:cubicBezTo>
                  <a:cubicBezTo>
                    <a:pt x="144" y="244"/>
                    <a:pt x="154" y="253"/>
                    <a:pt x="154" y="265"/>
                  </a:cubicBezTo>
                  <a:cubicBezTo>
                    <a:pt x="154" y="273"/>
                    <a:pt x="150" y="280"/>
                    <a:pt x="144" y="284"/>
                  </a:cubicBezTo>
                  <a:cubicBezTo>
                    <a:pt x="144" y="325"/>
                    <a:pt x="144" y="325"/>
                    <a:pt x="144" y="325"/>
                  </a:cubicBezTo>
                  <a:lnTo>
                    <a:pt x="292" y="325"/>
                  </a:lnTo>
                  <a:close/>
                  <a:moveTo>
                    <a:pt x="706" y="428"/>
                  </a:moveTo>
                  <a:cubicBezTo>
                    <a:pt x="662" y="428"/>
                    <a:pt x="662" y="428"/>
                    <a:pt x="662" y="428"/>
                  </a:cubicBezTo>
                  <a:cubicBezTo>
                    <a:pt x="658" y="434"/>
                    <a:pt x="651" y="438"/>
                    <a:pt x="643" y="438"/>
                  </a:cubicBezTo>
                  <a:cubicBezTo>
                    <a:pt x="632" y="438"/>
                    <a:pt x="622" y="429"/>
                    <a:pt x="622" y="417"/>
                  </a:cubicBezTo>
                  <a:cubicBezTo>
                    <a:pt x="622" y="404"/>
                    <a:pt x="632" y="395"/>
                    <a:pt x="643" y="395"/>
                  </a:cubicBezTo>
                  <a:cubicBezTo>
                    <a:pt x="651" y="395"/>
                    <a:pt x="658" y="399"/>
                    <a:pt x="662" y="405"/>
                  </a:cubicBezTo>
                  <a:cubicBezTo>
                    <a:pt x="707" y="405"/>
                    <a:pt x="707" y="405"/>
                    <a:pt x="707" y="405"/>
                  </a:cubicBezTo>
                  <a:cubicBezTo>
                    <a:pt x="721" y="381"/>
                    <a:pt x="730" y="353"/>
                    <a:pt x="730" y="322"/>
                  </a:cubicBezTo>
                  <a:cubicBezTo>
                    <a:pt x="730" y="252"/>
                    <a:pt x="686" y="192"/>
                    <a:pt x="626" y="173"/>
                  </a:cubicBezTo>
                  <a:cubicBezTo>
                    <a:pt x="626" y="255"/>
                    <a:pt x="626" y="255"/>
                    <a:pt x="626" y="255"/>
                  </a:cubicBezTo>
                  <a:cubicBezTo>
                    <a:pt x="626" y="262"/>
                    <a:pt x="621" y="267"/>
                    <a:pt x="615" y="267"/>
                  </a:cubicBezTo>
                  <a:cubicBezTo>
                    <a:pt x="539" y="267"/>
                    <a:pt x="539" y="267"/>
                    <a:pt x="539" y="267"/>
                  </a:cubicBezTo>
                  <a:cubicBezTo>
                    <a:pt x="536" y="273"/>
                    <a:pt x="529" y="277"/>
                    <a:pt x="521" y="277"/>
                  </a:cubicBezTo>
                  <a:cubicBezTo>
                    <a:pt x="509" y="277"/>
                    <a:pt x="500" y="268"/>
                    <a:pt x="500" y="255"/>
                  </a:cubicBezTo>
                  <a:cubicBezTo>
                    <a:pt x="500" y="244"/>
                    <a:pt x="509" y="234"/>
                    <a:pt x="521" y="234"/>
                  </a:cubicBezTo>
                  <a:cubicBezTo>
                    <a:pt x="529" y="234"/>
                    <a:pt x="536" y="238"/>
                    <a:pt x="539" y="244"/>
                  </a:cubicBezTo>
                  <a:cubicBezTo>
                    <a:pt x="604" y="244"/>
                    <a:pt x="604" y="244"/>
                    <a:pt x="604" y="244"/>
                  </a:cubicBezTo>
                  <a:cubicBezTo>
                    <a:pt x="604" y="162"/>
                    <a:pt x="604" y="162"/>
                    <a:pt x="604" y="162"/>
                  </a:cubicBezTo>
                  <a:cubicBezTo>
                    <a:pt x="604" y="161"/>
                    <a:pt x="604" y="161"/>
                    <a:pt x="604" y="160"/>
                  </a:cubicBezTo>
                  <a:cubicBezTo>
                    <a:pt x="604" y="98"/>
                    <a:pt x="557" y="48"/>
                    <a:pt x="499" y="48"/>
                  </a:cubicBezTo>
                  <a:cubicBezTo>
                    <a:pt x="469" y="48"/>
                    <a:pt x="442" y="62"/>
                    <a:pt x="422" y="84"/>
                  </a:cubicBezTo>
                  <a:cubicBezTo>
                    <a:pt x="422" y="175"/>
                    <a:pt x="422" y="175"/>
                    <a:pt x="422" y="175"/>
                  </a:cubicBezTo>
                  <a:cubicBezTo>
                    <a:pt x="475" y="175"/>
                    <a:pt x="475" y="175"/>
                    <a:pt x="475" y="175"/>
                  </a:cubicBezTo>
                  <a:cubicBezTo>
                    <a:pt x="475" y="134"/>
                    <a:pt x="475" y="134"/>
                    <a:pt x="475" y="134"/>
                  </a:cubicBezTo>
                  <a:cubicBezTo>
                    <a:pt x="469" y="130"/>
                    <a:pt x="465" y="123"/>
                    <a:pt x="465" y="116"/>
                  </a:cubicBezTo>
                  <a:cubicBezTo>
                    <a:pt x="465" y="104"/>
                    <a:pt x="475" y="94"/>
                    <a:pt x="486" y="94"/>
                  </a:cubicBezTo>
                  <a:cubicBezTo>
                    <a:pt x="498" y="94"/>
                    <a:pt x="508" y="104"/>
                    <a:pt x="508" y="116"/>
                  </a:cubicBezTo>
                  <a:cubicBezTo>
                    <a:pt x="508" y="123"/>
                    <a:pt x="504" y="130"/>
                    <a:pt x="498" y="134"/>
                  </a:cubicBezTo>
                  <a:cubicBezTo>
                    <a:pt x="498" y="186"/>
                    <a:pt x="498" y="186"/>
                    <a:pt x="498" y="186"/>
                  </a:cubicBezTo>
                  <a:cubicBezTo>
                    <a:pt x="498" y="192"/>
                    <a:pt x="493" y="197"/>
                    <a:pt x="486" y="197"/>
                  </a:cubicBezTo>
                  <a:cubicBezTo>
                    <a:pt x="422" y="197"/>
                    <a:pt x="422" y="197"/>
                    <a:pt x="422" y="197"/>
                  </a:cubicBezTo>
                  <a:cubicBezTo>
                    <a:pt x="422" y="395"/>
                    <a:pt x="422" y="395"/>
                    <a:pt x="422" y="395"/>
                  </a:cubicBezTo>
                  <a:cubicBezTo>
                    <a:pt x="547" y="395"/>
                    <a:pt x="547" y="395"/>
                    <a:pt x="547" y="395"/>
                  </a:cubicBezTo>
                  <a:cubicBezTo>
                    <a:pt x="547" y="332"/>
                    <a:pt x="547" y="332"/>
                    <a:pt x="547" y="332"/>
                  </a:cubicBezTo>
                  <a:cubicBezTo>
                    <a:pt x="547" y="326"/>
                    <a:pt x="552" y="321"/>
                    <a:pt x="559" y="321"/>
                  </a:cubicBezTo>
                  <a:cubicBezTo>
                    <a:pt x="656" y="321"/>
                    <a:pt x="656" y="321"/>
                    <a:pt x="656" y="321"/>
                  </a:cubicBezTo>
                  <a:cubicBezTo>
                    <a:pt x="659" y="315"/>
                    <a:pt x="666" y="311"/>
                    <a:pt x="674" y="311"/>
                  </a:cubicBezTo>
                  <a:cubicBezTo>
                    <a:pt x="685" y="311"/>
                    <a:pt x="695" y="321"/>
                    <a:pt x="695" y="332"/>
                  </a:cubicBezTo>
                  <a:cubicBezTo>
                    <a:pt x="695" y="344"/>
                    <a:pt x="685" y="354"/>
                    <a:pt x="674" y="354"/>
                  </a:cubicBezTo>
                  <a:cubicBezTo>
                    <a:pt x="666" y="354"/>
                    <a:pt x="659" y="350"/>
                    <a:pt x="656" y="344"/>
                  </a:cubicBezTo>
                  <a:cubicBezTo>
                    <a:pt x="570" y="344"/>
                    <a:pt x="570" y="344"/>
                    <a:pt x="570" y="344"/>
                  </a:cubicBezTo>
                  <a:cubicBezTo>
                    <a:pt x="570" y="406"/>
                    <a:pt x="570" y="406"/>
                    <a:pt x="570" y="406"/>
                  </a:cubicBezTo>
                  <a:cubicBezTo>
                    <a:pt x="570" y="413"/>
                    <a:pt x="565" y="418"/>
                    <a:pt x="559" y="418"/>
                  </a:cubicBezTo>
                  <a:cubicBezTo>
                    <a:pt x="422" y="418"/>
                    <a:pt x="422" y="418"/>
                    <a:pt x="422" y="418"/>
                  </a:cubicBezTo>
                  <a:cubicBezTo>
                    <a:pt x="422" y="671"/>
                    <a:pt x="422" y="671"/>
                    <a:pt x="422" y="671"/>
                  </a:cubicBezTo>
                  <a:cubicBezTo>
                    <a:pt x="455" y="671"/>
                    <a:pt x="455" y="671"/>
                    <a:pt x="455" y="671"/>
                  </a:cubicBezTo>
                  <a:cubicBezTo>
                    <a:pt x="455" y="671"/>
                    <a:pt x="456" y="671"/>
                    <a:pt x="457" y="671"/>
                  </a:cubicBezTo>
                  <a:cubicBezTo>
                    <a:pt x="485" y="671"/>
                    <a:pt x="485" y="671"/>
                    <a:pt x="485" y="671"/>
                  </a:cubicBezTo>
                  <a:cubicBezTo>
                    <a:pt x="485" y="671"/>
                    <a:pt x="486" y="671"/>
                    <a:pt x="487" y="671"/>
                  </a:cubicBezTo>
                  <a:cubicBezTo>
                    <a:pt x="532" y="671"/>
                    <a:pt x="532" y="671"/>
                    <a:pt x="532" y="671"/>
                  </a:cubicBezTo>
                  <a:cubicBezTo>
                    <a:pt x="532" y="635"/>
                    <a:pt x="532" y="635"/>
                    <a:pt x="532" y="635"/>
                  </a:cubicBezTo>
                  <a:cubicBezTo>
                    <a:pt x="525" y="631"/>
                    <a:pt x="521" y="624"/>
                    <a:pt x="521" y="617"/>
                  </a:cubicBezTo>
                  <a:cubicBezTo>
                    <a:pt x="521" y="605"/>
                    <a:pt x="531" y="595"/>
                    <a:pt x="543" y="595"/>
                  </a:cubicBezTo>
                  <a:cubicBezTo>
                    <a:pt x="555" y="595"/>
                    <a:pt x="564" y="605"/>
                    <a:pt x="564" y="617"/>
                  </a:cubicBezTo>
                  <a:cubicBezTo>
                    <a:pt x="564" y="624"/>
                    <a:pt x="560" y="631"/>
                    <a:pt x="554" y="635"/>
                  </a:cubicBezTo>
                  <a:cubicBezTo>
                    <a:pt x="554" y="682"/>
                    <a:pt x="554" y="682"/>
                    <a:pt x="554" y="682"/>
                  </a:cubicBezTo>
                  <a:cubicBezTo>
                    <a:pt x="554" y="688"/>
                    <a:pt x="549" y="694"/>
                    <a:pt x="543" y="694"/>
                  </a:cubicBezTo>
                  <a:cubicBezTo>
                    <a:pt x="496" y="694"/>
                    <a:pt x="496" y="694"/>
                    <a:pt x="496" y="694"/>
                  </a:cubicBezTo>
                  <a:cubicBezTo>
                    <a:pt x="496" y="738"/>
                    <a:pt x="496" y="738"/>
                    <a:pt x="496" y="738"/>
                  </a:cubicBezTo>
                  <a:cubicBezTo>
                    <a:pt x="502" y="742"/>
                    <a:pt x="506" y="749"/>
                    <a:pt x="506" y="756"/>
                  </a:cubicBezTo>
                  <a:cubicBezTo>
                    <a:pt x="506" y="768"/>
                    <a:pt x="497" y="778"/>
                    <a:pt x="485" y="778"/>
                  </a:cubicBezTo>
                  <a:cubicBezTo>
                    <a:pt x="473" y="778"/>
                    <a:pt x="463" y="768"/>
                    <a:pt x="463" y="756"/>
                  </a:cubicBezTo>
                  <a:cubicBezTo>
                    <a:pt x="463" y="749"/>
                    <a:pt x="467" y="742"/>
                    <a:pt x="474" y="738"/>
                  </a:cubicBezTo>
                  <a:cubicBezTo>
                    <a:pt x="474" y="694"/>
                    <a:pt x="474" y="694"/>
                    <a:pt x="474" y="694"/>
                  </a:cubicBezTo>
                  <a:cubicBezTo>
                    <a:pt x="422" y="694"/>
                    <a:pt x="422" y="694"/>
                    <a:pt x="422" y="694"/>
                  </a:cubicBezTo>
                  <a:cubicBezTo>
                    <a:pt x="422" y="787"/>
                    <a:pt x="422" y="787"/>
                    <a:pt x="422" y="787"/>
                  </a:cubicBezTo>
                  <a:cubicBezTo>
                    <a:pt x="422" y="813"/>
                    <a:pt x="438" y="836"/>
                    <a:pt x="466" y="836"/>
                  </a:cubicBezTo>
                  <a:cubicBezTo>
                    <a:pt x="528" y="836"/>
                    <a:pt x="609" y="760"/>
                    <a:pt x="614" y="695"/>
                  </a:cubicBezTo>
                  <a:cubicBezTo>
                    <a:pt x="683" y="674"/>
                    <a:pt x="734" y="606"/>
                    <a:pt x="734" y="525"/>
                  </a:cubicBezTo>
                  <a:cubicBezTo>
                    <a:pt x="734" y="489"/>
                    <a:pt x="724" y="456"/>
                    <a:pt x="706" y="428"/>
                  </a:cubicBezTo>
                  <a:close/>
                  <a:moveTo>
                    <a:pt x="649" y="629"/>
                  </a:moveTo>
                  <a:cubicBezTo>
                    <a:pt x="637" y="629"/>
                    <a:pt x="627" y="619"/>
                    <a:pt x="627" y="607"/>
                  </a:cubicBezTo>
                  <a:cubicBezTo>
                    <a:pt x="627" y="599"/>
                    <a:pt x="631" y="593"/>
                    <a:pt x="637" y="589"/>
                  </a:cubicBezTo>
                  <a:cubicBezTo>
                    <a:pt x="637" y="548"/>
                    <a:pt x="637" y="548"/>
                    <a:pt x="637" y="548"/>
                  </a:cubicBezTo>
                  <a:cubicBezTo>
                    <a:pt x="489" y="548"/>
                    <a:pt x="489" y="548"/>
                    <a:pt x="489" y="548"/>
                  </a:cubicBezTo>
                  <a:cubicBezTo>
                    <a:pt x="482" y="548"/>
                    <a:pt x="477" y="543"/>
                    <a:pt x="477" y="537"/>
                  </a:cubicBezTo>
                  <a:cubicBezTo>
                    <a:pt x="477" y="490"/>
                    <a:pt x="477" y="490"/>
                    <a:pt x="477" y="490"/>
                  </a:cubicBezTo>
                  <a:cubicBezTo>
                    <a:pt x="471" y="487"/>
                    <a:pt x="467" y="480"/>
                    <a:pt x="467" y="472"/>
                  </a:cubicBezTo>
                  <a:cubicBezTo>
                    <a:pt x="467" y="460"/>
                    <a:pt x="476" y="450"/>
                    <a:pt x="488" y="450"/>
                  </a:cubicBezTo>
                  <a:cubicBezTo>
                    <a:pt x="500" y="450"/>
                    <a:pt x="509" y="460"/>
                    <a:pt x="509" y="472"/>
                  </a:cubicBezTo>
                  <a:cubicBezTo>
                    <a:pt x="509" y="479"/>
                    <a:pt x="505" y="486"/>
                    <a:pt x="500" y="490"/>
                  </a:cubicBezTo>
                  <a:cubicBezTo>
                    <a:pt x="500" y="526"/>
                    <a:pt x="500" y="526"/>
                    <a:pt x="500" y="526"/>
                  </a:cubicBezTo>
                  <a:cubicBezTo>
                    <a:pt x="649" y="526"/>
                    <a:pt x="649" y="526"/>
                    <a:pt x="649" y="526"/>
                  </a:cubicBezTo>
                  <a:cubicBezTo>
                    <a:pt x="655" y="526"/>
                    <a:pt x="660" y="531"/>
                    <a:pt x="660" y="537"/>
                  </a:cubicBezTo>
                  <a:cubicBezTo>
                    <a:pt x="660" y="589"/>
                    <a:pt x="660" y="589"/>
                    <a:pt x="660" y="589"/>
                  </a:cubicBezTo>
                  <a:cubicBezTo>
                    <a:pt x="666" y="593"/>
                    <a:pt x="670" y="599"/>
                    <a:pt x="670" y="607"/>
                  </a:cubicBezTo>
                  <a:cubicBezTo>
                    <a:pt x="670" y="619"/>
                    <a:pt x="660" y="629"/>
                    <a:pt x="649" y="629"/>
                  </a:cubicBezTo>
                  <a:close/>
                </a:path>
              </a:pathLst>
            </a:custGeom>
            <a:solidFill>
              <a:srgbClr val="1F497D"/>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a:ln>
                  <a:noFill/>
                </a:ln>
                <a:solidFill>
                  <a:prstClr val="black"/>
                </a:solidFill>
                <a:effectLst/>
                <a:uLnTx/>
                <a:uFillTx/>
                <a:latin typeface="メイリオ"/>
                <a:ea typeface="メイリオ"/>
              </a:endParaRPr>
            </a:p>
          </p:txBody>
        </p:sp>
      </p:grpSp>
      <p:grpSp>
        <p:nvGrpSpPr>
          <p:cNvPr id="89" name="bcgBugs_Paper analysis ">
            <a:extLst>
              <a:ext uri="{FF2B5EF4-FFF2-40B4-BE49-F238E27FC236}">
                <a16:creationId xmlns:a16="http://schemas.microsoft.com/office/drawing/2014/main" id="{FA7DEBB8-679C-5064-8ECC-3E8A7375CD01}"/>
              </a:ext>
            </a:extLst>
          </p:cNvPr>
          <p:cNvGrpSpPr>
            <a:grpSpLocks noChangeAspect="1"/>
          </p:cNvGrpSpPr>
          <p:nvPr/>
        </p:nvGrpSpPr>
        <p:grpSpPr bwMode="auto">
          <a:xfrm>
            <a:off x="8666352" y="5468742"/>
            <a:ext cx="502920" cy="502920"/>
            <a:chOff x="1759" y="972"/>
            <a:chExt cx="288" cy="288"/>
          </a:xfrm>
        </p:grpSpPr>
        <p:sp>
          <p:nvSpPr>
            <p:cNvPr id="90" name="AutoShape 20">
              <a:extLst>
                <a:ext uri="{FF2B5EF4-FFF2-40B4-BE49-F238E27FC236}">
                  <a16:creationId xmlns:a16="http://schemas.microsoft.com/office/drawing/2014/main" id="{43A57EA2-28B2-9769-F697-605230952911}"/>
                </a:ext>
              </a:extLst>
            </p:cNvPr>
            <p:cNvSpPr>
              <a:spLocks noChangeAspect="1" noChangeArrowheads="1" noTextEdit="1"/>
            </p:cNvSpPr>
            <p:nvPr/>
          </p:nvSpPr>
          <p:spPr bwMode="auto">
            <a:xfrm>
              <a:off x="1759" y="972"/>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a:ln>
                  <a:noFill/>
                </a:ln>
                <a:solidFill>
                  <a:prstClr val="black"/>
                </a:solidFill>
                <a:effectLst/>
                <a:uLnTx/>
                <a:uFillTx/>
                <a:latin typeface="メイリオ"/>
                <a:ea typeface="メイリオ"/>
              </a:endParaRPr>
            </a:p>
          </p:txBody>
        </p:sp>
        <p:sp>
          <p:nvSpPr>
            <p:cNvPr id="91" name="Freeform 22">
              <a:extLst>
                <a:ext uri="{FF2B5EF4-FFF2-40B4-BE49-F238E27FC236}">
                  <a16:creationId xmlns:a16="http://schemas.microsoft.com/office/drawing/2014/main" id="{80429B31-AE10-E5BA-711E-B23C8685A7B4}"/>
                </a:ext>
              </a:extLst>
            </p:cNvPr>
            <p:cNvSpPr>
              <a:spLocks noEditPoints="1"/>
            </p:cNvSpPr>
            <p:nvPr/>
          </p:nvSpPr>
          <p:spPr bwMode="auto">
            <a:xfrm>
              <a:off x="1811" y="1006"/>
              <a:ext cx="201" cy="238"/>
            </a:xfrm>
            <a:custGeom>
              <a:avLst/>
              <a:gdLst>
                <a:gd name="T0" fmla="*/ 499 w 697"/>
                <a:gd name="T1" fmla="*/ 49 h 825"/>
                <a:gd name="T2" fmla="*/ 499 w 697"/>
                <a:gd name="T3" fmla="*/ 136 h 825"/>
                <a:gd name="T4" fmla="*/ 585 w 697"/>
                <a:gd name="T5" fmla="*/ 136 h 825"/>
                <a:gd name="T6" fmla="*/ 499 w 697"/>
                <a:gd name="T7" fmla="*/ 49 h 825"/>
                <a:gd name="T8" fmla="*/ 559 w 697"/>
                <a:gd name="T9" fmla="*/ 515 h 825"/>
                <a:gd name="T10" fmla="*/ 589 w 697"/>
                <a:gd name="T11" fmla="*/ 537 h 825"/>
                <a:gd name="T12" fmla="*/ 638 w 697"/>
                <a:gd name="T13" fmla="*/ 602 h 825"/>
                <a:gd name="T14" fmla="*/ 638 w 697"/>
                <a:gd name="T15" fmla="*/ 180 h 825"/>
                <a:gd name="T16" fmla="*/ 515 w 697"/>
                <a:gd name="T17" fmla="*/ 180 h 825"/>
                <a:gd name="T18" fmla="*/ 544 w 697"/>
                <a:gd name="T19" fmla="*/ 212 h 825"/>
                <a:gd name="T20" fmla="*/ 596 w 697"/>
                <a:gd name="T21" fmla="*/ 411 h 825"/>
                <a:gd name="T22" fmla="*/ 559 w 697"/>
                <a:gd name="T23" fmla="*/ 515 h 825"/>
                <a:gd name="T24" fmla="*/ 403 w 697"/>
                <a:gd name="T25" fmla="*/ 633 h 825"/>
                <a:gd name="T26" fmla="*/ 330 w 697"/>
                <a:gd name="T27" fmla="*/ 643 h 825"/>
                <a:gd name="T28" fmla="*/ 292 w 697"/>
                <a:gd name="T29" fmla="*/ 640 h 825"/>
                <a:gd name="T30" fmla="*/ 115 w 697"/>
                <a:gd name="T31" fmla="*/ 536 h 825"/>
                <a:gd name="T32" fmla="*/ 63 w 697"/>
                <a:gd name="T33" fmla="*/ 337 h 825"/>
                <a:gd name="T34" fmla="*/ 167 w 697"/>
                <a:gd name="T35" fmla="*/ 160 h 825"/>
                <a:gd name="T36" fmla="*/ 329 w 697"/>
                <a:gd name="T37" fmla="*/ 106 h 825"/>
                <a:gd name="T38" fmla="*/ 455 w 697"/>
                <a:gd name="T39" fmla="*/ 136 h 825"/>
                <a:gd name="T40" fmla="*/ 455 w 697"/>
                <a:gd name="T41" fmla="*/ 136 h 825"/>
                <a:gd name="T42" fmla="*/ 455 w 697"/>
                <a:gd name="T43" fmla="*/ 0 h 825"/>
                <a:gd name="T44" fmla="*/ 22 w 697"/>
                <a:gd name="T45" fmla="*/ 0 h 825"/>
                <a:gd name="T46" fmla="*/ 0 w 697"/>
                <a:gd name="T47" fmla="*/ 22 h 825"/>
                <a:gd name="T48" fmla="*/ 0 w 697"/>
                <a:gd name="T49" fmla="*/ 742 h 825"/>
                <a:gd name="T50" fmla="*/ 22 w 697"/>
                <a:gd name="T51" fmla="*/ 764 h 825"/>
                <a:gd name="T52" fmla="*/ 488 w 697"/>
                <a:gd name="T53" fmla="*/ 764 h 825"/>
                <a:gd name="T54" fmla="*/ 415 w 697"/>
                <a:gd name="T55" fmla="*/ 667 h 825"/>
                <a:gd name="T56" fmla="*/ 403 w 697"/>
                <a:gd name="T57" fmla="*/ 633 h 825"/>
                <a:gd name="T58" fmla="*/ 683 w 697"/>
                <a:gd name="T59" fmla="*/ 733 h 825"/>
                <a:gd name="T60" fmla="*/ 553 w 697"/>
                <a:gd name="T61" fmla="*/ 563 h 825"/>
                <a:gd name="T62" fmla="*/ 542 w 697"/>
                <a:gd name="T63" fmla="*/ 556 h 825"/>
                <a:gd name="T64" fmla="*/ 529 w 697"/>
                <a:gd name="T65" fmla="*/ 560 h 825"/>
                <a:gd name="T66" fmla="*/ 515 w 697"/>
                <a:gd name="T67" fmla="*/ 570 h 825"/>
                <a:gd name="T68" fmla="*/ 488 w 697"/>
                <a:gd name="T69" fmla="*/ 534 h 825"/>
                <a:gd name="T70" fmla="*/ 552 w 697"/>
                <a:gd name="T71" fmla="*/ 405 h 825"/>
                <a:gd name="T72" fmla="*/ 509 w 697"/>
                <a:gd name="T73" fmla="*/ 239 h 825"/>
                <a:gd name="T74" fmla="*/ 194 w 697"/>
                <a:gd name="T75" fmla="*/ 195 h 825"/>
                <a:gd name="T76" fmla="*/ 107 w 697"/>
                <a:gd name="T77" fmla="*/ 343 h 825"/>
                <a:gd name="T78" fmla="*/ 150 w 697"/>
                <a:gd name="T79" fmla="*/ 509 h 825"/>
                <a:gd name="T80" fmla="*/ 298 w 697"/>
                <a:gd name="T81" fmla="*/ 597 h 825"/>
                <a:gd name="T82" fmla="*/ 330 w 697"/>
                <a:gd name="T83" fmla="*/ 599 h 825"/>
                <a:gd name="T84" fmla="*/ 440 w 697"/>
                <a:gd name="T85" fmla="*/ 570 h 825"/>
                <a:gd name="T86" fmla="*/ 468 w 697"/>
                <a:gd name="T87" fmla="*/ 606 h 825"/>
                <a:gd name="T88" fmla="*/ 453 w 697"/>
                <a:gd name="T89" fmla="*/ 617 h 825"/>
                <a:gd name="T90" fmla="*/ 450 w 697"/>
                <a:gd name="T91" fmla="*/ 641 h 825"/>
                <a:gd name="T92" fmla="*/ 579 w 697"/>
                <a:gd name="T93" fmla="*/ 812 h 825"/>
                <a:gd name="T94" fmla="*/ 608 w 697"/>
                <a:gd name="T95" fmla="*/ 825 h 825"/>
                <a:gd name="T96" fmla="*/ 618 w 697"/>
                <a:gd name="T97" fmla="*/ 824 h 825"/>
                <a:gd name="T98" fmla="*/ 656 w 697"/>
                <a:gd name="T99" fmla="*/ 806 h 825"/>
                <a:gd name="T100" fmla="*/ 683 w 697"/>
                <a:gd name="T101" fmla="*/ 733 h 825"/>
                <a:gd name="T102" fmla="*/ 437 w 697"/>
                <a:gd name="T103" fmla="*/ 517 h 825"/>
                <a:gd name="T104" fmla="*/ 186 w 697"/>
                <a:gd name="T105" fmla="*/ 482 h 825"/>
                <a:gd name="T106" fmla="*/ 152 w 697"/>
                <a:gd name="T107" fmla="*/ 349 h 825"/>
                <a:gd name="T108" fmla="*/ 221 w 697"/>
                <a:gd name="T109" fmla="*/ 231 h 825"/>
                <a:gd name="T110" fmla="*/ 329 w 697"/>
                <a:gd name="T111" fmla="*/ 195 h 825"/>
                <a:gd name="T112" fmla="*/ 472 w 697"/>
                <a:gd name="T113" fmla="*/ 266 h 825"/>
                <a:gd name="T114" fmla="*/ 437 w 697"/>
                <a:gd name="T115" fmla="*/ 517 h 8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97" h="825">
                  <a:moveTo>
                    <a:pt x="499" y="49"/>
                  </a:moveTo>
                  <a:cubicBezTo>
                    <a:pt x="499" y="49"/>
                    <a:pt x="499" y="49"/>
                    <a:pt x="499" y="136"/>
                  </a:cubicBezTo>
                  <a:cubicBezTo>
                    <a:pt x="499" y="136"/>
                    <a:pt x="499" y="136"/>
                    <a:pt x="585" y="136"/>
                  </a:cubicBezTo>
                  <a:lnTo>
                    <a:pt x="499" y="49"/>
                  </a:lnTo>
                  <a:close/>
                  <a:moveTo>
                    <a:pt x="559" y="515"/>
                  </a:moveTo>
                  <a:cubicBezTo>
                    <a:pt x="571" y="519"/>
                    <a:pt x="582" y="527"/>
                    <a:pt x="589" y="537"/>
                  </a:cubicBezTo>
                  <a:cubicBezTo>
                    <a:pt x="638" y="602"/>
                    <a:pt x="638" y="602"/>
                    <a:pt x="638" y="602"/>
                  </a:cubicBezTo>
                  <a:cubicBezTo>
                    <a:pt x="638" y="180"/>
                    <a:pt x="638" y="180"/>
                    <a:pt x="638" y="180"/>
                  </a:cubicBezTo>
                  <a:cubicBezTo>
                    <a:pt x="515" y="180"/>
                    <a:pt x="515" y="180"/>
                    <a:pt x="515" y="180"/>
                  </a:cubicBezTo>
                  <a:cubicBezTo>
                    <a:pt x="525" y="190"/>
                    <a:pt x="535" y="201"/>
                    <a:pt x="544" y="212"/>
                  </a:cubicBezTo>
                  <a:cubicBezTo>
                    <a:pt x="587" y="270"/>
                    <a:pt x="606" y="340"/>
                    <a:pt x="596" y="411"/>
                  </a:cubicBezTo>
                  <a:cubicBezTo>
                    <a:pt x="590" y="448"/>
                    <a:pt x="578" y="483"/>
                    <a:pt x="559" y="515"/>
                  </a:cubicBezTo>
                  <a:close/>
                  <a:moveTo>
                    <a:pt x="403" y="633"/>
                  </a:moveTo>
                  <a:cubicBezTo>
                    <a:pt x="379" y="640"/>
                    <a:pt x="355" y="643"/>
                    <a:pt x="330" y="643"/>
                  </a:cubicBezTo>
                  <a:cubicBezTo>
                    <a:pt x="317" y="643"/>
                    <a:pt x="305" y="642"/>
                    <a:pt x="292" y="640"/>
                  </a:cubicBezTo>
                  <a:cubicBezTo>
                    <a:pt x="221" y="630"/>
                    <a:pt x="158" y="593"/>
                    <a:pt x="115" y="536"/>
                  </a:cubicBezTo>
                  <a:cubicBezTo>
                    <a:pt x="71" y="478"/>
                    <a:pt x="53" y="408"/>
                    <a:pt x="63" y="337"/>
                  </a:cubicBezTo>
                  <a:cubicBezTo>
                    <a:pt x="73" y="266"/>
                    <a:pt x="110" y="203"/>
                    <a:pt x="167" y="160"/>
                  </a:cubicBezTo>
                  <a:cubicBezTo>
                    <a:pt x="215" y="124"/>
                    <a:pt x="270" y="106"/>
                    <a:pt x="329" y="106"/>
                  </a:cubicBezTo>
                  <a:cubicBezTo>
                    <a:pt x="374" y="106"/>
                    <a:pt x="417" y="116"/>
                    <a:pt x="455" y="136"/>
                  </a:cubicBezTo>
                  <a:cubicBezTo>
                    <a:pt x="455" y="136"/>
                    <a:pt x="455" y="136"/>
                    <a:pt x="455" y="136"/>
                  </a:cubicBezTo>
                  <a:cubicBezTo>
                    <a:pt x="455" y="136"/>
                    <a:pt x="455" y="136"/>
                    <a:pt x="455" y="0"/>
                  </a:cubicBezTo>
                  <a:cubicBezTo>
                    <a:pt x="455" y="0"/>
                    <a:pt x="455" y="0"/>
                    <a:pt x="22" y="0"/>
                  </a:cubicBezTo>
                  <a:cubicBezTo>
                    <a:pt x="10" y="0"/>
                    <a:pt x="0" y="10"/>
                    <a:pt x="0" y="22"/>
                  </a:cubicBezTo>
                  <a:cubicBezTo>
                    <a:pt x="0" y="22"/>
                    <a:pt x="0" y="22"/>
                    <a:pt x="0" y="742"/>
                  </a:cubicBezTo>
                  <a:cubicBezTo>
                    <a:pt x="0" y="754"/>
                    <a:pt x="10" y="764"/>
                    <a:pt x="22" y="764"/>
                  </a:cubicBezTo>
                  <a:cubicBezTo>
                    <a:pt x="22" y="764"/>
                    <a:pt x="22" y="764"/>
                    <a:pt x="488" y="764"/>
                  </a:cubicBezTo>
                  <a:cubicBezTo>
                    <a:pt x="415" y="667"/>
                    <a:pt x="415" y="667"/>
                    <a:pt x="415" y="667"/>
                  </a:cubicBezTo>
                  <a:cubicBezTo>
                    <a:pt x="407" y="657"/>
                    <a:pt x="403" y="645"/>
                    <a:pt x="403" y="633"/>
                  </a:cubicBezTo>
                  <a:close/>
                  <a:moveTo>
                    <a:pt x="683" y="733"/>
                  </a:moveTo>
                  <a:cubicBezTo>
                    <a:pt x="683" y="733"/>
                    <a:pt x="683" y="733"/>
                    <a:pt x="553" y="563"/>
                  </a:cubicBezTo>
                  <a:cubicBezTo>
                    <a:pt x="550" y="559"/>
                    <a:pt x="546" y="556"/>
                    <a:pt x="542" y="556"/>
                  </a:cubicBezTo>
                  <a:cubicBezTo>
                    <a:pt x="537" y="555"/>
                    <a:pt x="533" y="556"/>
                    <a:pt x="529" y="560"/>
                  </a:cubicBezTo>
                  <a:cubicBezTo>
                    <a:pt x="529" y="560"/>
                    <a:pt x="529" y="560"/>
                    <a:pt x="515" y="570"/>
                  </a:cubicBezTo>
                  <a:cubicBezTo>
                    <a:pt x="515" y="570"/>
                    <a:pt x="515" y="570"/>
                    <a:pt x="488" y="534"/>
                  </a:cubicBezTo>
                  <a:cubicBezTo>
                    <a:pt x="523" y="499"/>
                    <a:pt x="545" y="454"/>
                    <a:pt x="552" y="405"/>
                  </a:cubicBezTo>
                  <a:cubicBezTo>
                    <a:pt x="561" y="345"/>
                    <a:pt x="545" y="287"/>
                    <a:pt x="509" y="239"/>
                  </a:cubicBezTo>
                  <a:cubicBezTo>
                    <a:pt x="434" y="140"/>
                    <a:pt x="293" y="120"/>
                    <a:pt x="194" y="195"/>
                  </a:cubicBezTo>
                  <a:cubicBezTo>
                    <a:pt x="146" y="231"/>
                    <a:pt x="115" y="284"/>
                    <a:pt x="107" y="343"/>
                  </a:cubicBezTo>
                  <a:cubicBezTo>
                    <a:pt x="98" y="403"/>
                    <a:pt x="114" y="461"/>
                    <a:pt x="150" y="509"/>
                  </a:cubicBezTo>
                  <a:cubicBezTo>
                    <a:pt x="186" y="557"/>
                    <a:pt x="239" y="588"/>
                    <a:pt x="298" y="597"/>
                  </a:cubicBezTo>
                  <a:cubicBezTo>
                    <a:pt x="309" y="598"/>
                    <a:pt x="319" y="599"/>
                    <a:pt x="330" y="599"/>
                  </a:cubicBezTo>
                  <a:cubicBezTo>
                    <a:pt x="369" y="599"/>
                    <a:pt x="406" y="589"/>
                    <a:pt x="440" y="570"/>
                  </a:cubicBezTo>
                  <a:cubicBezTo>
                    <a:pt x="440" y="570"/>
                    <a:pt x="440" y="570"/>
                    <a:pt x="468" y="606"/>
                  </a:cubicBezTo>
                  <a:cubicBezTo>
                    <a:pt x="468" y="606"/>
                    <a:pt x="468" y="606"/>
                    <a:pt x="453" y="617"/>
                  </a:cubicBezTo>
                  <a:cubicBezTo>
                    <a:pt x="446" y="623"/>
                    <a:pt x="445" y="634"/>
                    <a:pt x="450" y="641"/>
                  </a:cubicBezTo>
                  <a:cubicBezTo>
                    <a:pt x="450" y="641"/>
                    <a:pt x="450" y="641"/>
                    <a:pt x="579" y="812"/>
                  </a:cubicBezTo>
                  <a:cubicBezTo>
                    <a:pt x="585" y="820"/>
                    <a:pt x="596" y="825"/>
                    <a:pt x="608" y="825"/>
                  </a:cubicBezTo>
                  <a:cubicBezTo>
                    <a:pt x="611" y="825"/>
                    <a:pt x="614" y="824"/>
                    <a:pt x="618" y="824"/>
                  </a:cubicBezTo>
                  <a:cubicBezTo>
                    <a:pt x="630" y="822"/>
                    <a:pt x="644" y="815"/>
                    <a:pt x="656" y="806"/>
                  </a:cubicBezTo>
                  <a:cubicBezTo>
                    <a:pt x="686" y="784"/>
                    <a:pt x="697" y="753"/>
                    <a:pt x="683" y="733"/>
                  </a:cubicBezTo>
                  <a:close/>
                  <a:moveTo>
                    <a:pt x="437" y="517"/>
                  </a:moveTo>
                  <a:cubicBezTo>
                    <a:pt x="358" y="576"/>
                    <a:pt x="246" y="560"/>
                    <a:pt x="186" y="482"/>
                  </a:cubicBezTo>
                  <a:cubicBezTo>
                    <a:pt x="157" y="444"/>
                    <a:pt x="146" y="396"/>
                    <a:pt x="152" y="349"/>
                  </a:cubicBezTo>
                  <a:cubicBezTo>
                    <a:pt x="159" y="302"/>
                    <a:pt x="184" y="260"/>
                    <a:pt x="221" y="231"/>
                  </a:cubicBezTo>
                  <a:cubicBezTo>
                    <a:pt x="254" y="207"/>
                    <a:pt x="292" y="195"/>
                    <a:pt x="329" y="195"/>
                  </a:cubicBezTo>
                  <a:cubicBezTo>
                    <a:pt x="383" y="195"/>
                    <a:pt x="437" y="220"/>
                    <a:pt x="472" y="266"/>
                  </a:cubicBezTo>
                  <a:cubicBezTo>
                    <a:pt x="532" y="345"/>
                    <a:pt x="516" y="457"/>
                    <a:pt x="437" y="517"/>
                  </a:cubicBezTo>
                  <a:close/>
                </a:path>
              </a:pathLst>
            </a:custGeom>
            <a:solidFill>
              <a:srgbClr val="1F49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a:ln>
                  <a:noFill/>
                </a:ln>
                <a:solidFill>
                  <a:prstClr val="black"/>
                </a:solidFill>
                <a:effectLst/>
                <a:uLnTx/>
                <a:uFillTx/>
                <a:latin typeface="メイリオ"/>
                <a:ea typeface="メイリオ"/>
              </a:endParaRPr>
            </a:p>
          </p:txBody>
        </p:sp>
      </p:grpSp>
      <p:sp>
        <p:nvSpPr>
          <p:cNvPr id="92" name="正方形/長方形 15">
            <a:extLst>
              <a:ext uri="{FF2B5EF4-FFF2-40B4-BE49-F238E27FC236}">
                <a16:creationId xmlns:a16="http://schemas.microsoft.com/office/drawing/2014/main" id="{90323BF3-AC2F-B233-1E22-0567AAE37333}"/>
              </a:ext>
            </a:extLst>
          </p:cNvPr>
          <p:cNvSpPr/>
          <p:nvPr/>
        </p:nvSpPr>
        <p:spPr bwMode="auto">
          <a:xfrm>
            <a:off x="4083267" y="3212982"/>
            <a:ext cx="2407027" cy="2971972"/>
          </a:xfrm>
          <a:prstGeom prst="rect">
            <a:avLst/>
          </a:prstGeom>
        </p:spPr>
        <p:txBody>
          <a:bodyPr wrap="square" rtlCol="0" anchor="t"/>
          <a:lstStyle/>
          <a:p>
            <a:pPr defTabSz="914400"/>
            <a:r>
              <a:rPr lang="en-US" altLang="ja-JP" sz="1400">
                <a:solidFill>
                  <a:prstClr val="black"/>
                </a:solidFill>
                <a:latin typeface="Meiryo UI" panose="020B0604030504040204" pitchFamily="50" charset="-128"/>
                <a:ea typeface="Meiryo UI" panose="020B0604030504040204" pitchFamily="50" charset="-128"/>
              </a:rPr>
              <a:t>xxx</a:t>
            </a:r>
            <a:endParaRPr lang="ja-JP" altLang="en-US" sz="1400">
              <a:solidFill>
                <a:prstClr val="black"/>
              </a:solidFill>
              <a:latin typeface="Meiryo UI" panose="020B0604030504040204" pitchFamily="50" charset="-128"/>
              <a:ea typeface="Meiryo UI" panose="020B0604030504040204" pitchFamily="50" charset="-128"/>
            </a:endParaRPr>
          </a:p>
        </p:txBody>
      </p:sp>
      <p:grpSp>
        <p:nvGrpSpPr>
          <p:cNvPr id="93" name="Group 17">
            <a:extLst>
              <a:ext uri="{FF2B5EF4-FFF2-40B4-BE49-F238E27FC236}">
                <a16:creationId xmlns:a16="http://schemas.microsoft.com/office/drawing/2014/main" id="{67635402-59E7-9ACB-1D6B-40834E41D225}"/>
              </a:ext>
            </a:extLst>
          </p:cNvPr>
          <p:cNvGrpSpPr/>
          <p:nvPr/>
        </p:nvGrpSpPr>
        <p:grpSpPr>
          <a:xfrm>
            <a:off x="573882" y="2914955"/>
            <a:ext cx="2606319" cy="231844"/>
            <a:chOff x="573881" y="2914955"/>
            <a:chExt cx="3179207" cy="231844"/>
          </a:xfrm>
        </p:grpSpPr>
        <p:sp>
          <p:nvSpPr>
            <p:cNvPr id="94" name="ee4pHeader2">
              <a:extLst>
                <a:ext uri="{FF2B5EF4-FFF2-40B4-BE49-F238E27FC236}">
                  <a16:creationId xmlns:a16="http://schemas.microsoft.com/office/drawing/2014/main" id="{92FB0BD0-EC65-D8AE-CFD8-00298383A5B4}"/>
                </a:ext>
              </a:extLst>
            </p:cNvPr>
            <p:cNvSpPr txBox="1"/>
            <p:nvPr/>
          </p:nvSpPr>
          <p:spPr>
            <a:xfrm>
              <a:off x="573881" y="2914955"/>
              <a:ext cx="3179207" cy="231844"/>
            </a:xfrm>
            <a:prstGeom prst="rect">
              <a:avLst/>
            </a:prstGeom>
            <a:noFill/>
            <a:ln cap="rnd">
              <a:noFill/>
            </a:ln>
          </p:spPr>
          <p:txBody>
            <a:bodyPr wrap="square" lIns="0" tIns="0" rIns="0" bIns="0" rtlCol="0" anchor="b"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srgbClr val="9BBB59">
                      <a:lumMod val="50000"/>
                    </a:srgbClr>
                  </a:solidFill>
                  <a:effectLst/>
                  <a:uLnTx/>
                  <a:uFillTx/>
                  <a:latin typeface="Meiryo UI"/>
                  <a:ea typeface="Meiryo UI"/>
                  <a:sym typeface="Trebuchet MS" panose="020B0603020202020204" pitchFamily="34" charset="0"/>
                </a:rPr>
                <a:t>提案の背景・社会的現状</a:t>
              </a:r>
            </a:p>
          </p:txBody>
        </p:sp>
        <p:cxnSp>
          <p:nvCxnSpPr>
            <p:cNvPr id="95" name="Straight Connector 9">
              <a:extLst>
                <a:ext uri="{FF2B5EF4-FFF2-40B4-BE49-F238E27FC236}">
                  <a16:creationId xmlns:a16="http://schemas.microsoft.com/office/drawing/2014/main" id="{E0A211A4-524F-5CE0-D1A2-C9D9972D47B5}"/>
                </a:ext>
              </a:extLst>
            </p:cNvPr>
            <p:cNvCxnSpPr/>
            <p:nvPr/>
          </p:nvCxnSpPr>
          <p:spPr>
            <a:xfrm flipV="1">
              <a:off x="573881" y="3146799"/>
              <a:ext cx="3179207" cy="0"/>
            </a:xfrm>
            <a:prstGeom prst="line">
              <a:avLst/>
            </a:prstGeom>
            <a:noFill/>
            <a:ln w="9525" cap="rnd" cmpd="sng" algn="ctr">
              <a:solidFill>
                <a:srgbClr val="909090"/>
              </a:solidFill>
              <a:prstDash val="solid"/>
              <a:round/>
              <a:headEnd type="none" w="med" len="med"/>
              <a:tailEnd type="none" w="med" len="med"/>
            </a:ln>
            <a:effectLst/>
          </p:spPr>
        </p:cxnSp>
      </p:grpSp>
      <p:grpSp>
        <p:nvGrpSpPr>
          <p:cNvPr id="96" name="Group 5">
            <a:extLst>
              <a:ext uri="{FF2B5EF4-FFF2-40B4-BE49-F238E27FC236}">
                <a16:creationId xmlns:a16="http://schemas.microsoft.com/office/drawing/2014/main" id="{948C775F-45AF-B417-C6E9-246F481F6737}"/>
              </a:ext>
            </a:extLst>
          </p:cNvPr>
          <p:cNvGrpSpPr>
            <a:grpSpLocks noChangeAspect="1"/>
          </p:cNvGrpSpPr>
          <p:nvPr/>
        </p:nvGrpSpPr>
        <p:grpSpPr>
          <a:xfrm>
            <a:off x="10065327" y="5500245"/>
            <a:ext cx="502920" cy="502920"/>
            <a:chOff x="7324948" y="3200401"/>
            <a:chExt cx="457200" cy="457200"/>
          </a:xfrm>
        </p:grpSpPr>
        <p:sp>
          <p:nvSpPr>
            <p:cNvPr id="97" name="AutoShape 6">
              <a:extLst>
                <a:ext uri="{FF2B5EF4-FFF2-40B4-BE49-F238E27FC236}">
                  <a16:creationId xmlns:a16="http://schemas.microsoft.com/office/drawing/2014/main" id="{838043F6-F557-05CE-3E19-B7F95D39898C}"/>
                </a:ext>
              </a:extLst>
            </p:cNvPr>
            <p:cNvSpPr>
              <a:spLocks noChangeAspect="1" noChangeArrowheads="1" noTextEdit="1"/>
            </p:cNvSpPr>
            <p:nvPr/>
          </p:nvSpPr>
          <p:spPr bwMode="auto">
            <a:xfrm>
              <a:off x="7324948" y="3200401"/>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dirty="0">
                <a:ln>
                  <a:noFill/>
                </a:ln>
                <a:solidFill>
                  <a:prstClr val="black"/>
                </a:solidFill>
                <a:effectLst/>
                <a:uLnTx/>
                <a:uFillTx/>
                <a:latin typeface="メイリオ"/>
                <a:ea typeface="メイリオ"/>
              </a:endParaRPr>
            </a:p>
          </p:txBody>
        </p:sp>
        <p:sp>
          <p:nvSpPr>
            <p:cNvPr id="98" name="Freeform 8">
              <a:extLst>
                <a:ext uri="{FF2B5EF4-FFF2-40B4-BE49-F238E27FC236}">
                  <a16:creationId xmlns:a16="http://schemas.microsoft.com/office/drawing/2014/main" id="{78B9784B-87CC-2846-8576-0F4E3D6552BD}"/>
                </a:ext>
              </a:extLst>
            </p:cNvPr>
            <p:cNvSpPr>
              <a:spLocks noEditPoints="1"/>
            </p:cNvSpPr>
            <p:nvPr/>
          </p:nvSpPr>
          <p:spPr bwMode="auto">
            <a:xfrm>
              <a:off x="7374786" y="3228303"/>
              <a:ext cx="357909" cy="401782"/>
            </a:xfrm>
            <a:custGeom>
              <a:avLst/>
              <a:gdLst>
                <a:gd name="T0" fmla="*/ 649 w 782"/>
                <a:gd name="T1" fmla="*/ 129 h 878"/>
                <a:gd name="T2" fmla="*/ 133 w 782"/>
                <a:gd name="T3" fmla="*/ 129 h 878"/>
                <a:gd name="T4" fmla="*/ 0 w 782"/>
                <a:gd name="T5" fmla="*/ 522 h 878"/>
                <a:gd name="T6" fmla="*/ 315 w 782"/>
                <a:gd name="T7" fmla="*/ 878 h 878"/>
                <a:gd name="T8" fmla="*/ 656 w 782"/>
                <a:gd name="T9" fmla="*/ 724 h 878"/>
                <a:gd name="T10" fmla="*/ 380 w 782"/>
                <a:gd name="T11" fmla="*/ 792 h 878"/>
                <a:gd name="T12" fmla="*/ 141 w 782"/>
                <a:gd name="T13" fmla="*/ 706 h 878"/>
                <a:gd name="T14" fmla="*/ 50 w 782"/>
                <a:gd name="T15" fmla="*/ 408 h 878"/>
                <a:gd name="T16" fmla="*/ 155 w 782"/>
                <a:gd name="T17" fmla="*/ 139 h 878"/>
                <a:gd name="T18" fmla="*/ 380 w 782"/>
                <a:gd name="T19" fmla="*/ 792 h 878"/>
                <a:gd name="T20" fmla="*/ 571 w 782"/>
                <a:gd name="T21" fmla="*/ 811 h 878"/>
                <a:gd name="T22" fmla="*/ 408 w 782"/>
                <a:gd name="T23" fmla="*/ 66 h 878"/>
                <a:gd name="T24" fmla="*/ 714 w 782"/>
                <a:gd name="T25" fmla="*/ 202 h 878"/>
                <a:gd name="T26" fmla="*/ 760 w 782"/>
                <a:gd name="T27" fmla="*/ 522 h 878"/>
                <a:gd name="T28" fmla="*/ 178 w 782"/>
                <a:gd name="T29" fmla="*/ 168 h 878"/>
                <a:gd name="T30" fmla="*/ 138 w 782"/>
                <a:gd name="T31" fmla="*/ 396 h 878"/>
                <a:gd name="T32" fmla="*/ 75 w 782"/>
                <a:gd name="T33" fmla="*/ 429 h 878"/>
                <a:gd name="T34" fmla="*/ 165 w 782"/>
                <a:gd name="T35" fmla="*/ 605 h 878"/>
                <a:gd name="T36" fmla="*/ 259 w 782"/>
                <a:gd name="T37" fmla="*/ 638 h 878"/>
                <a:gd name="T38" fmla="*/ 177 w 782"/>
                <a:gd name="T39" fmla="*/ 730 h 878"/>
                <a:gd name="T40" fmla="*/ 306 w 782"/>
                <a:gd name="T41" fmla="*/ 698 h 878"/>
                <a:gd name="T42" fmla="*/ 273 w 782"/>
                <a:gd name="T43" fmla="*/ 756 h 878"/>
                <a:gd name="T44" fmla="*/ 359 w 782"/>
                <a:gd name="T45" fmla="*/ 675 h 878"/>
                <a:gd name="T46" fmla="*/ 223 w 782"/>
                <a:gd name="T47" fmla="*/ 551 h 878"/>
                <a:gd name="T48" fmla="*/ 108 w 782"/>
                <a:gd name="T49" fmla="*/ 518 h 878"/>
                <a:gd name="T50" fmla="*/ 223 w 782"/>
                <a:gd name="T51" fmla="*/ 455 h 878"/>
                <a:gd name="T52" fmla="*/ 324 w 782"/>
                <a:gd name="T53" fmla="*/ 201 h 878"/>
                <a:gd name="T54" fmla="*/ 250 w 782"/>
                <a:gd name="T55" fmla="*/ 237 h 878"/>
                <a:gd name="T56" fmla="*/ 227 w 782"/>
                <a:gd name="T57" fmla="*/ 237 h 878"/>
                <a:gd name="T58" fmla="*/ 285 w 782"/>
                <a:gd name="T59" fmla="*/ 134 h 878"/>
                <a:gd name="T60" fmla="*/ 308 w 782"/>
                <a:gd name="T61" fmla="*/ 134 h 878"/>
                <a:gd name="T62" fmla="*/ 282 w 782"/>
                <a:gd name="T63" fmla="*/ 48 h 878"/>
                <a:gd name="T64" fmla="*/ 314 w 782"/>
                <a:gd name="T65" fmla="*/ 401 h 878"/>
                <a:gd name="T66" fmla="*/ 281 w 782"/>
                <a:gd name="T67" fmla="*/ 347 h 878"/>
                <a:gd name="T68" fmla="*/ 111 w 782"/>
                <a:gd name="T69" fmla="*/ 265 h 878"/>
                <a:gd name="T70" fmla="*/ 144 w 782"/>
                <a:gd name="T71" fmla="*/ 325 h 878"/>
                <a:gd name="T72" fmla="*/ 643 w 782"/>
                <a:gd name="T73" fmla="*/ 438 h 878"/>
                <a:gd name="T74" fmla="*/ 707 w 782"/>
                <a:gd name="T75" fmla="*/ 405 h 878"/>
                <a:gd name="T76" fmla="*/ 615 w 782"/>
                <a:gd name="T77" fmla="*/ 267 h 878"/>
                <a:gd name="T78" fmla="*/ 521 w 782"/>
                <a:gd name="T79" fmla="*/ 234 h 878"/>
                <a:gd name="T80" fmla="*/ 604 w 782"/>
                <a:gd name="T81" fmla="*/ 160 h 878"/>
                <a:gd name="T82" fmla="*/ 475 w 782"/>
                <a:gd name="T83" fmla="*/ 175 h 878"/>
                <a:gd name="T84" fmla="*/ 508 w 782"/>
                <a:gd name="T85" fmla="*/ 116 h 878"/>
                <a:gd name="T86" fmla="*/ 422 w 782"/>
                <a:gd name="T87" fmla="*/ 197 h 878"/>
                <a:gd name="T88" fmla="*/ 559 w 782"/>
                <a:gd name="T89" fmla="*/ 321 h 878"/>
                <a:gd name="T90" fmla="*/ 674 w 782"/>
                <a:gd name="T91" fmla="*/ 354 h 878"/>
                <a:gd name="T92" fmla="*/ 559 w 782"/>
                <a:gd name="T93" fmla="*/ 418 h 878"/>
                <a:gd name="T94" fmla="*/ 457 w 782"/>
                <a:gd name="T95" fmla="*/ 671 h 878"/>
                <a:gd name="T96" fmla="*/ 532 w 782"/>
                <a:gd name="T97" fmla="*/ 635 h 878"/>
                <a:gd name="T98" fmla="*/ 554 w 782"/>
                <a:gd name="T99" fmla="*/ 635 h 878"/>
                <a:gd name="T100" fmla="*/ 496 w 782"/>
                <a:gd name="T101" fmla="*/ 738 h 878"/>
                <a:gd name="T102" fmla="*/ 474 w 782"/>
                <a:gd name="T103" fmla="*/ 738 h 878"/>
                <a:gd name="T104" fmla="*/ 466 w 782"/>
                <a:gd name="T105" fmla="*/ 836 h 878"/>
                <a:gd name="T106" fmla="*/ 649 w 782"/>
                <a:gd name="T107" fmla="*/ 629 h 878"/>
                <a:gd name="T108" fmla="*/ 489 w 782"/>
                <a:gd name="T109" fmla="*/ 548 h 878"/>
                <a:gd name="T110" fmla="*/ 488 w 782"/>
                <a:gd name="T111" fmla="*/ 450 h 878"/>
                <a:gd name="T112" fmla="*/ 649 w 782"/>
                <a:gd name="T113" fmla="*/ 526 h 878"/>
                <a:gd name="T114" fmla="*/ 649 w 782"/>
                <a:gd name="T115" fmla="*/ 629 h 8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82" h="878">
                  <a:moveTo>
                    <a:pt x="755" y="413"/>
                  </a:moveTo>
                  <a:cubicBezTo>
                    <a:pt x="770" y="385"/>
                    <a:pt x="778" y="352"/>
                    <a:pt x="778" y="318"/>
                  </a:cubicBezTo>
                  <a:cubicBezTo>
                    <a:pt x="778" y="270"/>
                    <a:pt x="761" y="224"/>
                    <a:pt x="731" y="188"/>
                  </a:cubicBezTo>
                  <a:cubicBezTo>
                    <a:pt x="709" y="161"/>
                    <a:pt x="681" y="141"/>
                    <a:pt x="649" y="129"/>
                  </a:cubicBezTo>
                  <a:cubicBezTo>
                    <a:pt x="636" y="55"/>
                    <a:pt x="573" y="0"/>
                    <a:pt x="501" y="0"/>
                  </a:cubicBezTo>
                  <a:cubicBezTo>
                    <a:pt x="459" y="0"/>
                    <a:pt x="419" y="18"/>
                    <a:pt x="391" y="50"/>
                  </a:cubicBezTo>
                  <a:cubicBezTo>
                    <a:pt x="363" y="18"/>
                    <a:pt x="323" y="0"/>
                    <a:pt x="281" y="0"/>
                  </a:cubicBezTo>
                  <a:cubicBezTo>
                    <a:pt x="209" y="0"/>
                    <a:pt x="146" y="55"/>
                    <a:pt x="133" y="129"/>
                  </a:cubicBezTo>
                  <a:cubicBezTo>
                    <a:pt x="101" y="141"/>
                    <a:pt x="73" y="161"/>
                    <a:pt x="51" y="188"/>
                  </a:cubicBezTo>
                  <a:cubicBezTo>
                    <a:pt x="21" y="224"/>
                    <a:pt x="4" y="270"/>
                    <a:pt x="4" y="318"/>
                  </a:cubicBezTo>
                  <a:cubicBezTo>
                    <a:pt x="4" y="352"/>
                    <a:pt x="12" y="385"/>
                    <a:pt x="27" y="413"/>
                  </a:cubicBezTo>
                  <a:cubicBezTo>
                    <a:pt x="10" y="446"/>
                    <a:pt x="0" y="484"/>
                    <a:pt x="0" y="522"/>
                  </a:cubicBezTo>
                  <a:cubicBezTo>
                    <a:pt x="0" y="570"/>
                    <a:pt x="15" y="616"/>
                    <a:pt x="43" y="655"/>
                  </a:cubicBezTo>
                  <a:cubicBezTo>
                    <a:pt x="64" y="685"/>
                    <a:pt x="93" y="709"/>
                    <a:pt x="126" y="724"/>
                  </a:cubicBezTo>
                  <a:cubicBezTo>
                    <a:pt x="136" y="757"/>
                    <a:pt x="157" y="791"/>
                    <a:pt x="187" y="819"/>
                  </a:cubicBezTo>
                  <a:cubicBezTo>
                    <a:pt x="227" y="856"/>
                    <a:pt x="273" y="878"/>
                    <a:pt x="315" y="878"/>
                  </a:cubicBezTo>
                  <a:cubicBezTo>
                    <a:pt x="349" y="878"/>
                    <a:pt x="378" y="860"/>
                    <a:pt x="392" y="830"/>
                  </a:cubicBezTo>
                  <a:cubicBezTo>
                    <a:pt x="407" y="857"/>
                    <a:pt x="435" y="878"/>
                    <a:pt x="470" y="878"/>
                  </a:cubicBezTo>
                  <a:cubicBezTo>
                    <a:pt x="507" y="878"/>
                    <a:pt x="549" y="860"/>
                    <a:pt x="586" y="828"/>
                  </a:cubicBezTo>
                  <a:cubicBezTo>
                    <a:pt x="620" y="799"/>
                    <a:pt x="645" y="761"/>
                    <a:pt x="656" y="724"/>
                  </a:cubicBezTo>
                  <a:cubicBezTo>
                    <a:pt x="689" y="709"/>
                    <a:pt x="718" y="685"/>
                    <a:pt x="739" y="655"/>
                  </a:cubicBezTo>
                  <a:cubicBezTo>
                    <a:pt x="767" y="616"/>
                    <a:pt x="782" y="570"/>
                    <a:pt x="782" y="522"/>
                  </a:cubicBezTo>
                  <a:cubicBezTo>
                    <a:pt x="782" y="484"/>
                    <a:pt x="772" y="446"/>
                    <a:pt x="755" y="413"/>
                  </a:cubicBezTo>
                  <a:close/>
                  <a:moveTo>
                    <a:pt x="380" y="792"/>
                  </a:moveTo>
                  <a:cubicBezTo>
                    <a:pt x="376" y="830"/>
                    <a:pt x="350" y="855"/>
                    <a:pt x="314" y="855"/>
                  </a:cubicBezTo>
                  <a:cubicBezTo>
                    <a:pt x="279" y="855"/>
                    <a:pt x="239" y="836"/>
                    <a:pt x="204" y="803"/>
                  </a:cubicBezTo>
                  <a:cubicBezTo>
                    <a:pt x="175" y="776"/>
                    <a:pt x="155" y="744"/>
                    <a:pt x="147" y="713"/>
                  </a:cubicBezTo>
                  <a:cubicBezTo>
                    <a:pt x="147" y="710"/>
                    <a:pt x="144" y="707"/>
                    <a:pt x="141" y="706"/>
                  </a:cubicBezTo>
                  <a:cubicBezTo>
                    <a:pt x="110" y="692"/>
                    <a:pt x="82" y="670"/>
                    <a:pt x="62" y="642"/>
                  </a:cubicBezTo>
                  <a:cubicBezTo>
                    <a:pt x="37" y="607"/>
                    <a:pt x="23" y="565"/>
                    <a:pt x="23" y="522"/>
                  </a:cubicBezTo>
                  <a:cubicBezTo>
                    <a:pt x="23" y="485"/>
                    <a:pt x="33" y="450"/>
                    <a:pt x="50" y="419"/>
                  </a:cubicBezTo>
                  <a:cubicBezTo>
                    <a:pt x="52" y="416"/>
                    <a:pt x="52" y="411"/>
                    <a:pt x="50" y="408"/>
                  </a:cubicBezTo>
                  <a:cubicBezTo>
                    <a:pt x="35" y="381"/>
                    <a:pt x="27" y="350"/>
                    <a:pt x="27" y="318"/>
                  </a:cubicBezTo>
                  <a:cubicBezTo>
                    <a:pt x="27" y="276"/>
                    <a:pt x="42" y="234"/>
                    <a:pt x="69" y="202"/>
                  </a:cubicBezTo>
                  <a:cubicBezTo>
                    <a:pt x="89" y="176"/>
                    <a:pt x="117" y="158"/>
                    <a:pt x="147" y="149"/>
                  </a:cubicBezTo>
                  <a:cubicBezTo>
                    <a:pt x="151" y="147"/>
                    <a:pt x="154" y="144"/>
                    <a:pt x="155" y="139"/>
                  </a:cubicBezTo>
                  <a:cubicBezTo>
                    <a:pt x="163" y="73"/>
                    <a:pt x="218" y="23"/>
                    <a:pt x="281" y="23"/>
                  </a:cubicBezTo>
                  <a:cubicBezTo>
                    <a:pt x="317" y="23"/>
                    <a:pt x="351" y="39"/>
                    <a:pt x="374" y="66"/>
                  </a:cubicBezTo>
                  <a:cubicBezTo>
                    <a:pt x="380" y="72"/>
                    <a:pt x="380" y="72"/>
                    <a:pt x="380" y="72"/>
                  </a:cubicBezTo>
                  <a:cubicBezTo>
                    <a:pt x="380" y="792"/>
                    <a:pt x="380" y="792"/>
                    <a:pt x="380" y="792"/>
                  </a:cubicBezTo>
                  <a:close/>
                  <a:moveTo>
                    <a:pt x="721" y="642"/>
                  </a:moveTo>
                  <a:cubicBezTo>
                    <a:pt x="701" y="670"/>
                    <a:pt x="673" y="692"/>
                    <a:pt x="642" y="706"/>
                  </a:cubicBezTo>
                  <a:cubicBezTo>
                    <a:pt x="639" y="707"/>
                    <a:pt x="636" y="710"/>
                    <a:pt x="635" y="713"/>
                  </a:cubicBezTo>
                  <a:cubicBezTo>
                    <a:pt x="627" y="747"/>
                    <a:pt x="604" y="783"/>
                    <a:pt x="571" y="811"/>
                  </a:cubicBezTo>
                  <a:cubicBezTo>
                    <a:pt x="539" y="839"/>
                    <a:pt x="502" y="855"/>
                    <a:pt x="470" y="855"/>
                  </a:cubicBezTo>
                  <a:cubicBezTo>
                    <a:pt x="433" y="855"/>
                    <a:pt x="406" y="821"/>
                    <a:pt x="402" y="790"/>
                  </a:cubicBezTo>
                  <a:cubicBezTo>
                    <a:pt x="402" y="72"/>
                    <a:pt x="402" y="72"/>
                    <a:pt x="402" y="72"/>
                  </a:cubicBezTo>
                  <a:cubicBezTo>
                    <a:pt x="408" y="66"/>
                    <a:pt x="408" y="66"/>
                    <a:pt x="408" y="66"/>
                  </a:cubicBezTo>
                  <a:cubicBezTo>
                    <a:pt x="431" y="39"/>
                    <a:pt x="466" y="23"/>
                    <a:pt x="501" y="23"/>
                  </a:cubicBezTo>
                  <a:cubicBezTo>
                    <a:pt x="565" y="23"/>
                    <a:pt x="619" y="73"/>
                    <a:pt x="628" y="139"/>
                  </a:cubicBezTo>
                  <a:cubicBezTo>
                    <a:pt x="628" y="144"/>
                    <a:pt x="631" y="147"/>
                    <a:pt x="636" y="149"/>
                  </a:cubicBezTo>
                  <a:cubicBezTo>
                    <a:pt x="666" y="158"/>
                    <a:pt x="693" y="176"/>
                    <a:pt x="714" y="202"/>
                  </a:cubicBezTo>
                  <a:cubicBezTo>
                    <a:pt x="741" y="234"/>
                    <a:pt x="756" y="276"/>
                    <a:pt x="756" y="318"/>
                  </a:cubicBezTo>
                  <a:cubicBezTo>
                    <a:pt x="756" y="350"/>
                    <a:pt x="748" y="381"/>
                    <a:pt x="733" y="408"/>
                  </a:cubicBezTo>
                  <a:cubicBezTo>
                    <a:pt x="731" y="411"/>
                    <a:pt x="731" y="416"/>
                    <a:pt x="733" y="419"/>
                  </a:cubicBezTo>
                  <a:cubicBezTo>
                    <a:pt x="750" y="450"/>
                    <a:pt x="760" y="485"/>
                    <a:pt x="760" y="522"/>
                  </a:cubicBezTo>
                  <a:cubicBezTo>
                    <a:pt x="760" y="565"/>
                    <a:pt x="746" y="607"/>
                    <a:pt x="721" y="642"/>
                  </a:cubicBezTo>
                  <a:close/>
                  <a:moveTo>
                    <a:pt x="282" y="48"/>
                  </a:moveTo>
                  <a:cubicBezTo>
                    <a:pt x="224" y="48"/>
                    <a:pt x="177" y="99"/>
                    <a:pt x="177" y="161"/>
                  </a:cubicBezTo>
                  <a:cubicBezTo>
                    <a:pt x="177" y="163"/>
                    <a:pt x="178" y="166"/>
                    <a:pt x="178" y="168"/>
                  </a:cubicBezTo>
                  <a:cubicBezTo>
                    <a:pt x="107" y="178"/>
                    <a:pt x="52" y="243"/>
                    <a:pt x="52" y="322"/>
                  </a:cubicBezTo>
                  <a:cubicBezTo>
                    <a:pt x="52" y="353"/>
                    <a:pt x="61" y="382"/>
                    <a:pt x="75" y="406"/>
                  </a:cubicBezTo>
                  <a:cubicBezTo>
                    <a:pt x="120" y="406"/>
                    <a:pt x="120" y="406"/>
                    <a:pt x="120" y="406"/>
                  </a:cubicBezTo>
                  <a:cubicBezTo>
                    <a:pt x="124" y="400"/>
                    <a:pt x="131" y="396"/>
                    <a:pt x="138" y="396"/>
                  </a:cubicBezTo>
                  <a:cubicBezTo>
                    <a:pt x="150" y="396"/>
                    <a:pt x="160" y="405"/>
                    <a:pt x="160" y="417"/>
                  </a:cubicBezTo>
                  <a:cubicBezTo>
                    <a:pt x="160" y="429"/>
                    <a:pt x="150" y="439"/>
                    <a:pt x="138" y="439"/>
                  </a:cubicBezTo>
                  <a:cubicBezTo>
                    <a:pt x="131" y="439"/>
                    <a:pt x="124" y="435"/>
                    <a:pt x="120" y="429"/>
                  </a:cubicBezTo>
                  <a:cubicBezTo>
                    <a:pt x="75" y="429"/>
                    <a:pt x="75" y="429"/>
                    <a:pt x="75" y="429"/>
                  </a:cubicBezTo>
                  <a:cubicBezTo>
                    <a:pt x="58" y="456"/>
                    <a:pt x="48" y="490"/>
                    <a:pt x="48" y="525"/>
                  </a:cubicBezTo>
                  <a:cubicBezTo>
                    <a:pt x="48" y="601"/>
                    <a:pt x="92" y="665"/>
                    <a:pt x="154" y="691"/>
                  </a:cubicBezTo>
                  <a:cubicBezTo>
                    <a:pt x="154" y="617"/>
                    <a:pt x="154" y="617"/>
                    <a:pt x="154" y="617"/>
                  </a:cubicBezTo>
                  <a:cubicBezTo>
                    <a:pt x="154" y="610"/>
                    <a:pt x="159" y="605"/>
                    <a:pt x="165" y="605"/>
                  </a:cubicBezTo>
                  <a:cubicBezTo>
                    <a:pt x="241" y="605"/>
                    <a:pt x="241" y="605"/>
                    <a:pt x="241" y="605"/>
                  </a:cubicBezTo>
                  <a:cubicBezTo>
                    <a:pt x="245" y="599"/>
                    <a:pt x="252" y="595"/>
                    <a:pt x="259" y="595"/>
                  </a:cubicBezTo>
                  <a:cubicBezTo>
                    <a:pt x="271" y="595"/>
                    <a:pt x="281" y="605"/>
                    <a:pt x="281" y="617"/>
                  </a:cubicBezTo>
                  <a:cubicBezTo>
                    <a:pt x="281" y="628"/>
                    <a:pt x="271" y="638"/>
                    <a:pt x="259" y="638"/>
                  </a:cubicBezTo>
                  <a:cubicBezTo>
                    <a:pt x="252" y="638"/>
                    <a:pt x="245" y="634"/>
                    <a:pt x="241" y="628"/>
                  </a:cubicBezTo>
                  <a:cubicBezTo>
                    <a:pt x="177" y="628"/>
                    <a:pt x="177" y="628"/>
                    <a:pt x="177" y="628"/>
                  </a:cubicBezTo>
                  <a:cubicBezTo>
                    <a:pt x="177" y="729"/>
                    <a:pt x="177" y="729"/>
                    <a:pt x="177" y="729"/>
                  </a:cubicBezTo>
                  <a:cubicBezTo>
                    <a:pt x="177" y="729"/>
                    <a:pt x="177" y="730"/>
                    <a:pt x="177" y="730"/>
                  </a:cubicBezTo>
                  <a:cubicBezTo>
                    <a:pt x="200" y="785"/>
                    <a:pt x="264" y="836"/>
                    <a:pt x="315" y="836"/>
                  </a:cubicBezTo>
                  <a:cubicBezTo>
                    <a:pt x="343" y="836"/>
                    <a:pt x="359" y="813"/>
                    <a:pt x="359" y="787"/>
                  </a:cubicBezTo>
                  <a:cubicBezTo>
                    <a:pt x="359" y="698"/>
                    <a:pt x="359" y="698"/>
                    <a:pt x="359" y="698"/>
                  </a:cubicBezTo>
                  <a:cubicBezTo>
                    <a:pt x="306" y="698"/>
                    <a:pt x="306" y="698"/>
                    <a:pt x="306" y="698"/>
                  </a:cubicBezTo>
                  <a:cubicBezTo>
                    <a:pt x="306" y="738"/>
                    <a:pt x="306" y="738"/>
                    <a:pt x="306" y="738"/>
                  </a:cubicBezTo>
                  <a:cubicBezTo>
                    <a:pt x="312" y="742"/>
                    <a:pt x="316" y="749"/>
                    <a:pt x="316" y="756"/>
                  </a:cubicBezTo>
                  <a:cubicBezTo>
                    <a:pt x="316" y="768"/>
                    <a:pt x="306" y="778"/>
                    <a:pt x="295" y="778"/>
                  </a:cubicBezTo>
                  <a:cubicBezTo>
                    <a:pt x="283" y="778"/>
                    <a:pt x="273" y="768"/>
                    <a:pt x="273" y="756"/>
                  </a:cubicBezTo>
                  <a:cubicBezTo>
                    <a:pt x="273" y="749"/>
                    <a:pt x="277" y="742"/>
                    <a:pt x="283" y="738"/>
                  </a:cubicBezTo>
                  <a:cubicBezTo>
                    <a:pt x="283" y="686"/>
                    <a:pt x="283" y="686"/>
                    <a:pt x="283" y="686"/>
                  </a:cubicBezTo>
                  <a:cubicBezTo>
                    <a:pt x="283" y="680"/>
                    <a:pt x="289" y="675"/>
                    <a:pt x="295" y="675"/>
                  </a:cubicBezTo>
                  <a:cubicBezTo>
                    <a:pt x="359" y="675"/>
                    <a:pt x="359" y="675"/>
                    <a:pt x="359" y="675"/>
                  </a:cubicBezTo>
                  <a:cubicBezTo>
                    <a:pt x="359" y="477"/>
                    <a:pt x="359" y="477"/>
                    <a:pt x="359" y="477"/>
                  </a:cubicBezTo>
                  <a:cubicBezTo>
                    <a:pt x="234" y="477"/>
                    <a:pt x="234" y="477"/>
                    <a:pt x="234" y="477"/>
                  </a:cubicBezTo>
                  <a:cubicBezTo>
                    <a:pt x="234" y="540"/>
                    <a:pt x="234" y="540"/>
                    <a:pt x="234" y="540"/>
                  </a:cubicBezTo>
                  <a:cubicBezTo>
                    <a:pt x="234" y="546"/>
                    <a:pt x="229" y="551"/>
                    <a:pt x="223" y="551"/>
                  </a:cubicBezTo>
                  <a:cubicBezTo>
                    <a:pt x="126" y="551"/>
                    <a:pt x="126" y="551"/>
                    <a:pt x="126" y="551"/>
                  </a:cubicBezTo>
                  <a:cubicBezTo>
                    <a:pt x="122" y="557"/>
                    <a:pt x="116" y="561"/>
                    <a:pt x="108" y="561"/>
                  </a:cubicBezTo>
                  <a:cubicBezTo>
                    <a:pt x="96" y="561"/>
                    <a:pt x="87" y="552"/>
                    <a:pt x="87" y="540"/>
                  </a:cubicBezTo>
                  <a:cubicBezTo>
                    <a:pt x="87" y="528"/>
                    <a:pt x="96" y="518"/>
                    <a:pt x="108" y="518"/>
                  </a:cubicBezTo>
                  <a:cubicBezTo>
                    <a:pt x="116" y="518"/>
                    <a:pt x="122" y="523"/>
                    <a:pt x="126" y="529"/>
                  </a:cubicBezTo>
                  <a:cubicBezTo>
                    <a:pt x="211" y="529"/>
                    <a:pt x="211" y="529"/>
                    <a:pt x="211" y="529"/>
                  </a:cubicBezTo>
                  <a:cubicBezTo>
                    <a:pt x="211" y="466"/>
                    <a:pt x="211" y="466"/>
                    <a:pt x="211" y="466"/>
                  </a:cubicBezTo>
                  <a:cubicBezTo>
                    <a:pt x="211" y="459"/>
                    <a:pt x="217" y="455"/>
                    <a:pt x="223" y="455"/>
                  </a:cubicBezTo>
                  <a:cubicBezTo>
                    <a:pt x="359" y="455"/>
                    <a:pt x="359" y="455"/>
                    <a:pt x="359" y="455"/>
                  </a:cubicBezTo>
                  <a:cubicBezTo>
                    <a:pt x="359" y="201"/>
                    <a:pt x="359" y="201"/>
                    <a:pt x="359" y="201"/>
                  </a:cubicBezTo>
                  <a:cubicBezTo>
                    <a:pt x="326" y="201"/>
                    <a:pt x="326" y="201"/>
                    <a:pt x="326" y="201"/>
                  </a:cubicBezTo>
                  <a:cubicBezTo>
                    <a:pt x="326" y="201"/>
                    <a:pt x="325" y="201"/>
                    <a:pt x="324" y="201"/>
                  </a:cubicBezTo>
                  <a:cubicBezTo>
                    <a:pt x="296" y="201"/>
                    <a:pt x="296" y="201"/>
                    <a:pt x="296" y="201"/>
                  </a:cubicBezTo>
                  <a:cubicBezTo>
                    <a:pt x="296" y="201"/>
                    <a:pt x="295" y="201"/>
                    <a:pt x="294" y="201"/>
                  </a:cubicBezTo>
                  <a:cubicBezTo>
                    <a:pt x="250" y="201"/>
                    <a:pt x="250" y="201"/>
                    <a:pt x="250" y="201"/>
                  </a:cubicBezTo>
                  <a:cubicBezTo>
                    <a:pt x="250" y="237"/>
                    <a:pt x="250" y="237"/>
                    <a:pt x="250" y="237"/>
                  </a:cubicBezTo>
                  <a:cubicBezTo>
                    <a:pt x="256" y="241"/>
                    <a:pt x="260" y="248"/>
                    <a:pt x="260" y="256"/>
                  </a:cubicBezTo>
                  <a:cubicBezTo>
                    <a:pt x="260" y="268"/>
                    <a:pt x="250" y="278"/>
                    <a:pt x="239" y="278"/>
                  </a:cubicBezTo>
                  <a:cubicBezTo>
                    <a:pt x="227" y="278"/>
                    <a:pt x="217" y="268"/>
                    <a:pt x="217" y="256"/>
                  </a:cubicBezTo>
                  <a:cubicBezTo>
                    <a:pt x="217" y="248"/>
                    <a:pt x="221" y="241"/>
                    <a:pt x="227" y="237"/>
                  </a:cubicBezTo>
                  <a:cubicBezTo>
                    <a:pt x="227" y="190"/>
                    <a:pt x="227" y="190"/>
                    <a:pt x="227" y="190"/>
                  </a:cubicBezTo>
                  <a:cubicBezTo>
                    <a:pt x="227" y="184"/>
                    <a:pt x="232" y="179"/>
                    <a:pt x="239" y="179"/>
                  </a:cubicBezTo>
                  <a:cubicBezTo>
                    <a:pt x="285" y="179"/>
                    <a:pt x="285" y="179"/>
                    <a:pt x="285" y="179"/>
                  </a:cubicBezTo>
                  <a:cubicBezTo>
                    <a:pt x="285" y="134"/>
                    <a:pt x="285" y="134"/>
                    <a:pt x="285" y="134"/>
                  </a:cubicBezTo>
                  <a:cubicBezTo>
                    <a:pt x="279" y="130"/>
                    <a:pt x="275" y="123"/>
                    <a:pt x="275" y="116"/>
                  </a:cubicBezTo>
                  <a:cubicBezTo>
                    <a:pt x="275" y="104"/>
                    <a:pt x="285" y="94"/>
                    <a:pt x="296" y="94"/>
                  </a:cubicBezTo>
                  <a:cubicBezTo>
                    <a:pt x="309" y="94"/>
                    <a:pt x="318" y="104"/>
                    <a:pt x="318" y="116"/>
                  </a:cubicBezTo>
                  <a:cubicBezTo>
                    <a:pt x="318" y="123"/>
                    <a:pt x="314" y="130"/>
                    <a:pt x="308" y="134"/>
                  </a:cubicBezTo>
                  <a:cubicBezTo>
                    <a:pt x="308" y="179"/>
                    <a:pt x="308" y="179"/>
                    <a:pt x="308" y="179"/>
                  </a:cubicBezTo>
                  <a:cubicBezTo>
                    <a:pt x="359" y="179"/>
                    <a:pt x="359" y="179"/>
                    <a:pt x="359" y="179"/>
                  </a:cubicBezTo>
                  <a:cubicBezTo>
                    <a:pt x="359" y="84"/>
                    <a:pt x="359" y="84"/>
                    <a:pt x="359" y="84"/>
                  </a:cubicBezTo>
                  <a:cubicBezTo>
                    <a:pt x="339" y="62"/>
                    <a:pt x="312" y="48"/>
                    <a:pt x="282" y="48"/>
                  </a:cubicBezTo>
                  <a:close/>
                  <a:moveTo>
                    <a:pt x="292" y="325"/>
                  </a:moveTo>
                  <a:cubicBezTo>
                    <a:pt x="298" y="325"/>
                    <a:pt x="304" y="330"/>
                    <a:pt x="304" y="336"/>
                  </a:cubicBezTo>
                  <a:cubicBezTo>
                    <a:pt x="304" y="382"/>
                    <a:pt x="304" y="382"/>
                    <a:pt x="304" y="382"/>
                  </a:cubicBezTo>
                  <a:cubicBezTo>
                    <a:pt x="310" y="386"/>
                    <a:pt x="314" y="393"/>
                    <a:pt x="314" y="401"/>
                  </a:cubicBezTo>
                  <a:cubicBezTo>
                    <a:pt x="314" y="413"/>
                    <a:pt x="305" y="423"/>
                    <a:pt x="293" y="423"/>
                  </a:cubicBezTo>
                  <a:cubicBezTo>
                    <a:pt x="281" y="423"/>
                    <a:pt x="272" y="413"/>
                    <a:pt x="272" y="401"/>
                  </a:cubicBezTo>
                  <a:cubicBezTo>
                    <a:pt x="272" y="394"/>
                    <a:pt x="275" y="387"/>
                    <a:pt x="281" y="383"/>
                  </a:cubicBezTo>
                  <a:cubicBezTo>
                    <a:pt x="281" y="347"/>
                    <a:pt x="281" y="347"/>
                    <a:pt x="281" y="347"/>
                  </a:cubicBezTo>
                  <a:cubicBezTo>
                    <a:pt x="132" y="347"/>
                    <a:pt x="132" y="347"/>
                    <a:pt x="132" y="347"/>
                  </a:cubicBezTo>
                  <a:cubicBezTo>
                    <a:pt x="126" y="347"/>
                    <a:pt x="121" y="342"/>
                    <a:pt x="121" y="336"/>
                  </a:cubicBezTo>
                  <a:cubicBezTo>
                    <a:pt x="121" y="284"/>
                    <a:pt x="121" y="284"/>
                    <a:pt x="121" y="284"/>
                  </a:cubicBezTo>
                  <a:cubicBezTo>
                    <a:pt x="115" y="280"/>
                    <a:pt x="111" y="273"/>
                    <a:pt x="111" y="265"/>
                  </a:cubicBezTo>
                  <a:cubicBezTo>
                    <a:pt x="111" y="253"/>
                    <a:pt x="121" y="244"/>
                    <a:pt x="132" y="244"/>
                  </a:cubicBezTo>
                  <a:cubicBezTo>
                    <a:pt x="144" y="244"/>
                    <a:pt x="154" y="253"/>
                    <a:pt x="154" y="265"/>
                  </a:cubicBezTo>
                  <a:cubicBezTo>
                    <a:pt x="154" y="273"/>
                    <a:pt x="150" y="280"/>
                    <a:pt x="144" y="284"/>
                  </a:cubicBezTo>
                  <a:cubicBezTo>
                    <a:pt x="144" y="325"/>
                    <a:pt x="144" y="325"/>
                    <a:pt x="144" y="325"/>
                  </a:cubicBezTo>
                  <a:lnTo>
                    <a:pt x="292" y="325"/>
                  </a:lnTo>
                  <a:close/>
                  <a:moveTo>
                    <a:pt x="706" y="428"/>
                  </a:moveTo>
                  <a:cubicBezTo>
                    <a:pt x="662" y="428"/>
                    <a:pt x="662" y="428"/>
                    <a:pt x="662" y="428"/>
                  </a:cubicBezTo>
                  <a:cubicBezTo>
                    <a:pt x="658" y="434"/>
                    <a:pt x="651" y="438"/>
                    <a:pt x="643" y="438"/>
                  </a:cubicBezTo>
                  <a:cubicBezTo>
                    <a:pt x="632" y="438"/>
                    <a:pt x="622" y="429"/>
                    <a:pt x="622" y="417"/>
                  </a:cubicBezTo>
                  <a:cubicBezTo>
                    <a:pt x="622" y="404"/>
                    <a:pt x="632" y="395"/>
                    <a:pt x="643" y="395"/>
                  </a:cubicBezTo>
                  <a:cubicBezTo>
                    <a:pt x="651" y="395"/>
                    <a:pt x="658" y="399"/>
                    <a:pt x="662" y="405"/>
                  </a:cubicBezTo>
                  <a:cubicBezTo>
                    <a:pt x="707" y="405"/>
                    <a:pt x="707" y="405"/>
                    <a:pt x="707" y="405"/>
                  </a:cubicBezTo>
                  <a:cubicBezTo>
                    <a:pt x="721" y="381"/>
                    <a:pt x="730" y="353"/>
                    <a:pt x="730" y="322"/>
                  </a:cubicBezTo>
                  <a:cubicBezTo>
                    <a:pt x="730" y="252"/>
                    <a:pt x="686" y="192"/>
                    <a:pt x="626" y="173"/>
                  </a:cubicBezTo>
                  <a:cubicBezTo>
                    <a:pt x="626" y="255"/>
                    <a:pt x="626" y="255"/>
                    <a:pt x="626" y="255"/>
                  </a:cubicBezTo>
                  <a:cubicBezTo>
                    <a:pt x="626" y="262"/>
                    <a:pt x="621" y="267"/>
                    <a:pt x="615" y="267"/>
                  </a:cubicBezTo>
                  <a:cubicBezTo>
                    <a:pt x="539" y="267"/>
                    <a:pt x="539" y="267"/>
                    <a:pt x="539" y="267"/>
                  </a:cubicBezTo>
                  <a:cubicBezTo>
                    <a:pt x="536" y="273"/>
                    <a:pt x="529" y="277"/>
                    <a:pt x="521" y="277"/>
                  </a:cubicBezTo>
                  <a:cubicBezTo>
                    <a:pt x="509" y="277"/>
                    <a:pt x="500" y="268"/>
                    <a:pt x="500" y="255"/>
                  </a:cubicBezTo>
                  <a:cubicBezTo>
                    <a:pt x="500" y="244"/>
                    <a:pt x="509" y="234"/>
                    <a:pt x="521" y="234"/>
                  </a:cubicBezTo>
                  <a:cubicBezTo>
                    <a:pt x="529" y="234"/>
                    <a:pt x="536" y="238"/>
                    <a:pt x="539" y="244"/>
                  </a:cubicBezTo>
                  <a:cubicBezTo>
                    <a:pt x="604" y="244"/>
                    <a:pt x="604" y="244"/>
                    <a:pt x="604" y="244"/>
                  </a:cubicBezTo>
                  <a:cubicBezTo>
                    <a:pt x="604" y="162"/>
                    <a:pt x="604" y="162"/>
                    <a:pt x="604" y="162"/>
                  </a:cubicBezTo>
                  <a:cubicBezTo>
                    <a:pt x="604" y="161"/>
                    <a:pt x="604" y="161"/>
                    <a:pt x="604" y="160"/>
                  </a:cubicBezTo>
                  <a:cubicBezTo>
                    <a:pt x="604" y="98"/>
                    <a:pt x="557" y="48"/>
                    <a:pt x="499" y="48"/>
                  </a:cubicBezTo>
                  <a:cubicBezTo>
                    <a:pt x="469" y="48"/>
                    <a:pt x="442" y="62"/>
                    <a:pt x="422" y="84"/>
                  </a:cubicBezTo>
                  <a:cubicBezTo>
                    <a:pt x="422" y="175"/>
                    <a:pt x="422" y="175"/>
                    <a:pt x="422" y="175"/>
                  </a:cubicBezTo>
                  <a:cubicBezTo>
                    <a:pt x="475" y="175"/>
                    <a:pt x="475" y="175"/>
                    <a:pt x="475" y="175"/>
                  </a:cubicBezTo>
                  <a:cubicBezTo>
                    <a:pt x="475" y="134"/>
                    <a:pt x="475" y="134"/>
                    <a:pt x="475" y="134"/>
                  </a:cubicBezTo>
                  <a:cubicBezTo>
                    <a:pt x="469" y="130"/>
                    <a:pt x="465" y="123"/>
                    <a:pt x="465" y="116"/>
                  </a:cubicBezTo>
                  <a:cubicBezTo>
                    <a:pt x="465" y="104"/>
                    <a:pt x="475" y="94"/>
                    <a:pt x="486" y="94"/>
                  </a:cubicBezTo>
                  <a:cubicBezTo>
                    <a:pt x="498" y="94"/>
                    <a:pt x="508" y="104"/>
                    <a:pt x="508" y="116"/>
                  </a:cubicBezTo>
                  <a:cubicBezTo>
                    <a:pt x="508" y="123"/>
                    <a:pt x="504" y="130"/>
                    <a:pt x="498" y="134"/>
                  </a:cubicBezTo>
                  <a:cubicBezTo>
                    <a:pt x="498" y="186"/>
                    <a:pt x="498" y="186"/>
                    <a:pt x="498" y="186"/>
                  </a:cubicBezTo>
                  <a:cubicBezTo>
                    <a:pt x="498" y="192"/>
                    <a:pt x="493" y="197"/>
                    <a:pt x="486" y="197"/>
                  </a:cubicBezTo>
                  <a:cubicBezTo>
                    <a:pt x="422" y="197"/>
                    <a:pt x="422" y="197"/>
                    <a:pt x="422" y="197"/>
                  </a:cubicBezTo>
                  <a:cubicBezTo>
                    <a:pt x="422" y="395"/>
                    <a:pt x="422" y="395"/>
                    <a:pt x="422" y="395"/>
                  </a:cubicBezTo>
                  <a:cubicBezTo>
                    <a:pt x="547" y="395"/>
                    <a:pt x="547" y="395"/>
                    <a:pt x="547" y="395"/>
                  </a:cubicBezTo>
                  <a:cubicBezTo>
                    <a:pt x="547" y="332"/>
                    <a:pt x="547" y="332"/>
                    <a:pt x="547" y="332"/>
                  </a:cubicBezTo>
                  <a:cubicBezTo>
                    <a:pt x="547" y="326"/>
                    <a:pt x="552" y="321"/>
                    <a:pt x="559" y="321"/>
                  </a:cubicBezTo>
                  <a:cubicBezTo>
                    <a:pt x="656" y="321"/>
                    <a:pt x="656" y="321"/>
                    <a:pt x="656" y="321"/>
                  </a:cubicBezTo>
                  <a:cubicBezTo>
                    <a:pt x="659" y="315"/>
                    <a:pt x="666" y="311"/>
                    <a:pt x="674" y="311"/>
                  </a:cubicBezTo>
                  <a:cubicBezTo>
                    <a:pt x="685" y="311"/>
                    <a:pt x="695" y="321"/>
                    <a:pt x="695" y="332"/>
                  </a:cubicBezTo>
                  <a:cubicBezTo>
                    <a:pt x="695" y="344"/>
                    <a:pt x="685" y="354"/>
                    <a:pt x="674" y="354"/>
                  </a:cubicBezTo>
                  <a:cubicBezTo>
                    <a:pt x="666" y="354"/>
                    <a:pt x="659" y="350"/>
                    <a:pt x="656" y="344"/>
                  </a:cubicBezTo>
                  <a:cubicBezTo>
                    <a:pt x="570" y="344"/>
                    <a:pt x="570" y="344"/>
                    <a:pt x="570" y="344"/>
                  </a:cubicBezTo>
                  <a:cubicBezTo>
                    <a:pt x="570" y="406"/>
                    <a:pt x="570" y="406"/>
                    <a:pt x="570" y="406"/>
                  </a:cubicBezTo>
                  <a:cubicBezTo>
                    <a:pt x="570" y="413"/>
                    <a:pt x="565" y="418"/>
                    <a:pt x="559" y="418"/>
                  </a:cubicBezTo>
                  <a:cubicBezTo>
                    <a:pt x="422" y="418"/>
                    <a:pt x="422" y="418"/>
                    <a:pt x="422" y="418"/>
                  </a:cubicBezTo>
                  <a:cubicBezTo>
                    <a:pt x="422" y="671"/>
                    <a:pt x="422" y="671"/>
                    <a:pt x="422" y="671"/>
                  </a:cubicBezTo>
                  <a:cubicBezTo>
                    <a:pt x="455" y="671"/>
                    <a:pt x="455" y="671"/>
                    <a:pt x="455" y="671"/>
                  </a:cubicBezTo>
                  <a:cubicBezTo>
                    <a:pt x="455" y="671"/>
                    <a:pt x="456" y="671"/>
                    <a:pt x="457" y="671"/>
                  </a:cubicBezTo>
                  <a:cubicBezTo>
                    <a:pt x="485" y="671"/>
                    <a:pt x="485" y="671"/>
                    <a:pt x="485" y="671"/>
                  </a:cubicBezTo>
                  <a:cubicBezTo>
                    <a:pt x="485" y="671"/>
                    <a:pt x="486" y="671"/>
                    <a:pt x="487" y="671"/>
                  </a:cubicBezTo>
                  <a:cubicBezTo>
                    <a:pt x="532" y="671"/>
                    <a:pt x="532" y="671"/>
                    <a:pt x="532" y="671"/>
                  </a:cubicBezTo>
                  <a:cubicBezTo>
                    <a:pt x="532" y="635"/>
                    <a:pt x="532" y="635"/>
                    <a:pt x="532" y="635"/>
                  </a:cubicBezTo>
                  <a:cubicBezTo>
                    <a:pt x="525" y="631"/>
                    <a:pt x="521" y="624"/>
                    <a:pt x="521" y="617"/>
                  </a:cubicBezTo>
                  <a:cubicBezTo>
                    <a:pt x="521" y="605"/>
                    <a:pt x="531" y="595"/>
                    <a:pt x="543" y="595"/>
                  </a:cubicBezTo>
                  <a:cubicBezTo>
                    <a:pt x="555" y="595"/>
                    <a:pt x="564" y="605"/>
                    <a:pt x="564" y="617"/>
                  </a:cubicBezTo>
                  <a:cubicBezTo>
                    <a:pt x="564" y="624"/>
                    <a:pt x="560" y="631"/>
                    <a:pt x="554" y="635"/>
                  </a:cubicBezTo>
                  <a:cubicBezTo>
                    <a:pt x="554" y="682"/>
                    <a:pt x="554" y="682"/>
                    <a:pt x="554" y="682"/>
                  </a:cubicBezTo>
                  <a:cubicBezTo>
                    <a:pt x="554" y="688"/>
                    <a:pt x="549" y="694"/>
                    <a:pt x="543" y="694"/>
                  </a:cubicBezTo>
                  <a:cubicBezTo>
                    <a:pt x="496" y="694"/>
                    <a:pt x="496" y="694"/>
                    <a:pt x="496" y="694"/>
                  </a:cubicBezTo>
                  <a:cubicBezTo>
                    <a:pt x="496" y="738"/>
                    <a:pt x="496" y="738"/>
                    <a:pt x="496" y="738"/>
                  </a:cubicBezTo>
                  <a:cubicBezTo>
                    <a:pt x="502" y="742"/>
                    <a:pt x="506" y="749"/>
                    <a:pt x="506" y="756"/>
                  </a:cubicBezTo>
                  <a:cubicBezTo>
                    <a:pt x="506" y="768"/>
                    <a:pt x="497" y="778"/>
                    <a:pt x="485" y="778"/>
                  </a:cubicBezTo>
                  <a:cubicBezTo>
                    <a:pt x="473" y="778"/>
                    <a:pt x="463" y="768"/>
                    <a:pt x="463" y="756"/>
                  </a:cubicBezTo>
                  <a:cubicBezTo>
                    <a:pt x="463" y="749"/>
                    <a:pt x="467" y="742"/>
                    <a:pt x="474" y="738"/>
                  </a:cubicBezTo>
                  <a:cubicBezTo>
                    <a:pt x="474" y="694"/>
                    <a:pt x="474" y="694"/>
                    <a:pt x="474" y="694"/>
                  </a:cubicBezTo>
                  <a:cubicBezTo>
                    <a:pt x="422" y="694"/>
                    <a:pt x="422" y="694"/>
                    <a:pt x="422" y="694"/>
                  </a:cubicBezTo>
                  <a:cubicBezTo>
                    <a:pt x="422" y="787"/>
                    <a:pt x="422" y="787"/>
                    <a:pt x="422" y="787"/>
                  </a:cubicBezTo>
                  <a:cubicBezTo>
                    <a:pt x="422" y="813"/>
                    <a:pt x="438" y="836"/>
                    <a:pt x="466" y="836"/>
                  </a:cubicBezTo>
                  <a:cubicBezTo>
                    <a:pt x="528" y="836"/>
                    <a:pt x="609" y="760"/>
                    <a:pt x="614" y="695"/>
                  </a:cubicBezTo>
                  <a:cubicBezTo>
                    <a:pt x="683" y="674"/>
                    <a:pt x="734" y="606"/>
                    <a:pt x="734" y="525"/>
                  </a:cubicBezTo>
                  <a:cubicBezTo>
                    <a:pt x="734" y="489"/>
                    <a:pt x="724" y="456"/>
                    <a:pt x="706" y="428"/>
                  </a:cubicBezTo>
                  <a:close/>
                  <a:moveTo>
                    <a:pt x="649" y="629"/>
                  </a:moveTo>
                  <a:cubicBezTo>
                    <a:pt x="637" y="629"/>
                    <a:pt x="627" y="619"/>
                    <a:pt x="627" y="607"/>
                  </a:cubicBezTo>
                  <a:cubicBezTo>
                    <a:pt x="627" y="599"/>
                    <a:pt x="631" y="593"/>
                    <a:pt x="637" y="589"/>
                  </a:cubicBezTo>
                  <a:cubicBezTo>
                    <a:pt x="637" y="548"/>
                    <a:pt x="637" y="548"/>
                    <a:pt x="637" y="548"/>
                  </a:cubicBezTo>
                  <a:cubicBezTo>
                    <a:pt x="489" y="548"/>
                    <a:pt x="489" y="548"/>
                    <a:pt x="489" y="548"/>
                  </a:cubicBezTo>
                  <a:cubicBezTo>
                    <a:pt x="482" y="548"/>
                    <a:pt x="477" y="543"/>
                    <a:pt x="477" y="537"/>
                  </a:cubicBezTo>
                  <a:cubicBezTo>
                    <a:pt x="477" y="490"/>
                    <a:pt x="477" y="490"/>
                    <a:pt x="477" y="490"/>
                  </a:cubicBezTo>
                  <a:cubicBezTo>
                    <a:pt x="471" y="487"/>
                    <a:pt x="467" y="480"/>
                    <a:pt x="467" y="472"/>
                  </a:cubicBezTo>
                  <a:cubicBezTo>
                    <a:pt x="467" y="460"/>
                    <a:pt x="476" y="450"/>
                    <a:pt x="488" y="450"/>
                  </a:cubicBezTo>
                  <a:cubicBezTo>
                    <a:pt x="500" y="450"/>
                    <a:pt x="509" y="460"/>
                    <a:pt x="509" y="472"/>
                  </a:cubicBezTo>
                  <a:cubicBezTo>
                    <a:pt x="509" y="479"/>
                    <a:pt x="505" y="486"/>
                    <a:pt x="500" y="490"/>
                  </a:cubicBezTo>
                  <a:cubicBezTo>
                    <a:pt x="500" y="526"/>
                    <a:pt x="500" y="526"/>
                    <a:pt x="500" y="526"/>
                  </a:cubicBezTo>
                  <a:cubicBezTo>
                    <a:pt x="649" y="526"/>
                    <a:pt x="649" y="526"/>
                    <a:pt x="649" y="526"/>
                  </a:cubicBezTo>
                  <a:cubicBezTo>
                    <a:pt x="655" y="526"/>
                    <a:pt x="660" y="531"/>
                    <a:pt x="660" y="537"/>
                  </a:cubicBezTo>
                  <a:cubicBezTo>
                    <a:pt x="660" y="589"/>
                    <a:pt x="660" y="589"/>
                    <a:pt x="660" y="589"/>
                  </a:cubicBezTo>
                  <a:cubicBezTo>
                    <a:pt x="666" y="593"/>
                    <a:pt x="670" y="599"/>
                    <a:pt x="670" y="607"/>
                  </a:cubicBezTo>
                  <a:cubicBezTo>
                    <a:pt x="670" y="619"/>
                    <a:pt x="660" y="629"/>
                    <a:pt x="649" y="629"/>
                  </a:cubicBezTo>
                  <a:close/>
                </a:path>
              </a:pathLst>
            </a:custGeom>
            <a:solidFill>
              <a:sysClr val="windowText" lastClr="000000"/>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dirty="0">
                <a:ln>
                  <a:noFill/>
                </a:ln>
                <a:solidFill>
                  <a:prstClr val="black"/>
                </a:solidFill>
                <a:effectLst/>
                <a:uLnTx/>
                <a:uFillTx/>
                <a:latin typeface="メイリオ"/>
                <a:ea typeface="メイリオ"/>
              </a:endParaRPr>
            </a:p>
          </p:txBody>
        </p:sp>
      </p:grpSp>
      <p:grpSp>
        <p:nvGrpSpPr>
          <p:cNvPr id="99" name="bcgBugsGray_Big Data + Advanced Analytics">
            <a:extLst>
              <a:ext uri="{FF2B5EF4-FFF2-40B4-BE49-F238E27FC236}">
                <a16:creationId xmlns:a16="http://schemas.microsoft.com/office/drawing/2014/main" id="{AC4CA5D7-A190-548E-D36B-8115B550CCFD}"/>
              </a:ext>
            </a:extLst>
          </p:cNvPr>
          <p:cNvGrpSpPr>
            <a:grpSpLocks noChangeAspect="1"/>
          </p:cNvGrpSpPr>
          <p:nvPr/>
        </p:nvGrpSpPr>
        <p:grpSpPr bwMode="auto">
          <a:xfrm>
            <a:off x="10065326" y="4976686"/>
            <a:ext cx="502920" cy="502920"/>
            <a:chOff x="1734" y="1081"/>
            <a:chExt cx="288" cy="288"/>
          </a:xfrm>
        </p:grpSpPr>
        <p:sp>
          <p:nvSpPr>
            <p:cNvPr id="100" name="AutoShape 18">
              <a:extLst>
                <a:ext uri="{FF2B5EF4-FFF2-40B4-BE49-F238E27FC236}">
                  <a16:creationId xmlns:a16="http://schemas.microsoft.com/office/drawing/2014/main" id="{27E1D694-C0BB-7290-4125-CBEB738A7495}"/>
                </a:ext>
              </a:extLst>
            </p:cNvPr>
            <p:cNvSpPr>
              <a:spLocks noChangeAspect="1" noChangeArrowheads="1" noTextEdit="1"/>
            </p:cNvSpPr>
            <p:nvPr/>
          </p:nvSpPr>
          <p:spPr bwMode="auto">
            <a:xfrm>
              <a:off x="1734" y="1081"/>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dirty="0">
                <a:ln>
                  <a:noFill/>
                </a:ln>
                <a:solidFill>
                  <a:prstClr val="black"/>
                </a:solidFill>
                <a:effectLst/>
                <a:uLnTx/>
                <a:uFillTx/>
                <a:latin typeface="メイリオ"/>
                <a:ea typeface="メイリオ"/>
              </a:endParaRPr>
            </a:p>
          </p:txBody>
        </p:sp>
        <p:sp>
          <p:nvSpPr>
            <p:cNvPr id="101" name="Freeform 20">
              <a:extLst>
                <a:ext uri="{FF2B5EF4-FFF2-40B4-BE49-F238E27FC236}">
                  <a16:creationId xmlns:a16="http://schemas.microsoft.com/office/drawing/2014/main" id="{0741A9D0-BDDC-8CC1-EB11-C867D4E0BA85}"/>
                </a:ext>
              </a:extLst>
            </p:cNvPr>
            <p:cNvSpPr>
              <a:spLocks noEditPoints="1"/>
            </p:cNvSpPr>
            <p:nvPr/>
          </p:nvSpPr>
          <p:spPr bwMode="auto">
            <a:xfrm>
              <a:off x="1764" y="1111"/>
              <a:ext cx="228" cy="228"/>
            </a:xfrm>
            <a:custGeom>
              <a:avLst/>
              <a:gdLst>
                <a:gd name="T0" fmla="*/ 41 w 791"/>
                <a:gd name="T1" fmla="*/ 507 h 793"/>
                <a:gd name="T2" fmla="*/ 740 w 791"/>
                <a:gd name="T3" fmla="*/ 0 h 793"/>
                <a:gd name="T4" fmla="*/ 740 w 791"/>
                <a:gd name="T5" fmla="*/ 83 h 793"/>
                <a:gd name="T6" fmla="*/ 51 w 791"/>
                <a:gd name="T7" fmla="*/ 378 h 793"/>
                <a:gd name="T8" fmla="*/ 51 w 791"/>
                <a:gd name="T9" fmla="*/ 295 h 793"/>
                <a:gd name="T10" fmla="*/ 51 w 791"/>
                <a:gd name="T11" fmla="*/ 138 h 793"/>
                <a:gd name="T12" fmla="*/ 465 w 791"/>
                <a:gd name="T13" fmla="*/ 102 h 793"/>
                <a:gd name="T14" fmla="*/ 455 w 791"/>
                <a:gd name="T15" fmla="*/ 92 h 793"/>
                <a:gd name="T16" fmla="*/ 602 w 791"/>
                <a:gd name="T17" fmla="*/ 0 h 793"/>
                <a:gd name="T18" fmla="*/ 0 w 791"/>
                <a:gd name="T19" fmla="*/ 742 h 793"/>
                <a:gd name="T20" fmla="*/ 19 w 791"/>
                <a:gd name="T21" fmla="*/ 742 h 793"/>
                <a:gd name="T22" fmla="*/ 198 w 791"/>
                <a:gd name="T23" fmla="*/ 92 h 793"/>
                <a:gd name="T24" fmla="*/ 189 w 791"/>
                <a:gd name="T25" fmla="*/ 102 h 793"/>
                <a:gd name="T26" fmla="*/ 465 w 791"/>
                <a:gd name="T27" fmla="*/ 240 h 793"/>
                <a:gd name="T28" fmla="*/ 465 w 791"/>
                <a:gd name="T29" fmla="*/ 157 h 793"/>
                <a:gd name="T30" fmla="*/ 51 w 791"/>
                <a:gd name="T31" fmla="*/ 553 h 793"/>
                <a:gd name="T32" fmla="*/ 51 w 791"/>
                <a:gd name="T33" fmla="*/ 636 h 793"/>
                <a:gd name="T34" fmla="*/ 593 w 791"/>
                <a:gd name="T35" fmla="*/ 148 h 793"/>
                <a:gd name="T36" fmla="*/ 51 w 791"/>
                <a:gd name="T37" fmla="*/ 102 h 793"/>
                <a:gd name="T38" fmla="*/ 51 w 791"/>
                <a:gd name="T39" fmla="*/ 19 h 793"/>
                <a:gd name="T40" fmla="*/ 750 w 791"/>
                <a:gd name="T41" fmla="*/ 507 h 793"/>
                <a:gd name="T42" fmla="*/ 740 w 791"/>
                <a:gd name="T43" fmla="*/ 691 h 793"/>
                <a:gd name="T44" fmla="*/ 740 w 791"/>
                <a:gd name="T45" fmla="*/ 774 h 793"/>
                <a:gd name="T46" fmla="*/ 602 w 791"/>
                <a:gd name="T47" fmla="*/ 415 h 793"/>
                <a:gd name="T48" fmla="*/ 602 w 791"/>
                <a:gd name="T49" fmla="*/ 498 h 793"/>
                <a:gd name="T50" fmla="*/ 602 w 791"/>
                <a:gd name="T51" fmla="*/ 276 h 793"/>
                <a:gd name="T52" fmla="*/ 602 w 791"/>
                <a:gd name="T53" fmla="*/ 359 h 793"/>
                <a:gd name="T54" fmla="*/ 455 w 791"/>
                <a:gd name="T55" fmla="*/ 424 h 793"/>
                <a:gd name="T56" fmla="*/ 465 w 791"/>
                <a:gd name="T57" fmla="*/ 415 h 793"/>
                <a:gd name="T58" fmla="*/ 740 w 791"/>
                <a:gd name="T59" fmla="*/ 276 h 793"/>
                <a:gd name="T60" fmla="*/ 689 w 791"/>
                <a:gd name="T61" fmla="*/ 189 h 793"/>
                <a:gd name="T62" fmla="*/ 708 w 791"/>
                <a:gd name="T63" fmla="*/ 189 h 793"/>
                <a:gd name="T64" fmla="*/ 515 w 791"/>
                <a:gd name="T65" fmla="*/ 328 h 793"/>
                <a:gd name="T66" fmla="*/ 496 w 791"/>
                <a:gd name="T67" fmla="*/ 328 h 793"/>
                <a:gd name="T68" fmla="*/ 689 w 791"/>
                <a:gd name="T69" fmla="*/ 604 h 793"/>
                <a:gd name="T70" fmla="*/ 708 w 791"/>
                <a:gd name="T71" fmla="*/ 604 h 793"/>
                <a:gd name="T72" fmla="*/ 317 w 791"/>
                <a:gd name="T73" fmla="*/ 507 h 793"/>
                <a:gd name="T74" fmla="*/ 317 w 791"/>
                <a:gd name="T75" fmla="*/ 424 h 793"/>
                <a:gd name="T76" fmla="*/ 189 w 791"/>
                <a:gd name="T77" fmla="*/ 415 h 793"/>
                <a:gd name="T78" fmla="*/ 189 w 791"/>
                <a:gd name="T79" fmla="*/ 498 h 793"/>
                <a:gd name="T80" fmla="*/ 198 w 791"/>
                <a:gd name="T81" fmla="*/ 645 h 793"/>
                <a:gd name="T82" fmla="*/ 179 w 791"/>
                <a:gd name="T83" fmla="*/ 784 h 793"/>
                <a:gd name="T84" fmla="*/ 327 w 791"/>
                <a:gd name="T85" fmla="*/ 691 h 793"/>
                <a:gd name="T86" fmla="*/ 327 w 791"/>
                <a:gd name="T87" fmla="*/ 774 h 793"/>
                <a:gd name="T88" fmla="*/ 327 w 791"/>
                <a:gd name="T89" fmla="*/ 553 h 793"/>
                <a:gd name="T90" fmla="*/ 327 w 791"/>
                <a:gd name="T91" fmla="*/ 636 h 793"/>
                <a:gd name="T92" fmla="*/ 327 w 791"/>
                <a:gd name="T93" fmla="*/ 0 h 793"/>
                <a:gd name="T94" fmla="*/ 327 w 791"/>
                <a:gd name="T95" fmla="*/ 83 h 793"/>
                <a:gd name="T96" fmla="*/ 635 w 791"/>
                <a:gd name="T97" fmla="*/ 648 h 793"/>
                <a:gd name="T98" fmla="*/ 564 w 791"/>
                <a:gd name="T99" fmla="*/ 571 h 793"/>
                <a:gd name="T100" fmla="*/ 464 w 791"/>
                <a:gd name="T101" fmla="*/ 594 h 793"/>
                <a:gd name="T102" fmla="*/ 438 w 791"/>
                <a:gd name="T103" fmla="*/ 713 h 793"/>
                <a:gd name="T104" fmla="*/ 542 w 791"/>
                <a:gd name="T105" fmla="*/ 776 h 793"/>
                <a:gd name="T106" fmla="*/ 628 w 791"/>
                <a:gd name="T107" fmla="*/ 714 h 793"/>
                <a:gd name="T108" fmla="*/ 485 w 791"/>
                <a:gd name="T109" fmla="*/ 692 h 793"/>
                <a:gd name="T110" fmla="*/ 323 w 791"/>
                <a:gd name="T111" fmla="*/ 342 h 793"/>
                <a:gd name="T112" fmla="*/ 356 w 791"/>
                <a:gd name="T113" fmla="*/ 221 h 793"/>
                <a:gd name="T114" fmla="*/ 285 w 791"/>
                <a:gd name="T115" fmla="*/ 144 h 793"/>
                <a:gd name="T116" fmla="*/ 185 w 791"/>
                <a:gd name="T117" fmla="*/ 167 h 793"/>
                <a:gd name="T118" fmla="*/ 159 w 791"/>
                <a:gd name="T119" fmla="*/ 285 h 793"/>
                <a:gd name="T120" fmla="*/ 263 w 791"/>
                <a:gd name="T121" fmla="*/ 348 h 793"/>
                <a:gd name="T122" fmla="*/ 302 w 791"/>
                <a:gd name="T123" fmla="*/ 223 h 7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91" h="793">
                  <a:moveTo>
                    <a:pt x="60" y="507"/>
                  </a:moveTo>
                  <a:cubicBezTo>
                    <a:pt x="60" y="424"/>
                    <a:pt x="60" y="424"/>
                    <a:pt x="60" y="424"/>
                  </a:cubicBezTo>
                  <a:cubicBezTo>
                    <a:pt x="60" y="419"/>
                    <a:pt x="56" y="415"/>
                    <a:pt x="51" y="415"/>
                  </a:cubicBezTo>
                  <a:cubicBezTo>
                    <a:pt x="46" y="415"/>
                    <a:pt x="41" y="419"/>
                    <a:pt x="41" y="424"/>
                  </a:cubicBezTo>
                  <a:cubicBezTo>
                    <a:pt x="41" y="507"/>
                    <a:pt x="41" y="507"/>
                    <a:pt x="41" y="507"/>
                  </a:cubicBezTo>
                  <a:cubicBezTo>
                    <a:pt x="41" y="512"/>
                    <a:pt x="46" y="517"/>
                    <a:pt x="51" y="517"/>
                  </a:cubicBezTo>
                  <a:cubicBezTo>
                    <a:pt x="56" y="517"/>
                    <a:pt x="60" y="512"/>
                    <a:pt x="60" y="507"/>
                  </a:cubicBezTo>
                  <a:close/>
                  <a:moveTo>
                    <a:pt x="740" y="102"/>
                  </a:moveTo>
                  <a:cubicBezTo>
                    <a:pt x="768" y="102"/>
                    <a:pt x="791" y="79"/>
                    <a:pt x="791" y="51"/>
                  </a:cubicBezTo>
                  <a:cubicBezTo>
                    <a:pt x="791" y="23"/>
                    <a:pt x="768" y="0"/>
                    <a:pt x="740" y="0"/>
                  </a:cubicBezTo>
                  <a:cubicBezTo>
                    <a:pt x="712" y="0"/>
                    <a:pt x="689" y="23"/>
                    <a:pt x="689" y="51"/>
                  </a:cubicBezTo>
                  <a:cubicBezTo>
                    <a:pt x="689" y="79"/>
                    <a:pt x="712" y="102"/>
                    <a:pt x="740" y="102"/>
                  </a:cubicBezTo>
                  <a:close/>
                  <a:moveTo>
                    <a:pt x="740" y="19"/>
                  </a:moveTo>
                  <a:cubicBezTo>
                    <a:pt x="758" y="19"/>
                    <a:pt x="772" y="33"/>
                    <a:pt x="772" y="51"/>
                  </a:cubicBezTo>
                  <a:cubicBezTo>
                    <a:pt x="772" y="68"/>
                    <a:pt x="758" y="83"/>
                    <a:pt x="740" y="83"/>
                  </a:cubicBezTo>
                  <a:cubicBezTo>
                    <a:pt x="722" y="83"/>
                    <a:pt x="708" y="68"/>
                    <a:pt x="708" y="51"/>
                  </a:cubicBezTo>
                  <a:cubicBezTo>
                    <a:pt x="708" y="33"/>
                    <a:pt x="722" y="19"/>
                    <a:pt x="740" y="19"/>
                  </a:cubicBezTo>
                  <a:close/>
                  <a:moveTo>
                    <a:pt x="51" y="276"/>
                  </a:moveTo>
                  <a:cubicBezTo>
                    <a:pt x="23" y="276"/>
                    <a:pt x="0" y="299"/>
                    <a:pt x="0" y="328"/>
                  </a:cubicBezTo>
                  <a:cubicBezTo>
                    <a:pt x="0" y="356"/>
                    <a:pt x="23" y="378"/>
                    <a:pt x="51" y="378"/>
                  </a:cubicBezTo>
                  <a:cubicBezTo>
                    <a:pt x="79" y="378"/>
                    <a:pt x="102" y="356"/>
                    <a:pt x="102" y="328"/>
                  </a:cubicBezTo>
                  <a:cubicBezTo>
                    <a:pt x="102" y="299"/>
                    <a:pt x="79" y="276"/>
                    <a:pt x="51" y="276"/>
                  </a:cubicBezTo>
                  <a:close/>
                  <a:moveTo>
                    <a:pt x="51" y="359"/>
                  </a:moveTo>
                  <a:cubicBezTo>
                    <a:pt x="33" y="359"/>
                    <a:pt x="19" y="345"/>
                    <a:pt x="19" y="328"/>
                  </a:cubicBezTo>
                  <a:cubicBezTo>
                    <a:pt x="19" y="310"/>
                    <a:pt x="33" y="295"/>
                    <a:pt x="51" y="295"/>
                  </a:cubicBezTo>
                  <a:cubicBezTo>
                    <a:pt x="69" y="295"/>
                    <a:pt x="83" y="310"/>
                    <a:pt x="83" y="328"/>
                  </a:cubicBezTo>
                  <a:cubicBezTo>
                    <a:pt x="83" y="345"/>
                    <a:pt x="69" y="359"/>
                    <a:pt x="51" y="359"/>
                  </a:cubicBezTo>
                  <a:close/>
                  <a:moveTo>
                    <a:pt x="60" y="231"/>
                  </a:moveTo>
                  <a:cubicBezTo>
                    <a:pt x="60" y="148"/>
                    <a:pt x="60" y="148"/>
                    <a:pt x="60" y="148"/>
                  </a:cubicBezTo>
                  <a:cubicBezTo>
                    <a:pt x="60" y="142"/>
                    <a:pt x="56" y="138"/>
                    <a:pt x="51" y="138"/>
                  </a:cubicBezTo>
                  <a:cubicBezTo>
                    <a:pt x="46" y="138"/>
                    <a:pt x="41" y="142"/>
                    <a:pt x="41" y="148"/>
                  </a:cubicBezTo>
                  <a:cubicBezTo>
                    <a:pt x="41" y="231"/>
                    <a:pt x="41" y="231"/>
                    <a:pt x="41" y="231"/>
                  </a:cubicBezTo>
                  <a:cubicBezTo>
                    <a:pt x="41" y="236"/>
                    <a:pt x="46" y="240"/>
                    <a:pt x="51" y="240"/>
                  </a:cubicBezTo>
                  <a:cubicBezTo>
                    <a:pt x="56" y="240"/>
                    <a:pt x="60" y="236"/>
                    <a:pt x="60" y="231"/>
                  </a:cubicBezTo>
                  <a:close/>
                  <a:moveTo>
                    <a:pt x="465" y="102"/>
                  </a:moveTo>
                  <a:cubicBezTo>
                    <a:pt x="470" y="102"/>
                    <a:pt x="474" y="97"/>
                    <a:pt x="474" y="92"/>
                  </a:cubicBezTo>
                  <a:cubicBezTo>
                    <a:pt x="474" y="9"/>
                    <a:pt x="474" y="9"/>
                    <a:pt x="474" y="9"/>
                  </a:cubicBezTo>
                  <a:cubicBezTo>
                    <a:pt x="474" y="4"/>
                    <a:pt x="470" y="0"/>
                    <a:pt x="465" y="0"/>
                  </a:cubicBezTo>
                  <a:cubicBezTo>
                    <a:pt x="459" y="0"/>
                    <a:pt x="455" y="4"/>
                    <a:pt x="455" y="9"/>
                  </a:cubicBezTo>
                  <a:cubicBezTo>
                    <a:pt x="455" y="92"/>
                    <a:pt x="455" y="92"/>
                    <a:pt x="455" y="92"/>
                  </a:cubicBezTo>
                  <a:cubicBezTo>
                    <a:pt x="455" y="97"/>
                    <a:pt x="459" y="102"/>
                    <a:pt x="465" y="102"/>
                  </a:cubicBezTo>
                  <a:close/>
                  <a:moveTo>
                    <a:pt x="602" y="102"/>
                  </a:moveTo>
                  <a:cubicBezTo>
                    <a:pt x="607" y="102"/>
                    <a:pt x="612" y="97"/>
                    <a:pt x="612" y="92"/>
                  </a:cubicBezTo>
                  <a:cubicBezTo>
                    <a:pt x="612" y="9"/>
                    <a:pt x="612" y="9"/>
                    <a:pt x="612" y="9"/>
                  </a:cubicBezTo>
                  <a:cubicBezTo>
                    <a:pt x="612" y="4"/>
                    <a:pt x="607" y="0"/>
                    <a:pt x="602" y="0"/>
                  </a:cubicBezTo>
                  <a:cubicBezTo>
                    <a:pt x="597" y="0"/>
                    <a:pt x="593" y="4"/>
                    <a:pt x="593" y="9"/>
                  </a:cubicBezTo>
                  <a:cubicBezTo>
                    <a:pt x="593" y="92"/>
                    <a:pt x="593" y="92"/>
                    <a:pt x="593" y="92"/>
                  </a:cubicBezTo>
                  <a:cubicBezTo>
                    <a:pt x="593" y="97"/>
                    <a:pt x="597" y="102"/>
                    <a:pt x="602" y="102"/>
                  </a:cubicBezTo>
                  <a:close/>
                  <a:moveTo>
                    <a:pt x="51" y="691"/>
                  </a:moveTo>
                  <a:cubicBezTo>
                    <a:pt x="23" y="691"/>
                    <a:pt x="0" y="714"/>
                    <a:pt x="0" y="742"/>
                  </a:cubicBezTo>
                  <a:cubicBezTo>
                    <a:pt x="0" y="770"/>
                    <a:pt x="23" y="793"/>
                    <a:pt x="51" y="793"/>
                  </a:cubicBezTo>
                  <a:cubicBezTo>
                    <a:pt x="79" y="793"/>
                    <a:pt x="102" y="770"/>
                    <a:pt x="102" y="742"/>
                  </a:cubicBezTo>
                  <a:cubicBezTo>
                    <a:pt x="102" y="714"/>
                    <a:pt x="79" y="691"/>
                    <a:pt x="51" y="691"/>
                  </a:cubicBezTo>
                  <a:close/>
                  <a:moveTo>
                    <a:pt x="51" y="774"/>
                  </a:moveTo>
                  <a:cubicBezTo>
                    <a:pt x="33" y="774"/>
                    <a:pt x="19" y="760"/>
                    <a:pt x="19" y="742"/>
                  </a:cubicBezTo>
                  <a:cubicBezTo>
                    <a:pt x="19" y="725"/>
                    <a:pt x="33" y="710"/>
                    <a:pt x="51" y="710"/>
                  </a:cubicBezTo>
                  <a:cubicBezTo>
                    <a:pt x="69" y="710"/>
                    <a:pt x="83" y="725"/>
                    <a:pt x="83" y="742"/>
                  </a:cubicBezTo>
                  <a:cubicBezTo>
                    <a:pt x="83" y="760"/>
                    <a:pt x="69" y="774"/>
                    <a:pt x="51" y="774"/>
                  </a:cubicBezTo>
                  <a:close/>
                  <a:moveTo>
                    <a:pt x="189" y="102"/>
                  </a:moveTo>
                  <a:cubicBezTo>
                    <a:pt x="194" y="102"/>
                    <a:pt x="198" y="97"/>
                    <a:pt x="198" y="92"/>
                  </a:cubicBezTo>
                  <a:cubicBezTo>
                    <a:pt x="198" y="9"/>
                    <a:pt x="198" y="9"/>
                    <a:pt x="198" y="9"/>
                  </a:cubicBezTo>
                  <a:cubicBezTo>
                    <a:pt x="198" y="4"/>
                    <a:pt x="194" y="0"/>
                    <a:pt x="189" y="0"/>
                  </a:cubicBezTo>
                  <a:cubicBezTo>
                    <a:pt x="184" y="0"/>
                    <a:pt x="179" y="4"/>
                    <a:pt x="179" y="9"/>
                  </a:cubicBezTo>
                  <a:cubicBezTo>
                    <a:pt x="179" y="92"/>
                    <a:pt x="179" y="92"/>
                    <a:pt x="179" y="92"/>
                  </a:cubicBezTo>
                  <a:cubicBezTo>
                    <a:pt x="179" y="97"/>
                    <a:pt x="184" y="102"/>
                    <a:pt x="189" y="102"/>
                  </a:cubicBezTo>
                  <a:close/>
                  <a:moveTo>
                    <a:pt x="465" y="240"/>
                  </a:moveTo>
                  <a:cubicBezTo>
                    <a:pt x="493" y="240"/>
                    <a:pt x="515" y="217"/>
                    <a:pt x="515" y="189"/>
                  </a:cubicBezTo>
                  <a:cubicBezTo>
                    <a:pt x="515" y="161"/>
                    <a:pt x="493" y="138"/>
                    <a:pt x="465" y="138"/>
                  </a:cubicBezTo>
                  <a:cubicBezTo>
                    <a:pt x="436" y="138"/>
                    <a:pt x="413" y="161"/>
                    <a:pt x="413" y="189"/>
                  </a:cubicBezTo>
                  <a:cubicBezTo>
                    <a:pt x="413" y="217"/>
                    <a:pt x="436" y="240"/>
                    <a:pt x="465" y="240"/>
                  </a:cubicBezTo>
                  <a:close/>
                  <a:moveTo>
                    <a:pt x="465" y="157"/>
                  </a:moveTo>
                  <a:cubicBezTo>
                    <a:pt x="482" y="157"/>
                    <a:pt x="496" y="172"/>
                    <a:pt x="496" y="189"/>
                  </a:cubicBezTo>
                  <a:cubicBezTo>
                    <a:pt x="496" y="207"/>
                    <a:pt x="482" y="221"/>
                    <a:pt x="465" y="221"/>
                  </a:cubicBezTo>
                  <a:cubicBezTo>
                    <a:pt x="447" y="221"/>
                    <a:pt x="432" y="207"/>
                    <a:pt x="432" y="189"/>
                  </a:cubicBezTo>
                  <a:cubicBezTo>
                    <a:pt x="432" y="172"/>
                    <a:pt x="447" y="157"/>
                    <a:pt x="465" y="157"/>
                  </a:cubicBezTo>
                  <a:close/>
                  <a:moveTo>
                    <a:pt x="51" y="553"/>
                  </a:moveTo>
                  <a:cubicBezTo>
                    <a:pt x="23" y="553"/>
                    <a:pt x="0" y="576"/>
                    <a:pt x="0" y="604"/>
                  </a:cubicBezTo>
                  <a:cubicBezTo>
                    <a:pt x="0" y="632"/>
                    <a:pt x="23" y="655"/>
                    <a:pt x="51" y="655"/>
                  </a:cubicBezTo>
                  <a:cubicBezTo>
                    <a:pt x="79" y="655"/>
                    <a:pt x="102" y="632"/>
                    <a:pt x="102" y="604"/>
                  </a:cubicBezTo>
                  <a:cubicBezTo>
                    <a:pt x="102" y="576"/>
                    <a:pt x="79" y="553"/>
                    <a:pt x="51" y="553"/>
                  </a:cubicBezTo>
                  <a:close/>
                  <a:moveTo>
                    <a:pt x="51" y="636"/>
                  </a:moveTo>
                  <a:cubicBezTo>
                    <a:pt x="33" y="636"/>
                    <a:pt x="19" y="621"/>
                    <a:pt x="19" y="604"/>
                  </a:cubicBezTo>
                  <a:cubicBezTo>
                    <a:pt x="19" y="586"/>
                    <a:pt x="33" y="572"/>
                    <a:pt x="51" y="572"/>
                  </a:cubicBezTo>
                  <a:cubicBezTo>
                    <a:pt x="69" y="572"/>
                    <a:pt x="83" y="586"/>
                    <a:pt x="83" y="604"/>
                  </a:cubicBezTo>
                  <a:cubicBezTo>
                    <a:pt x="83" y="621"/>
                    <a:pt x="69" y="636"/>
                    <a:pt x="51" y="636"/>
                  </a:cubicBezTo>
                  <a:close/>
                  <a:moveTo>
                    <a:pt x="602" y="240"/>
                  </a:moveTo>
                  <a:cubicBezTo>
                    <a:pt x="607" y="240"/>
                    <a:pt x="612" y="236"/>
                    <a:pt x="612" y="231"/>
                  </a:cubicBezTo>
                  <a:cubicBezTo>
                    <a:pt x="612" y="148"/>
                    <a:pt x="612" y="148"/>
                    <a:pt x="612" y="148"/>
                  </a:cubicBezTo>
                  <a:cubicBezTo>
                    <a:pt x="612" y="142"/>
                    <a:pt x="607" y="138"/>
                    <a:pt x="602" y="138"/>
                  </a:cubicBezTo>
                  <a:cubicBezTo>
                    <a:pt x="597" y="138"/>
                    <a:pt x="593" y="142"/>
                    <a:pt x="593" y="148"/>
                  </a:cubicBezTo>
                  <a:cubicBezTo>
                    <a:pt x="593" y="231"/>
                    <a:pt x="593" y="231"/>
                    <a:pt x="593" y="231"/>
                  </a:cubicBezTo>
                  <a:cubicBezTo>
                    <a:pt x="593" y="236"/>
                    <a:pt x="597" y="240"/>
                    <a:pt x="602" y="240"/>
                  </a:cubicBezTo>
                  <a:close/>
                  <a:moveTo>
                    <a:pt x="51" y="0"/>
                  </a:moveTo>
                  <a:cubicBezTo>
                    <a:pt x="23" y="0"/>
                    <a:pt x="0" y="23"/>
                    <a:pt x="0" y="51"/>
                  </a:cubicBezTo>
                  <a:cubicBezTo>
                    <a:pt x="0" y="79"/>
                    <a:pt x="23" y="102"/>
                    <a:pt x="51" y="102"/>
                  </a:cubicBezTo>
                  <a:cubicBezTo>
                    <a:pt x="79" y="102"/>
                    <a:pt x="102" y="79"/>
                    <a:pt x="102" y="51"/>
                  </a:cubicBezTo>
                  <a:cubicBezTo>
                    <a:pt x="102" y="23"/>
                    <a:pt x="79" y="0"/>
                    <a:pt x="51" y="0"/>
                  </a:cubicBezTo>
                  <a:close/>
                  <a:moveTo>
                    <a:pt x="51" y="83"/>
                  </a:moveTo>
                  <a:cubicBezTo>
                    <a:pt x="33" y="83"/>
                    <a:pt x="19" y="68"/>
                    <a:pt x="19" y="51"/>
                  </a:cubicBezTo>
                  <a:cubicBezTo>
                    <a:pt x="19" y="33"/>
                    <a:pt x="33" y="19"/>
                    <a:pt x="51" y="19"/>
                  </a:cubicBezTo>
                  <a:cubicBezTo>
                    <a:pt x="69" y="19"/>
                    <a:pt x="83" y="33"/>
                    <a:pt x="83" y="51"/>
                  </a:cubicBezTo>
                  <a:cubicBezTo>
                    <a:pt x="83" y="68"/>
                    <a:pt x="69" y="83"/>
                    <a:pt x="51" y="83"/>
                  </a:cubicBezTo>
                  <a:close/>
                  <a:moveTo>
                    <a:pt x="731" y="507"/>
                  </a:moveTo>
                  <a:cubicBezTo>
                    <a:pt x="731" y="512"/>
                    <a:pt x="735" y="517"/>
                    <a:pt x="740" y="517"/>
                  </a:cubicBezTo>
                  <a:cubicBezTo>
                    <a:pt x="745" y="517"/>
                    <a:pt x="750" y="512"/>
                    <a:pt x="750" y="507"/>
                  </a:cubicBezTo>
                  <a:cubicBezTo>
                    <a:pt x="750" y="424"/>
                    <a:pt x="750" y="424"/>
                    <a:pt x="750" y="424"/>
                  </a:cubicBezTo>
                  <a:cubicBezTo>
                    <a:pt x="750" y="419"/>
                    <a:pt x="745" y="415"/>
                    <a:pt x="740" y="415"/>
                  </a:cubicBezTo>
                  <a:cubicBezTo>
                    <a:pt x="735" y="415"/>
                    <a:pt x="731" y="419"/>
                    <a:pt x="731" y="424"/>
                  </a:cubicBezTo>
                  <a:cubicBezTo>
                    <a:pt x="731" y="507"/>
                    <a:pt x="731" y="507"/>
                    <a:pt x="731" y="507"/>
                  </a:cubicBezTo>
                  <a:close/>
                  <a:moveTo>
                    <a:pt x="740" y="691"/>
                  </a:moveTo>
                  <a:cubicBezTo>
                    <a:pt x="712" y="691"/>
                    <a:pt x="689" y="714"/>
                    <a:pt x="689" y="742"/>
                  </a:cubicBezTo>
                  <a:cubicBezTo>
                    <a:pt x="689" y="770"/>
                    <a:pt x="712" y="793"/>
                    <a:pt x="740" y="793"/>
                  </a:cubicBezTo>
                  <a:cubicBezTo>
                    <a:pt x="768" y="793"/>
                    <a:pt x="791" y="770"/>
                    <a:pt x="791" y="742"/>
                  </a:cubicBezTo>
                  <a:cubicBezTo>
                    <a:pt x="791" y="714"/>
                    <a:pt x="768" y="691"/>
                    <a:pt x="740" y="691"/>
                  </a:cubicBezTo>
                  <a:close/>
                  <a:moveTo>
                    <a:pt x="740" y="774"/>
                  </a:moveTo>
                  <a:cubicBezTo>
                    <a:pt x="722" y="774"/>
                    <a:pt x="708" y="760"/>
                    <a:pt x="708" y="742"/>
                  </a:cubicBezTo>
                  <a:cubicBezTo>
                    <a:pt x="708" y="725"/>
                    <a:pt x="722" y="710"/>
                    <a:pt x="740" y="710"/>
                  </a:cubicBezTo>
                  <a:cubicBezTo>
                    <a:pt x="758" y="710"/>
                    <a:pt x="772" y="725"/>
                    <a:pt x="772" y="742"/>
                  </a:cubicBezTo>
                  <a:cubicBezTo>
                    <a:pt x="772" y="760"/>
                    <a:pt x="758" y="774"/>
                    <a:pt x="740" y="774"/>
                  </a:cubicBezTo>
                  <a:close/>
                  <a:moveTo>
                    <a:pt x="602" y="415"/>
                  </a:moveTo>
                  <a:cubicBezTo>
                    <a:pt x="574" y="415"/>
                    <a:pt x="551" y="437"/>
                    <a:pt x="551" y="466"/>
                  </a:cubicBezTo>
                  <a:cubicBezTo>
                    <a:pt x="551" y="494"/>
                    <a:pt x="574" y="517"/>
                    <a:pt x="602" y="517"/>
                  </a:cubicBezTo>
                  <a:cubicBezTo>
                    <a:pt x="630" y="517"/>
                    <a:pt x="653" y="494"/>
                    <a:pt x="653" y="466"/>
                  </a:cubicBezTo>
                  <a:cubicBezTo>
                    <a:pt x="653" y="437"/>
                    <a:pt x="630" y="415"/>
                    <a:pt x="602" y="415"/>
                  </a:cubicBezTo>
                  <a:close/>
                  <a:moveTo>
                    <a:pt x="602" y="498"/>
                  </a:moveTo>
                  <a:cubicBezTo>
                    <a:pt x="585" y="498"/>
                    <a:pt x="570" y="483"/>
                    <a:pt x="570" y="466"/>
                  </a:cubicBezTo>
                  <a:cubicBezTo>
                    <a:pt x="570" y="448"/>
                    <a:pt x="585" y="434"/>
                    <a:pt x="602" y="434"/>
                  </a:cubicBezTo>
                  <a:cubicBezTo>
                    <a:pt x="620" y="434"/>
                    <a:pt x="634" y="448"/>
                    <a:pt x="634" y="466"/>
                  </a:cubicBezTo>
                  <a:cubicBezTo>
                    <a:pt x="634" y="483"/>
                    <a:pt x="620" y="498"/>
                    <a:pt x="602" y="498"/>
                  </a:cubicBezTo>
                  <a:close/>
                  <a:moveTo>
                    <a:pt x="602" y="276"/>
                  </a:moveTo>
                  <a:cubicBezTo>
                    <a:pt x="574" y="276"/>
                    <a:pt x="551" y="299"/>
                    <a:pt x="551" y="328"/>
                  </a:cubicBezTo>
                  <a:cubicBezTo>
                    <a:pt x="551" y="356"/>
                    <a:pt x="574" y="378"/>
                    <a:pt x="602" y="378"/>
                  </a:cubicBezTo>
                  <a:cubicBezTo>
                    <a:pt x="630" y="378"/>
                    <a:pt x="653" y="356"/>
                    <a:pt x="653" y="328"/>
                  </a:cubicBezTo>
                  <a:cubicBezTo>
                    <a:pt x="653" y="299"/>
                    <a:pt x="630" y="276"/>
                    <a:pt x="602" y="276"/>
                  </a:cubicBezTo>
                  <a:close/>
                  <a:moveTo>
                    <a:pt x="602" y="359"/>
                  </a:moveTo>
                  <a:cubicBezTo>
                    <a:pt x="585" y="359"/>
                    <a:pt x="570" y="345"/>
                    <a:pt x="570" y="328"/>
                  </a:cubicBezTo>
                  <a:cubicBezTo>
                    <a:pt x="570" y="310"/>
                    <a:pt x="585" y="295"/>
                    <a:pt x="602" y="295"/>
                  </a:cubicBezTo>
                  <a:cubicBezTo>
                    <a:pt x="620" y="295"/>
                    <a:pt x="634" y="310"/>
                    <a:pt x="634" y="328"/>
                  </a:cubicBezTo>
                  <a:cubicBezTo>
                    <a:pt x="634" y="345"/>
                    <a:pt x="620" y="359"/>
                    <a:pt x="602" y="359"/>
                  </a:cubicBezTo>
                  <a:close/>
                  <a:moveTo>
                    <a:pt x="455" y="424"/>
                  </a:moveTo>
                  <a:cubicBezTo>
                    <a:pt x="455" y="507"/>
                    <a:pt x="455" y="507"/>
                    <a:pt x="455" y="507"/>
                  </a:cubicBezTo>
                  <a:cubicBezTo>
                    <a:pt x="455" y="512"/>
                    <a:pt x="459" y="517"/>
                    <a:pt x="465" y="517"/>
                  </a:cubicBezTo>
                  <a:cubicBezTo>
                    <a:pt x="470" y="517"/>
                    <a:pt x="474" y="512"/>
                    <a:pt x="474" y="507"/>
                  </a:cubicBezTo>
                  <a:cubicBezTo>
                    <a:pt x="474" y="424"/>
                    <a:pt x="474" y="424"/>
                    <a:pt x="474" y="424"/>
                  </a:cubicBezTo>
                  <a:cubicBezTo>
                    <a:pt x="474" y="419"/>
                    <a:pt x="470" y="415"/>
                    <a:pt x="465" y="415"/>
                  </a:cubicBezTo>
                  <a:cubicBezTo>
                    <a:pt x="459" y="415"/>
                    <a:pt x="455" y="419"/>
                    <a:pt x="455" y="424"/>
                  </a:cubicBezTo>
                  <a:close/>
                  <a:moveTo>
                    <a:pt x="740" y="378"/>
                  </a:moveTo>
                  <a:cubicBezTo>
                    <a:pt x="745" y="378"/>
                    <a:pt x="750" y="374"/>
                    <a:pt x="750" y="369"/>
                  </a:cubicBezTo>
                  <a:cubicBezTo>
                    <a:pt x="750" y="286"/>
                    <a:pt x="750" y="286"/>
                    <a:pt x="750" y="286"/>
                  </a:cubicBezTo>
                  <a:cubicBezTo>
                    <a:pt x="750" y="281"/>
                    <a:pt x="745" y="276"/>
                    <a:pt x="740" y="276"/>
                  </a:cubicBezTo>
                  <a:cubicBezTo>
                    <a:pt x="735" y="276"/>
                    <a:pt x="731" y="281"/>
                    <a:pt x="731" y="286"/>
                  </a:cubicBezTo>
                  <a:cubicBezTo>
                    <a:pt x="731" y="369"/>
                    <a:pt x="731" y="369"/>
                    <a:pt x="731" y="369"/>
                  </a:cubicBezTo>
                  <a:cubicBezTo>
                    <a:pt x="731" y="374"/>
                    <a:pt x="735" y="378"/>
                    <a:pt x="740" y="378"/>
                  </a:cubicBezTo>
                  <a:close/>
                  <a:moveTo>
                    <a:pt x="740" y="138"/>
                  </a:moveTo>
                  <a:cubicBezTo>
                    <a:pt x="712" y="138"/>
                    <a:pt x="689" y="161"/>
                    <a:pt x="689" y="189"/>
                  </a:cubicBezTo>
                  <a:cubicBezTo>
                    <a:pt x="689" y="217"/>
                    <a:pt x="712" y="240"/>
                    <a:pt x="740" y="240"/>
                  </a:cubicBezTo>
                  <a:cubicBezTo>
                    <a:pt x="768" y="240"/>
                    <a:pt x="791" y="217"/>
                    <a:pt x="791" y="189"/>
                  </a:cubicBezTo>
                  <a:cubicBezTo>
                    <a:pt x="791" y="161"/>
                    <a:pt x="768" y="138"/>
                    <a:pt x="740" y="138"/>
                  </a:cubicBezTo>
                  <a:close/>
                  <a:moveTo>
                    <a:pt x="740" y="221"/>
                  </a:moveTo>
                  <a:cubicBezTo>
                    <a:pt x="722" y="221"/>
                    <a:pt x="708" y="207"/>
                    <a:pt x="708" y="189"/>
                  </a:cubicBezTo>
                  <a:cubicBezTo>
                    <a:pt x="708" y="172"/>
                    <a:pt x="722" y="157"/>
                    <a:pt x="740" y="157"/>
                  </a:cubicBezTo>
                  <a:cubicBezTo>
                    <a:pt x="758" y="157"/>
                    <a:pt x="772" y="172"/>
                    <a:pt x="772" y="189"/>
                  </a:cubicBezTo>
                  <a:cubicBezTo>
                    <a:pt x="772" y="207"/>
                    <a:pt x="758" y="221"/>
                    <a:pt x="740" y="221"/>
                  </a:cubicBezTo>
                  <a:close/>
                  <a:moveTo>
                    <a:pt x="465" y="378"/>
                  </a:moveTo>
                  <a:cubicBezTo>
                    <a:pt x="493" y="378"/>
                    <a:pt x="515" y="356"/>
                    <a:pt x="515" y="328"/>
                  </a:cubicBezTo>
                  <a:cubicBezTo>
                    <a:pt x="515" y="299"/>
                    <a:pt x="493" y="276"/>
                    <a:pt x="465" y="276"/>
                  </a:cubicBezTo>
                  <a:cubicBezTo>
                    <a:pt x="436" y="276"/>
                    <a:pt x="413" y="299"/>
                    <a:pt x="413" y="328"/>
                  </a:cubicBezTo>
                  <a:cubicBezTo>
                    <a:pt x="413" y="356"/>
                    <a:pt x="436" y="378"/>
                    <a:pt x="465" y="378"/>
                  </a:cubicBezTo>
                  <a:close/>
                  <a:moveTo>
                    <a:pt x="465" y="295"/>
                  </a:moveTo>
                  <a:cubicBezTo>
                    <a:pt x="482" y="295"/>
                    <a:pt x="496" y="310"/>
                    <a:pt x="496" y="328"/>
                  </a:cubicBezTo>
                  <a:cubicBezTo>
                    <a:pt x="496" y="345"/>
                    <a:pt x="482" y="359"/>
                    <a:pt x="465" y="359"/>
                  </a:cubicBezTo>
                  <a:cubicBezTo>
                    <a:pt x="447" y="359"/>
                    <a:pt x="432" y="345"/>
                    <a:pt x="432" y="328"/>
                  </a:cubicBezTo>
                  <a:cubicBezTo>
                    <a:pt x="432" y="310"/>
                    <a:pt x="447" y="295"/>
                    <a:pt x="465" y="295"/>
                  </a:cubicBezTo>
                  <a:close/>
                  <a:moveTo>
                    <a:pt x="740" y="553"/>
                  </a:moveTo>
                  <a:cubicBezTo>
                    <a:pt x="712" y="553"/>
                    <a:pt x="689" y="576"/>
                    <a:pt x="689" y="604"/>
                  </a:cubicBezTo>
                  <a:cubicBezTo>
                    <a:pt x="689" y="632"/>
                    <a:pt x="712" y="655"/>
                    <a:pt x="740" y="655"/>
                  </a:cubicBezTo>
                  <a:cubicBezTo>
                    <a:pt x="768" y="655"/>
                    <a:pt x="791" y="632"/>
                    <a:pt x="791" y="604"/>
                  </a:cubicBezTo>
                  <a:cubicBezTo>
                    <a:pt x="791" y="576"/>
                    <a:pt x="768" y="553"/>
                    <a:pt x="740" y="553"/>
                  </a:cubicBezTo>
                  <a:close/>
                  <a:moveTo>
                    <a:pt x="740" y="636"/>
                  </a:moveTo>
                  <a:cubicBezTo>
                    <a:pt x="722" y="636"/>
                    <a:pt x="708" y="621"/>
                    <a:pt x="708" y="604"/>
                  </a:cubicBezTo>
                  <a:cubicBezTo>
                    <a:pt x="708" y="586"/>
                    <a:pt x="722" y="572"/>
                    <a:pt x="740" y="572"/>
                  </a:cubicBezTo>
                  <a:cubicBezTo>
                    <a:pt x="758" y="572"/>
                    <a:pt x="772" y="586"/>
                    <a:pt x="772" y="604"/>
                  </a:cubicBezTo>
                  <a:cubicBezTo>
                    <a:pt x="772" y="621"/>
                    <a:pt x="758" y="636"/>
                    <a:pt x="740" y="636"/>
                  </a:cubicBezTo>
                  <a:close/>
                  <a:moveTo>
                    <a:pt x="317" y="424"/>
                  </a:moveTo>
                  <a:cubicBezTo>
                    <a:pt x="317" y="507"/>
                    <a:pt x="317" y="507"/>
                    <a:pt x="317" y="507"/>
                  </a:cubicBezTo>
                  <a:cubicBezTo>
                    <a:pt x="317" y="512"/>
                    <a:pt x="321" y="517"/>
                    <a:pt x="327" y="517"/>
                  </a:cubicBezTo>
                  <a:cubicBezTo>
                    <a:pt x="332" y="517"/>
                    <a:pt x="336" y="512"/>
                    <a:pt x="336" y="507"/>
                  </a:cubicBezTo>
                  <a:cubicBezTo>
                    <a:pt x="336" y="424"/>
                    <a:pt x="336" y="424"/>
                    <a:pt x="336" y="424"/>
                  </a:cubicBezTo>
                  <a:cubicBezTo>
                    <a:pt x="336" y="419"/>
                    <a:pt x="332" y="415"/>
                    <a:pt x="327" y="415"/>
                  </a:cubicBezTo>
                  <a:cubicBezTo>
                    <a:pt x="321" y="415"/>
                    <a:pt x="317" y="419"/>
                    <a:pt x="317" y="424"/>
                  </a:cubicBezTo>
                  <a:close/>
                  <a:moveTo>
                    <a:pt x="189" y="415"/>
                  </a:moveTo>
                  <a:cubicBezTo>
                    <a:pt x="161" y="415"/>
                    <a:pt x="138" y="437"/>
                    <a:pt x="138" y="466"/>
                  </a:cubicBezTo>
                  <a:cubicBezTo>
                    <a:pt x="138" y="494"/>
                    <a:pt x="161" y="517"/>
                    <a:pt x="189" y="517"/>
                  </a:cubicBezTo>
                  <a:cubicBezTo>
                    <a:pt x="217" y="517"/>
                    <a:pt x="240" y="494"/>
                    <a:pt x="240" y="466"/>
                  </a:cubicBezTo>
                  <a:cubicBezTo>
                    <a:pt x="240" y="437"/>
                    <a:pt x="217" y="415"/>
                    <a:pt x="189" y="415"/>
                  </a:cubicBezTo>
                  <a:close/>
                  <a:moveTo>
                    <a:pt x="189" y="498"/>
                  </a:moveTo>
                  <a:cubicBezTo>
                    <a:pt x="171" y="498"/>
                    <a:pt x="157" y="483"/>
                    <a:pt x="157" y="466"/>
                  </a:cubicBezTo>
                  <a:cubicBezTo>
                    <a:pt x="157" y="448"/>
                    <a:pt x="171" y="434"/>
                    <a:pt x="189" y="434"/>
                  </a:cubicBezTo>
                  <a:cubicBezTo>
                    <a:pt x="206" y="434"/>
                    <a:pt x="221" y="448"/>
                    <a:pt x="221" y="466"/>
                  </a:cubicBezTo>
                  <a:cubicBezTo>
                    <a:pt x="221" y="483"/>
                    <a:pt x="206" y="498"/>
                    <a:pt x="189" y="498"/>
                  </a:cubicBezTo>
                  <a:close/>
                  <a:moveTo>
                    <a:pt x="189" y="553"/>
                  </a:moveTo>
                  <a:cubicBezTo>
                    <a:pt x="184" y="553"/>
                    <a:pt x="179" y="557"/>
                    <a:pt x="179" y="562"/>
                  </a:cubicBezTo>
                  <a:cubicBezTo>
                    <a:pt x="179" y="645"/>
                    <a:pt x="179" y="645"/>
                    <a:pt x="179" y="645"/>
                  </a:cubicBezTo>
                  <a:cubicBezTo>
                    <a:pt x="179" y="651"/>
                    <a:pt x="184" y="655"/>
                    <a:pt x="189" y="655"/>
                  </a:cubicBezTo>
                  <a:cubicBezTo>
                    <a:pt x="194" y="655"/>
                    <a:pt x="198" y="651"/>
                    <a:pt x="198" y="645"/>
                  </a:cubicBezTo>
                  <a:cubicBezTo>
                    <a:pt x="198" y="562"/>
                    <a:pt x="198" y="562"/>
                    <a:pt x="198" y="562"/>
                  </a:cubicBezTo>
                  <a:cubicBezTo>
                    <a:pt x="198" y="557"/>
                    <a:pt x="194" y="553"/>
                    <a:pt x="189" y="553"/>
                  </a:cubicBezTo>
                  <a:close/>
                  <a:moveTo>
                    <a:pt x="189" y="691"/>
                  </a:moveTo>
                  <a:cubicBezTo>
                    <a:pt x="184" y="691"/>
                    <a:pt x="179" y="696"/>
                    <a:pt x="179" y="701"/>
                  </a:cubicBezTo>
                  <a:cubicBezTo>
                    <a:pt x="179" y="784"/>
                    <a:pt x="179" y="784"/>
                    <a:pt x="179" y="784"/>
                  </a:cubicBezTo>
                  <a:cubicBezTo>
                    <a:pt x="179" y="789"/>
                    <a:pt x="184" y="793"/>
                    <a:pt x="189" y="793"/>
                  </a:cubicBezTo>
                  <a:cubicBezTo>
                    <a:pt x="194" y="793"/>
                    <a:pt x="198" y="789"/>
                    <a:pt x="198" y="784"/>
                  </a:cubicBezTo>
                  <a:cubicBezTo>
                    <a:pt x="198" y="701"/>
                    <a:pt x="198" y="701"/>
                    <a:pt x="198" y="701"/>
                  </a:cubicBezTo>
                  <a:cubicBezTo>
                    <a:pt x="198" y="696"/>
                    <a:pt x="194" y="691"/>
                    <a:pt x="189" y="691"/>
                  </a:cubicBezTo>
                  <a:close/>
                  <a:moveTo>
                    <a:pt x="327" y="691"/>
                  </a:moveTo>
                  <a:cubicBezTo>
                    <a:pt x="298" y="691"/>
                    <a:pt x="276" y="714"/>
                    <a:pt x="276" y="742"/>
                  </a:cubicBezTo>
                  <a:cubicBezTo>
                    <a:pt x="276" y="770"/>
                    <a:pt x="298" y="793"/>
                    <a:pt x="327" y="793"/>
                  </a:cubicBezTo>
                  <a:cubicBezTo>
                    <a:pt x="355" y="793"/>
                    <a:pt x="378" y="770"/>
                    <a:pt x="378" y="742"/>
                  </a:cubicBezTo>
                  <a:cubicBezTo>
                    <a:pt x="378" y="714"/>
                    <a:pt x="355" y="691"/>
                    <a:pt x="327" y="691"/>
                  </a:cubicBezTo>
                  <a:close/>
                  <a:moveTo>
                    <a:pt x="327" y="774"/>
                  </a:moveTo>
                  <a:cubicBezTo>
                    <a:pt x="309" y="774"/>
                    <a:pt x="295" y="760"/>
                    <a:pt x="295" y="742"/>
                  </a:cubicBezTo>
                  <a:cubicBezTo>
                    <a:pt x="295" y="725"/>
                    <a:pt x="309" y="710"/>
                    <a:pt x="327" y="710"/>
                  </a:cubicBezTo>
                  <a:cubicBezTo>
                    <a:pt x="344" y="710"/>
                    <a:pt x="359" y="725"/>
                    <a:pt x="359" y="742"/>
                  </a:cubicBezTo>
                  <a:cubicBezTo>
                    <a:pt x="359" y="760"/>
                    <a:pt x="344" y="774"/>
                    <a:pt x="327" y="774"/>
                  </a:cubicBezTo>
                  <a:close/>
                  <a:moveTo>
                    <a:pt x="327" y="553"/>
                  </a:moveTo>
                  <a:cubicBezTo>
                    <a:pt x="298" y="553"/>
                    <a:pt x="276" y="576"/>
                    <a:pt x="276" y="604"/>
                  </a:cubicBezTo>
                  <a:cubicBezTo>
                    <a:pt x="276" y="632"/>
                    <a:pt x="298" y="655"/>
                    <a:pt x="327" y="655"/>
                  </a:cubicBezTo>
                  <a:cubicBezTo>
                    <a:pt x="355" y="655"/>
                    <a:pt x="378" y="632"/>
                    <a:pt x="378" y="604"/>
                  </a:cubicBezTo>
                  <a:cubicBezTo>
                    <a:pt x="378" y="576"/>
                    <a:pt x="355" y="553"/>
                    <a:pt x="327" y="553"/>
                  </a:cubicBezTo>
                  <a:close/>
                  <a:moveTo>
                    <a:pt x="327" y="636"/>
                  </a:moveTo>
                  <a:cubicBezTo>
                    <a:pt x="309" y="636"/>
                    <a:pt x="295" y="621"/>
                    <a:pt x="295" y="604"/>
                  </a:cubicBezTo>
                  <a:cubicBezTo>
                    <a:pt x="295" y="586"/>
                    <a:pt x="309" y="572"/>
                    <a:pt x="327" y="572"/>
                  </a:cubicBezTo>
                  <a:cubicBezTo>
                    <a:pt x="344" y="572"/>
                    <a:pt x="359" y="586"/>
                    <a:pt x="359" y="604"/>
                  </a:cubicBezTo>
                  <a:cubicBezTo>
                    <a:pt x="359" y="621"/>
                    <a:pt x="344" y="636"/>
                    <a:pt x="327" y="636"/>
                  </a:cubicBezTo>
                  <a:close/>
                  <a:moveTo>
                    <a:pt x="327" y="0"/>
                  </a:moveTo>
                  <a:cubicBezTo>
                    <a:pt x="298" y="0"/>
                    <a:pt x="276" y="23"/>
                    <a:pt x="276" y="51"/>
                  </a:cubicBezTo>
                  <a:cubicBezTo>
                    <a:pt x="276" y="79"/>
                    <a:pt x="298" y="102"/>
                    <a:pt x="327" y="102"/>
                  </a:cubicBezTo>
                  <a:cubicBezTo>
                    <a:pt x="355" y="102"/>
                    <a:pt x="378" y="79"/>
                    <a:pt x="378" y="51"/>
                  </a:cubicBezTo>
                  <a:cubicBezTo>
                    <a:pt x="378" y="23"/>
                    <a:pt x="355" y="0"/>
                    <a:pt x="327" y="0"/>
                  </a:cubicBezTo>
                  <a:close/>
                  <a:moveTo>
                    <a:pt x="327" y="83"/>
                  </a:moveTo>
                  <a:cubicBezTo>
                    <a:pt x="309" y="83"/>
                    <a:pt x="295" y="68"/>
                    <a:pt x="295" y="51"/>
                  </a:cubicBezTo>
                  <a:cubicBezTo>
                    <a:pt x="295" y="33"/>
                    <a:pt x="309" y="19"/>
                    <a:pt x="327" y="19"/>
                  </a:cubicBezTo>
                  <a:cubicBezTo>
                    <a:pt x="344" y="19"/>
                    <a:pt x="359" y="33"/>
                    <a:pt x="359" y="51"/>
                  </a:cubicBezTo>
                  <a:cubicBezTo>
                    <a:pt x="359" y="68"/>
                    <a:pt x="344" y="83"/>
                    <a:pt x="327" y="83"/>
                  </a:cubicBezTo>
                  <a:close/>
                  <a:moveTo>
                    <a:pt x="635" y="648"/>
                  </a:moveTo>
                  <a:cubicBezTo>
                    <a:pt x="633" y="642"/>
                    <a:pt x="631" y="636"/>
                    <a:pt x="629" y="629"/>
                  </a:cubicBezTo>
                  <a:cubicBezTo>
                    <a:pt x="626" y="623"/>
                    <a:pt x="622" y="616"/>
                    <a:pt x="618" y="610"/>
                  </a:cubicBezTo>
                  <a:cubicBezTo>
                    <a:pt x="622" y="591"/>
                    <a:pt x="622" y="591"/>
                    <a:pt x="622" y="591"/>
                  </a:cubicBezTo>
                  <a:cubicBezTo>
                    <a:pt x="611" y="578"/>
                    <a:pt x="597" y="568"/>
                    <a:pt x="581" y="561"/>
                  </a:cubicBezTo>
                  <a:cubicBezTo>
                    <a:pt x="564" y="571"/>
                    <a:pt x="564" y="571"/>
                    <a:pt x="564" y="571"/>
                  </a:cubicBezTo>
                  <a:cubicBezTo>
                    <a:pt x="551" y="567"/>
                    <a:pt x="538" y="566"/>
                    <a:pt x="525" y="566"/>
                  </a:cubicBezTo>
                  <a:cubicBezTo>
                    <a:pt x="511" y="553"/>
                    <a:pt x="511" y="553"/>
                    <a:pt x="511" y="553"/>
                  </a:cubicBezTo>
                  <a:cubicBezTo>
                    <a:pt x="502" y="555"/>
                    <a:pt x="494" y="557"/>
                    <a:pt x="486" y="560"/>
                  </a:cubicBezTo>
                  <a:cubicBezTo>
                    <a:pt x="478" y="564"/>
                    <a:pt x="470" y="568"/>
                    <a:pt x="464" y="573"/>
                  </a:cubicBezTo>
                  <a:cubicBezTo>
                    <a:pt x="464" y="594"/>
                    <a:pt x="464" y="594"/>
                    <a:pt x="464" y="594"/>
                  </a:cubicBezTo>
                  <a:cubicBezTo>
                    <a:pt x="454" y="603"/>
                    <a:pt x="446" y="613"/>
                    <a:pt x="440" y="625"/>
                  </a:cubicBezTo>
                  <a:cubicBezTo>
                    <a:pt x="421" y="631"/>
                    <a:pt x="421" y="631"/>
                    <a:pt x="421" y="631"/>
                  </a:cubicBezTo>
                  <a:cubicBezTo>
                    <a:pt x="415" y="647"/>
                    <a:pt x="413" y="664"/>
                    <a:pt x="414" y="682"/>
                  </a:cubicBezTo>
                  <a:cubicBezTo>
                    <a:pt x="431" y="692"/>
                    <a:pt x="431" y="692"/>
                    <a:pt x="431" y="692"/>
                  </a:cubicBezTo>
                  <a:cubicBezTo>
                    <a:pt x="433" y="699"/>
                    <a:pt x="435" y="706"/>
                    <a:pt x="438" y="713"/>
                  </a:cubicBezTo>
                  <a:cubicBezTo>
                    <a:pt x="441" y="719"/>
                    <a:pt x="444" y="725"/>
                    <a:pt x="448" y="731"/>
                  </a:cubicBezTo>
                  <a:cubicBezTo>
                    <a:pt x="443" y="750"/>
                    <a:pt x="443" y="750"/>
                    <a:pt x="443" y="750"/>
                  </a:cubicBezTo>
                  <a:cubicBezTo>
                    <a:pt x="454" y="763"/>
                    <a:pt x="468" y="773"/>
                    <a:pt x="482" y="780"/>
                  </a:cubicBezTo>
                  <a:cubicBezTo>
                    <a:pt x="499" y="770"/>
                    <a:pt x="499" y="770"/>
                    <a:pt x="499" y="770"/>
                  </a:cubicBezTo>
                  <a:cubicBezTo>
                    <a:pt x="513" y="775"/>
                    <a:pt x="528" y="777"/>
                    <a:pt x="542" y="776"/>
                  </a:cubicBezTo>
                  <a:cubicBezTo>
                    <a:pt x="558" y="790"/>
                    <a:pt x="558" y="790"/>
                    <a:pt x="558" y="790"/>
                  </a:cubicBezTo>
                  <a:cubicBezTo>
                    <a:pt x="565" y="788"/>
                    <a:pt x="573" y="785"/>
                    <a:pt x="581" y="782"/>
                  </a:cubicBezTo>
                  <a:cubicBezTo>
                    <a:pt x="588" y="779"/>
                    <a:pt x="595" y="774"/>
                    <a:pt x="602" y="770"/>
                  </a:cubicBezTo>
                  <a:cubicBezTo>
                    <a:pt x="602" y="750"/>
                    <a:pt x="602" y="750"/>
                    <a:pt x="602" y="750"/>
                  </a:cubicBezTo>
                  <a:cubicBezTo>
                    <a:pt x="613" y="740"/>
                    <a:pt x="622" y="728"/>
                    <a:pt x="628" y="714"/>
                  </a:cubicBezTo>
                  <a:cubicBezTo>
                    <a:pt x="646" y="709"/>
                    <a:pt x="646" y="709"/>
                    <a:pt x="646" y="709"/>
                  </a:cubicBezTo>
                  <a:cubicBezTo>
                    <a:pt x="652" y="693"/>
                    <a:pt x="653" y="676"/>
                    <a:pt x="652" y="659"/>
                  </a:cubicBezTo>
                  <a:cubicBezTo>
                    <a:pt x="635" y="648"/>
                    <a:pt x="635" y="648"/>
                    <a:pt x="635" y="648"/>
                  </a:cubicBezTo>
                  <a:close/>
                  <a:moveTo>
                    <a:pt x="554" y="720"/>
                  </a:moveTo>
                  <a:cubicBezTo>
                    <a:pt x="528" y="731"/>
                    <a:pt x="497" y="719"/>
                    <a:pt x="485" y="692"/>
                  </a:cubicBezTo>
                  <a:cubicBezTo>
                    <a:pt x="474" y="665"/>
                    <a:pt x="486" y="634"/>
                    <a:pt x="512" y="623"/>
                  </a:cubicBezTo>
                  <a:cubicBezTo>
                    <a:pt x="539" y="611"/>
                    <a:pt x="570" y="624"/>
                    <a:pt x="581" y="650"/>
                  </a:cubicBezTo>
                  <a:cubicBezTo>
                    <a:pt x="593" y="677"/>
                    <a:pt x="581" y="708"/>
                    <a:pt x="554" y="720"/>
                  </a:cubicBezTo>
                  <a:close/>
                  <a:moveTo>
                    <a:pt x="301" y="355"/>
                  </a:moveTo>
                  <a:cubicBezTo>
                    <a:pt x="309" y="351"/>
                    <a:pt x="316" y="347"/>
                    <a:pt x="323" y="342"/>
                  </a:cubicBezTo>
                  <a:cubicBezTo>
                    <a:pt x="323" y="322"/>
                    <a:pt x="323" y="322"/>
                    <a:pt x="323" y="322"/>
                  </a:cubicBezTo>
                  <a:cubicBezTo>
                    <a:pt x="334" y="312"/>
                    <a:pt x="343" y="300"/>
                    <a:pt x="349" y="287"/>
                  </a:cubicBezTo>
                  <a:cubicBezTo>
                    <a:pt x="367" y="282"/>
                    <a:pt x="367" y="282"/>
                    <a:pt x="367" y="282"/>
                  </a:cubicBezTo>
                  <a:cubicBezTo>
                    <a:pt x="373" y="266"/>
                    <a:pt x="374" y="249"/>
                    <a:pt x="373" y="232"/>
                  </a:cubicBezTo>
                  <a:cubicBezTo>
                    <a:pt x="356" y="221"/>
                    <a:pt x="356" y="221"/>
                    <a:pt x="356" y="221"/>
                  </a:cubicBezTo>
                  <a:cubicBezTo>
                    <a:pt x="354" y="215"/>
                    <a:pt x="352" y="209"/>
                    <a:pt x="350" y="202"/>
                  </a:cubicBezTo>
                  <a:cubicBezTo>
                    <a:pt x="347" y="196"/>
                    <a:pt x="343" y="189"/>
                    <a:pt x="339" y="183"/>
                  </a:cubicBezTo>
                  <a:cubicBezTo>
                    <a:pt x="343" y="163"/>
                    <a:pt x="343" y="163"/>
                    <a:pt x="343" y="163"/>
                  </a:cubicBezTo>
                  <a:cubicBezTo>
                    <a:pt x="332" y="151"/>
                    <a:pt x="318" y="140"/>
                    <a:pt x="302" y="134"/>
                  </a:cubicBezTo>
                  <a:cubicBezTo>
                    <a:pt x="285" y="144"/>
                    <a:pt x="285" y="144"/>
                    <a:pt x="285" y="144"/>
                  </a:cubicBezTo>
                  <a:cubicBezTo>
                    <a:pt x="272" y="140"/>
                    <a:pt x="259" y="138"/>
                    <a:pt x="246" y="139"/>
                  </a:cubicBezTo>
                  <a:cubicBezTo>
                    <a:pt x="232" y="126"/>
                    <a:pt x="232" y="126"/>
                    <a:pt x="232" y="126"/>
                  </a:cubicBezTo>
                  <a:cubicBezTo>
                    <a:pt x="223" y="127"/>
                    <a:pt x="215" y="130"/>
                    <a:pt x="207" y="133"/>
                  </a:cubicBezTo>
                  <a:cubicBezTo>
                    <a:pt x="199" y="137"/>
                    <a:pt x="191" y="141"/>
                    <a:pt x="185" y="146"/>
                  </a:cubicBezTo>
                  <a:cubicBezTo>
                    <a:pt x="185" y="167"/>
                    <a:pt x="185" y="167"/>
                    <a:pt x="185" y="167"/>
                  </a:cubicBezTo>
                  <a:cubicBezTo>
                    <a:pt x="175" y="176"/>
                    <a:pt x="167" y="186"/>
                    <a:pt x="161" y="197"/>
                  </a:cubicBezTo>
                  <a:cubicBezTo>
                    <a:pt x="142" y="203"/>
                    <a:pt x="142" y="203"/>
                    <a:pt x="142" y="203"/>
                  </a:cubicBezTo>
                  <a:cubicBezTo>
                    <a:pt x="136" y="219"/>
                    <a:pt x="134" y="237"/>
                    <a:pt x="135" y="255"/>
                  </a:cubicBezTo>
                  <a:cubicBezTo>
                    <a:pt x="152" y="265"/>
                    <a:pt x="152" y="265"/>
                    <a:pt x="152" y="265"/>
                  </a:cubicBezTo>
                  <a:cubicBezTo>
                    <a:pt x="153" y="272"/>
                    <a:pt x="156" y="279"/>
                    <a:pt x="159" y="285"/>
                  </a:cubicBezTo>
                  <a:cubicBezTo>
                    <a:pt x="162" y="292"/>
                    <a:pt x="165" y="298"/>
                    <a:pt x="169" y="303"/>
                  </a:cubicBezTo>
                  <a:cubicBezTo>
                    <a:pt x="164" y="322"/>
                    <a:pt x="164" y="322"/>
                    <a:pt x="164" y="322"/>
                  </a:cubicBezTo>
                  <a:cubicBezTo>
                    <a:pt x="175" y="336"/>
                    <a:pt x="189" y="346"/>
                    <a:pt x="203" y="353"/>
                  </a:cubicBezTo>
                  <a:cubicBezTo>
                    <a:pt x="220" y="343"/>
                    <a:pt x="220" y="343"/>
                    <a:pt x="220" y="343"/>
                  </a:cubicBezTo>
                  <a:cubicBezTo>
                    <a:pt x="234" y="348"/>
                    <a:pt x="249" y="350"/>
                    <a:pt x="263" y="348"/>
                  </a:cubicBezTo>
                  <a:cubicBezTo>
                    <a:pt x="278" y="362"/>
                    <a:pt x="278" y="362"/>
                    <a:pt x="278" y="362"/>
                  </a:cubicBezTo>
                  <a:cubicBezTo>
                    <a:pt x="286" y="360"/>
                    <a:pt x="294" y="358"/>
                    <a:pt x="301" y="355"/>
                  </a:cubicBezTo>
                  <a:close/>
                  <a:moveTo>
                    <a:pt x="206" y="265"/>
                  </a:moveTo>
                  <a:cubicBezTo>
                    <a:pt x="195" y="238"/>
                    <a:pt x="207" y="207"/>
                    <a:pt x="233" y="196"/>
                  </a:cubicBezTo>
                  <a:cubicBezTo>
                    <a:pt x="260" y="184"/>
                    <a:pt x="291" y="196"/>
                    <a:pt x="302" y="223"/>
                  </a:cubicBezTo>
                  <a:cubicBezTo>
                    <a:pt x="314" y="249"/>
                    <a:pt x="301" y="281"/>
                    <a:pt x="275" y="292"/>
                  </a:cubicBezTo>
                  <a:cubicBezTo>
                    <a:pt x="249" y="304"/>
                    <a:pt x="218" y="292"/>
                    <a:pt x="206" y="265"/>
                  </a:cubicBezTo>
                  <a:close/>
                </a:path>
              </a:pathLst>
            </a:custGeom>
            <a:solidFill>
              <a:sysClr val="windowText" lastClr="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dirty="0">
                <a:ln>
                  <a:noFill/>
                </a:ln>
                <a:solidFill>
                  <a:prstClr val="black"/>
                </a:solidFill>
                <a:effectLst/>
                <a:uLnTx/>
                <a:uFillTx/>
                <a:latin typeface="メイリオ"/>
                <a:ea typeface="メイリオ"/>
              </a:endParaRPr>
            </a:p>
          </p:txBody>
        </p:sp>
      </p:grpSp>
      <p:grpSp>
        <p:nvGrpSpPr>
          <p:cNvPr id="102" name="Group 21">
            <a:extLst>
              <a:ext uri="{FF2B5EF4-FFF2-40B4-BE49-F238E27FC236}">
                <a16:creationId xmlns:a16="http://schemas.microsoft.com/office/drawing/2014/main" id="{A4D0D239-F699-3272-6B8C-790BF01BA000}"/>
              </a:ext>
            </a:extLst>
          </p:cNvPr>
          <p:cNvGrpSpPr>
            <a:grpSpLocks noChangeAspect="1"/>
          </p:cNvGrpSpPr>
          <p:nvPr/>
        </p:nvGrpSpPr>
        <p:grpSpPr bwMode="auto">
          <a:xfrm>
            <a:off x="10065326" y="6023803"/>
            <a:ext cx="502920" cy="502920"/>
            <a:chOff x="1759" y="972"/>
            <a:chExt cx="288" cy="288"/>
          </a:xfrm>
        </p:grpSpPr>
        <p:sp>
          <p:nvSpPr>
            <p:cNvPr id="103" name="AutoShape 20">
              <a:extLst>
                <a:ext uri="{FF2B5EF4-FFF2-40B4-BE49-F238E27FC236}">
                  <a16:creationId xmlns:a16="http://schemas.microsoft.com/office/drawing/2014/main" id="{06D72EE8-66E3-FA03-D16E-78B05B4C3B79}"/>
                </a:ext>
              </a:extLst>
            </p:cNvPr>
            <p:cNvSpPr>
              <a:spLocks noChangeAspect="1" noChangeArrowheads="1" noTextEdit="1"/>
            </p:cNvSpPr>
            <p:nvPr/>
          </p:nvSpPr>
          <p:spPr bwMode="auto">
            <a:xfrm>
              <a:off x="1759" y="972"/>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dirty="0">
                <a:ln>
                  <a:noFill/>
                </a:ln>
                <a:solidFill>
                  <a:prstClr val="black"/>
                </a:solidFill>
                <a:effectLst/>
                <a:uLnTx/>
                <a:uFillTx/>
                <a:latin typeface="メイリオ"/>
                <a:ea typeface="メイリオ"/>
              </a:endParaRPr>
            </a:p>
          </p:txBody>
        </p:sp>
        <p:sp>
          <p:nvSpPr>
            <p:cNvPr id="104" name="Freeform 22">
              <a:extLst>
                <a:ext uri="{FF2B5EF4-FFF2-40B4-BE49-F238E27FC236}">
                  <a16:creationId xmlns:a16="http://schemas.microsoft.com/office/drawing/2014/main" id="{7EC23247-87DF-4EC7-A6BA-78746551B23A}"/>
                </a:ext>
              </a:extLst>
            </p:cNvPr>
            <p:cNvSpPr>
              <a:spLocks noEditPoints="1"/>
            </p:cNvSpPr>
            <p:nvPr/>
          </p:nvSpPr>
          <p:spPr bwMode="auto">
            <a:xfrm>
              <a:off x="1811" y="1006"/>
              <a:ext cx="201" cy="238"/>
            </a:xfrm>
            <a:custGeom>
              <a:avLst/>
              <a:gdLst>
                <a:gd name="T0" fmla="*/ 499 w 697"/>
                <a:gd name="T1" fmla="*/ 49 h 825"/>
                <a:gd name="T2" fmla="*/ 499 w 697"/>
                <a:gd name="T3" fmla="*/ 136 h 825"/>
                <a:gd name="T4" fmla="*/ 585 w 697"/>
                <a:gd name="T5" fmla="*/ 136 h 825"/>
                <a:gd name="T6" fmla="*/ 499 w 697"/>
                <a:gd name="T7" fmla="*/ 49 h 825"/>
                <a:gd name="T8" fmla="*/ 559 w 697"/>
                <a:gd name="T9" fmla="*/ 515 h 825"/>
                <a:gd name="T10" fmla="*/ 589 w 697"/>
                <a:gd name="T11" fmla="*/ 537 h 825"/>
                <a:gd name="T12" fmla="*/ 638 w 697"/>
                <a:gd name="T13" fmla="*/ 602 h 825"/>
                <a:gd name="T14" fmla="*/ 638 w 697"/>
                <a:gd name="T15" fmla="*/ 180 h 825"/>
                <a:gd name="T16" fmla="*/ 515 w 697"/>
                <a:gd name="T17" fmla="*/ 180 h 825"/>
                <a:gd name="T18" fmla="*/ 544 w 697"/>
                <a:gd name="T19" fmla="*/ 212 h 825"/>
                <a:gd name="T20" fmla="*/ 596 w 697"/>
                <a:gd name="T21" fmla="*/ 411 h 825"/>
                <a:gd name="T22" fmla="*/ 559 w 697"/>
                <a:gd name="T23" fmla="*/ 515 h 825"/>
                <a:gd name="T24" fmla="*/ 403 w 697"/>
                <a:gd name="T25" fmla="*/ 633 h 825"/>
                <a:gd name="T26" fmla="*/ 330 w 697"/>
                <a:gd name="T27" fmla="*/ 643 h 825"/>
                <a:gd name="T28" fmla="*/ 292 w 697"/>
                <a:gd name="T29" fmla="*/ 640 h 825"/>
                <a:gd name="T30" fmla="*/ 115 w 697"/>
                <a:gd name="T31" fmla="*/ 536 h 825"/>
                <a:gd name="T32" fmla="*/ 63 w 697"/>
                <a:gd name="T33" fmla="*/ 337 h 825"/>
                <a:gd name="T34" fmla="*/ 167 w 697"/>
                <a:gd name="T35" fmla="*/ 160 h 825"/>
                <a:gd name="T36" fmla="*/ 329 w 697"/>
                <a:gd name="T37" fmla="*/ 106 h 825"/>
                <a:gd name="T38" fmla="*/ 455 w 697"/>
                <a:gd name="T39" fmla="*/ 136 h 825"/>
                <a:gd name="T40" fmla="*/ 455 w 697"/>
                <a:gd name="T41" fmla="*/ 136 h 825"/>
                <a:gd name="T42" fmla="*/ 455 w 697"/>
                <a:gd name="T43" fmla="*/ 0 h 825"/>
                <a:gd name="T44" fmla="*/ 22 w 697"/>
                <a:gd name="T45" fmla="*/ 0 h 825"/>
                <a:gd name="T46" fmla="*/ 0 w 697"/>
                <a:gd name="T47" fmla="*/ 22 h 825"/>
                <a:gd name="T48" fmla="*/ 0 w 697"/>
                <a:gd name="T49" fmla="*/ 742 h 825"/>
                <a:gd name="T50" fmla="*/ 22 w 697"/>
                <a:gd name="T51" fmla="*/ 764 h 825"/>
                <a:gd name="T52" fmla="*/ 488 w 697"/>
                <a:gd name="T53" fmla="*/ 764 h 825"/>
                <a:gd name="T54" fmla="*/ 415 w 697"/>
                <a:gd name="T55" fmla="*/ 667 h 825"/>
                <a:gd name="T56" fmla="*/ 403 w 697"/>
                <a:gd name="T57" fmla="*/ 633 h 825"/>
                <a:gd name="T58" fmla="*/ 683 w 697"/>
                <a:gd name="T59" fmla="*/ 733 h 825"/>
                <a:gd name="T60" fmla="*/ 553 w 697"/>
                <a:gd name="T61" fmla="*/ 563 h 825"/>
                <a:gd name="T62" fmla="*/ 542 w 697"/>
                <a:gd name="T63" fmla="*/ 556 h 825"/>
                <a:gd name="T64" fmla="*/ 529 w 697"/>
                <a:gd name="T65" fmla="*/ 560 h 825"/>
                <a:gd name="T66" fmla="*/ 515 w 697"/>
                <a:gd name="T67" fmla="*/ 570 h 825"/>
                <a:gd name="T68" fmla="*/ 488 w 697"/>
                <a:gd name="T69" fmla="*/ 534 h 825"/>
                <a:gd name="T70" fmla="*/ 552 w 697"/>
                <a:gd name="T71" fmla="*/ 405 h 825"/>
                <a:gd name="T72" fmla="*/ 509 w 697"/>
                <a:gd name="T73" fmla="*/ 239 h 825"/>
                <a:gd name="T74" fmla="*/ 194 w 697"/>
                <a:gd name="T75" fmla="*/ 195 h 825"/>
                <a:gd name="T76" fmla="*/ 107 w 697"/>
                <a:gd name="T77" fmla="*/ 343 h 825"/>
                <a:gd name="T78" fmla="*/ 150 w 697"/>
                <a:gd name="T79" fmla="*/ 509 h 825"/>
                <a:gd name="T80" fmla="*/ 298 w 697"/>
                <a:gd name="T81" fmla="*/ 597 h 825"/>
                <a:gd name="T82" fmla="*/ 330 w 697"/>
                <a:gd name="T83" fmla="*/ 599 h 825"/>
                <a:gd name="T84" fmla="*/ 440 w 697"/>
                <a:gd name="T85" fmla="*/ 570 h 825"/>
                <a:gd name="T86" fmla="*/ 468 w 697"/>
                <a:gd name="T87" fmla="*/ 606 h 825"/>
                <a:gd name="T88" fmla="*/ 453 w 697"/>
                <a:gd name="T89" fmla="*/ 617 h 825"/>
                <a:gd name="T90" fmla="*/ 450 w 697"/>
                <a:gd name="T91" fmla="*/ 641 h 825"/>
                <a:gd name="T92" fmla="*/ 579 w 697"/>
                <a:gd name="T93" fmla="*/ 812 h 825"/>
                <a:gd name="T94" fmla="*/ 608 w 697"/>
                <a:gd name="T95" fmla="*/ 825 h 825"/>
                <a:gd name="T96" fmla="*/ 618 w 697"/>
                <a:gd name="T97" fmla="*/ 824 h 825"/>
                <a:gd name="T98" fmla="*/ 656 w 697"/>
                <a:gd name="T99" fmla="*/ 806 h 825"/>
                <a:gd name="T100" fmla="*/ 683 w 697"/>
                <a:gd name="T101" fmla="*/ 733 h 825"/>
                <a:gd name="T102" fmla="*/ 437 w 697"/>
                <a:gd name="T103" fmla="*/ 517 h 825"/>
                <a:gd name="T104" fmla="*/ 186 w 697"/>
                <a:gd name="T105" fmla="*/ 482 h 825"/>
                <a:gd name="T106" fmla="*/ 152 w 697"/>
                <a:gd name="T107" fmla="*/ 349 h 825"/>
                <a:gd name="T108" fmla="*/ 221 w 697"/>
                <a:gd name="T109" fmla="*/ 231 h 825"/>
                <a:gd name="T110" fmla="*/ 329 w 697"/>
                <a:gd name="T111" fmla="*/ 195 h 825"/>
                <a:gd name="T112" fmla="*/ 472 w 697"/>
                <a:gd name="T113" fmla="*/ 266 h 825"/>
                <a:gd name="T114" fmla="*/ 437 w 697"/>
                <a:gd name="T115" fmla="*/ 517 h 8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97" h="825">
                  <a:moveTo>
                    <a:pt x="499" y="49"/>
                  </a:moveTo>
                  <a:cubicBezTo>
                    <a:pt x="499" y="49"/>
                    <a:pt x="499" y="49"/>
                    <a:pt x="499" y="136"/>
                  </a:cubicBezTo>
                  <a:cubicBezTo>
                    <a:pt x="499" y="136"/>
                    <a:pt x="499" y="136"/>
                    <a:pt x="585" y="136"/>
                  </a:cubicBezTo>
                  <a:lnTo>
                    <a:pt x="499" y="49"/>
                  </a:lnTo>
                  <a:close/>
                  <a:moveTo>
                    <a:pt x="559" y="515"/>
                  </a:moveTo>
                  <a:cubicBezTo>
                    <a:pt x="571" y="519"/>
                    <a:pt x="582" y="527"/>
                    <a:pt x="589" y="537"/>
                  </a:cubicBezTo>
                  <a:cubicBezTo>
                    <a:pt x="638" y="602"/>
                    <a:pt x="638" y="602"/>
                    <a:pt x="638" y="602"/>
                  </a:cubicBezTo>
                  <a:cubicBezTo>
                    <a:pt x="638" y="180"/>
                    <a:pt x="638" y="180"/>
                    <a:pt x="638" y="180"/>
                  </a:cubicBezTo>
                  <a:cubicBezTo>
                    <a:pt x="515" y="180"/>
                    <a:pt x="515" y="180"/>
                    <a:pt x="515" y="180"/>
                  </a:cubicBezTo>
                  <a:cubicBezTo>
                    <a:pt x="525" y="190"/>
                    <a:pt x="535" y="201"/>
                    <a:pt x="544" y="212"/>
                  </a:cubicBezTo>
                  <a:cubicBezTo>
                    <a:pt x="587" y="270"/>
                    <a:pt x="606" y="340"/>
                    <a:pt x="596" y="411"/>
                  </a:cubicBezTo>
                  <a:cubicBezTo>
                    <a:pt x="590" y="448"/>
                    <a:pt x="578" y="483"/>
                    <a:pt x="559" y="515"/>
                  </a:cubicBezTo>
                  <a:close/>
                  <a:moveTo>
                    <a:pt x="403" y="633"/>
                  </a:moveTo>
                  <a:cubicBezTo>
                    <a:pt x="379" y="640"/>
                    <a:pt x="355" y="643"/>
                    <a:pt x="330" y="643"/>
                  </a:cubicBezTo>
                  <a:cubicBezTo>
                    <a:pt x="317" y="643"/>
                    <a:pt x="305" y="642"/>
                    <a:pt x="292" y="640"/>
                  </a:cubicBezTo>
                  <a:cubicBezTo>
                    <a:pt x="221" y="630"/>
                    <a:pt x="158" y="593"/>
                    <a:pt x="115" y="536"/>
                  </a:cubicBezTo>
                  <a:cubicBezTo>
                    <a:pt x="71" y="478"/>
                    <a:pt x="53" y="408"/>
                    <a:pt x="63" y="337"/>
                  </a:cubicBezTo>
                  <a:cubicBezTo>
                    <a:pt x="73" y="266"/>
                    <a:pt x="110" y="203"/>
                    <a:pt x="167" y="160"/>
                  </a:cubicBezTo>
                  <a:cubicBezTo>
                    <a:pt x="215" y="124"/>
                    <a:pt x="270" y="106"/>
                    <a:pt x="329" y="106"/>
                  </a:cubicBezTo>
                  <a:cubicBezTo>
                    <a:pt x="374" y="106"/>
                    <a:pt x="417" y="116"/>
                    <a:pt x="455" y="136"/>
                  </a:cubicBezTo>
                  <a:cubicBezTo>
                    <a:pt x="455" y="136"/>
                    <a:pt x="455" y="136"/>
                    <a:pt x="455" y="136"/>
                  </a:cubicBezTo>
                  <a:cubicBezTo>
                    <a:pt x="455" y="136"/>
                    <a:pt x="455" y="136"/>
                    <a:pt x="455" y="0"/>
                  </a:cubicBezTo>
                  <a:cubicBezTo>
                    <a:pt x="455" y="0"/>
                    <a:pt x="455" y="0"/>
                    <a:pt x="22" y="0"/>
                  </a:cubicBezTo>
                  <a:cubicBezTo>
                    <a:pt x="10" y="0"/>
                    <a:pt x="0" y="10"/>
                    <a:pt x="0" y="22"/>
                  </a:cubicBezTo>
                  <a:cubicBezTo>
                    <a:pt x="0" y="22"/>
                    <a:pt x="0" y="22"/>
                    <a:pt x="0" y="742"/>
                  </a:cubicBezTo>
                  <a:cubicBezTo>
                    <a:pt x="0" y="754"/>
                    <a:pt x="10" y="764"/>
                    <a:pt x="22" y="764"/>
                  </a:cubicBezTo>
                  <a:cubicBezTo>
                    <a:pt x="22" y="764"/>
                    <a:pt x="22" y="764"/>
                    <a:pt x="488" y="764"/>
                  </a:cubicBezTo>
                  <a:cubicBezTo>
                    <a:pt x="415" y="667"/>
                    <a:pt x="415" y="667"/>
                    <a:pt x="415" y="667"/>
                  </a:cubicBezTo>
                  <a:cubicBezTo>
                    <a:pt x="407" y="657"/>
                    <a:pt x="403" y="645"/>
                    <a:pt x="403" y="633"/>
                  </a:cubicBezTo>
                  <a:close/>
                  <a:moveTo>
                    <a:pt x="683" y="733"/>
                  </a:moveTo>
                  <a:cubicBezTo>
                    <a:pt x="683" y="733"/>
                    <a:pt x="683" y="733"/>
                    <a:pt x="553" y="563"/>
                  </a:cubicBezTo>
                  <a:cubicBezTo>
                    <a:pt x="550" y="559"/>
                    <a:pt x="546" y="556"/>
                    <a:pt x="542" y="556"/>
                  </a:cubicBezTo>
                  <a:cubicBezTo>
                    <a:pt x="537" y="555"/>
                    <a:pt x="533" y="556"/>
                    <a:pt x="529" y="560"/>
                  </a:cubicBezTo>
                  <a:cubicBezTo>
                    <a:pt x="529" y="560"/>
                    <a:pt x="529" y="560"/>
                    <a:pt x="515" y="570"/>
                  </a:cubicBezTo>
                  <a:cubicBezTo>
                    <a:pt x="515" y="570"/>
                    <a:pt x="515" y="570"/>
                    <a:pt x="488" y="534"/>
                  </a:cubicBezTo>
                  <a:cubicBezTo>
                    <a:pt x="523" y="499"/>
                    <a:pt x="545" y="454"/>
                    <a:pt x="552" y="405"/>
                  </a:cubicBezTo>
                  <a:cubicBezTo>
                    <a:pt x="561" y="345"/>
                    <a:pt x="545" y="287"/>
                    <a:pt x="509" y="239"/>
                  </a:cubicBezTo>
                  <a:cubicBezTo>
                    <a:pt x="434" y="140"/>
                    <a:pt x="293" y="120"/>
                    <a:pt x="194" y="195"/>
                  </a:cubicBezTo>
                  <a:cubicBezTo>
                    <a:pt x="146" y="231"/>
                    <a:pt x="115" y="284"/>
                    <a:pt x="107" y="343"/>
                  </a:cubicBezTo>
                  <a:cubicBezTo>
                    <a:pt x="98" y="403"/>
                    <a:pt x="114" y="461"/>
                    <a:pt x="150" y="509"/>
                  </a:cubicBezTo>
                  <a:cubicBezTo>
                    <a:pt x="186" y="557"/>
                    <a:pt x="239" y="588"/>
                    <a:pt x="298" y="597"/>
                  </a:cubicBezTo>
                  <a:cubicBezTo>
                    <a:pt x="309" y="598"/>
                    <a:pt x="319" y="599"/>
                    <a:pt x="330" y="599"/>
                  </a:cubicBezTo>
                  <a:cubicBezTo>
                    <a:pt x="369" y="599"/>
                    <a:pt x="406" y="589"/>
                    <a:pt x="440" y="570"/>
                  </a:cubicBezTo>
                  <a:cubicBezTo>
                    <a:pt x="440" y="570"/>
                    <a:pt x="440" y="570"/>
                    <a:pt x="468" y="606"/>
                  </a:cubicBezTo>
                  <a:cubicBezTo>
                    <a:pt x="468" y="606"/>
                    <a:pt x="468" y="606"/>
                    <a:pt x="453" y="617"/>
                  </a:cubicBezTo>
                  <a:cubicBezTo>
                    <a:pt x="446" y="623"/>
                    <a:pt x="445" y="634"/>
                    <a:pt x="450" y="641"/>
                  </a:cubicBezTo>
                  <a:cubicBezTo>
                    <a:pt x="450" y="641"/>
                    <a:pt x="450" y="641"/>
                    <a:pt x="579" y="812"/>
                  </a:cubicBezTo>
                  <a:cubicBezTo>
                    <a:pt x="585" y="820"/>
                    <a:pt x="596" y="825"/>
                    <a:pt x="608" y="825"/>
                  </a:cubicBezTo>
                  <a:cubicBezTo>
                    <a:pt x="611" y="825"/>
                    <a:pt x="614" y="824"/>
                    <a:pt x="618" y="824"/>
                  </a:cubicBezTo>
                  <a:cubicBezTo>
                    <a:pt x="630" y="822"/>
                    <a:pt x="644" y="815"/>
                    <a:pt x="656" y="806"/>
                  </a:cubicBezTo>
                  <a:cubicBezTo>
                    <a:pt x="686" y="784"/>
                    <a:pt x="697" y="753"/>
                    <a:pt x="683" y="733"/>
                  </a:cubicBezTo>
                  <a:close/>
                  <a:moveTo>
                    <a:pt x="437" y="517"/>
                  </a:moveTo>
                  <a:cubicBezTo>
                    <a:pt x="358" y="576"/>
                    <a:pt x="246" y="560"/>
                    <a:pt x="186" y="482"/>
                  </a:cubicBezTo>
                  <a:cubicBezTo>
                    <a:pt x="157" y="444"/>
                    <a:pt x="146" y="396"/>
                    <a:pt x="152" y="349"/>
                  </a:cubicBezTo>
                  <a:cubicBezTo>
                    <a:pt x="159" y="302"/>
                    <a:pt x="184" y="260"/>
                    <a:pt x="221" y="231"/>
                  </a:cubicBezTo>
                  <a:cubicBezTo>
                    <a:pt x="254" y="207"/>
                    <a:pt x="292" y="195"/>
                    <a:pt x="329" y="195"/>
                  </a:cubicBezTo>
                  <a:cubicBezTo>
                    <a:pt x="383" y="195"/>
                    <a:pt x="437" y="220"/>
                    <a:pt x="472" y="266"/>
                  </a:cubicBezTo>
                  <a:cubicBezTo>
                    <a:pt x="532" y="345"/>
                    <a:pt x="516" y="457"/>
                    <a:pt x="437" y="517"/>
                  </a:cubicBezTo>
                  <a:close/>
                </a:path>
              </a:pathLst>
            </a:custGeom>
            <a:solidFill>
              <a:sysClr val="windowText" lastClr="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dirty="0">
                <a:ln>
                  <a:noFill/>
                </a:ln>
                <a:solidFill>
                  <a:prstClr val="black"/>
                </a:solidFill>
                <a:effectLst/>
                <a:uLnTx/>
                <a:uFillTx/>
                <a:latin typeface="メイリオ"/>
                <a:ea typeface="メイリオ"/>
              </a:endParaRPr>
            </a:p>
          </p:txBody>
        </p:sp>
      </p:grpSp>
      <p:sp>
        <p:nvSpPr>
          <p:cNvPr id="2" name="テキスト ボックス 1">
            <a:extLst>
              <a:ext uri="{FF2B5EF4-FFF2-40B4-BE49-F238E27FC236}">
                <a16:creationId xmlns:a16="http://schemas.microsoft.com/office/drawing/2014/main" id="{B3DB94EA-BD74-994C-34BB-646DAE76915B}"/>
              </a:ext>
            </a:extLst>
          </p:cNvPr>
          <p:cNvSpPr txBox="1"/>
          <p:nvPr/>
        </p:nvSpPr>
        <p:spPr>
          <a:xfrm>
            <a:off x="9425417" y="29022"/>
            <a:ext cx="569387" cy="246221"/>
          </a:xfrm>
          <a:prstGeom prst="rect">
            <a:avLst/>
          </a:prstGeom>
          <a:noFill/>
        </p:spPr>
        <p:txBody>
          <a:bodyPr wrap="none" rtlCol="0">
            <a:spAutoFit/>
          </a:bodyPr>
          <a:lstStyle/>
          <a:p>
            <a:r>
              <a:rPr kumimoji="1" lang="ja-JP" altLang="en-US" sz="1000"/>
              <a:t>別添</a:t>
            </a:r>
            <a:r>
              <a:rPr kumimoji="1" lang="ja-JP" altLang="en-US" sz="1000" dirty="0"/>
              <a:t>９</a:t>
            </a:r>
          </a:p>
        </p:txBody>
      </p:sp>
    </p:spTree>
    <p:extLst>
      <p:ext uri="{BB962C8B-B14F-4D97-AF65-F5344CB8AC3E}">
        <p14:creationId xmlns:p14="http://schemas.microsoft.com/office/powerpoint/2010/main" val="2456345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タイトル 1">
            <a:extLst>
              <a:ext uri="{FF2B5EF4-FFF2-40B4-BE49-F238E27FC236}">
                <a16:creationId xmlns:a16="http://schemas.microsoft.com/office/drawing/2014/main" id="{A90D70F2-3CC2-E028-7794-690F6462E082}"/>
              </a:ext>
            </a:extLst>
          </p:cNvPr>
          <p:cNvSpPr txBox="1">
            <a:spLocks/>
          </p:cNvSpPr>
          <p:nvPr/>
        </p:nvSpPr>
        <p:spPr>
          <a:xfrm>
            <a:off x="381001" y="188444"/>
            <a:ext cx="9144000" cy="508438"/>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400" b="1" kern="1200">
                <a:solidFill>
                  <a:schemeClr val="tx1"/>
                </a:solidFill>
                <a:latin typeface="+mj-lt"/>
                <a:ea typeface="Meiryo UI" panose="020B0604030504040204" pitchFamily="50" charset="-128"/>
                <a:cs typeface="Meiryo UI" panose="020B0604030504040204" pitchFamily="50" charset="-128"/>
                <a:sym typeface="Trebuchet MS" panose="020B0603020202020204" pitchFamily="34" charset="0"/>
              </a:defRPr>
            </a:lvl1pPr>
          </a:lstStyle>
          <a:p>
            <a:pPr algn="ctr" defTabSz="914395">
              <a:buClr>
                <a:prstClr val="black"/>
              </a:buClr>
              <a:buSzPts val="1200"/>
              <a:defRPr/>
            </a:pPr>
            <a:r>
              <a:rPr lang="ja-JP" altLang="en-US" sz="2000" dirty="0">
                <a:solidFill>
                  <a:prstClr val="black"/>
                </a:solidFill>
                <a:latin typeface="Meiryo UI" pitchFamily="50" charset="-128"/>
              </a:rPr>
              <a:t>提案テーマ名</a:t>
            </a:r>
          </a:p>
        </p:txBody>
      </p:sp>
      <p:cxnSp>
        <p:nvCxnSpPr>
          <p:cNvPr id="62" name="直線コネクタ 61">
            <a:extLst>
              <a:ext uri="{FF2B5EF4-FFF2-40B4-BE49-F238E27FC236}">
                <a16:creationId xmlns:a16="http://schemas.microsoft.com/office/drawing/2014/main" id="{3633383E-6C4B-918C-8576-1999ADD70F42}"/>
              </a:ext>
            </a:extLst>
          </p:cNvPr>
          <p:cNvCxnSpPr/>
          <p:nvPr/>
        </p:nvCxnSpPr>
        <p:spPr>
          <a:xfrm>
            <a:off x="381001" y="703680"/>
            <a:ext cx="9145405" cy="1"/>
          </a:xfrm>
          <a:prstGeom prst="line">
            <a:avLst/>
          </a:prstGeom>
          <a:noFill/>
          <a:ln w="15875" cap="flat" cmpd="sng" algn="ctr">
            <a:solidFill>
              <a:srgbClr val="9BBB59">
                <a:lumMod val="50000"/>
              </a:srgbClr>
            </a:solidFill>
            <a:prstDash val="solid"/>
          </a:ln>
          <a:effectLst/>
        </p:spPr>
      </p:cxnSp>
      <p:sp>
        <p:nvSpPr>
          <p:cNvPr id="63" name="テキスト ボックス 35">
            <a:extLst>
              <a:ext uri="{FF2B5EF4-FFF2-40B4-BE49-F238E27FC236}">
                <a16:creationId xmlns:a16="http://schemas.microsoft.com/office/drawing/2014/main" id="{912F3938-53DD-FB0B-5E71-EB19713B27F1}"/>
              </a:ext>
            </a:extLst>
          </p:cNvPr>
          <p:cNvSpPr txBox="1"/>
          <p:nvPr/>
        </p:nvSpPr>
        <p:spPr>
          <a:xfrm>
            <a:off x="144480" y="21710"/>
            <a:ext cx="4424609" cy="230832"/>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914395">
              <a:defRPr/>
            </a:pPr>
            <a:r>
              <a:rPr lang="ja-JP" altLang="ja-JP"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ポスト５Ｇ情報通信システム基盤強化研究開発事業／</a:t>
            </a:r>
            <a:r>
              <a:rPr lang="ja-JP" altLang="en-US"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ポスト５Ｇ情報通信システムの開発</a:t>
            </a:r>
          </a:p>
        </p:txBody>
      </p:sp>
      <p:grpSp>
        <p:nvGrpSpPr>
          <p:cNvPr id="64" name="グループ化 63">
            <a:extLst>
              <a:ext uri="{FF2B5EF4-FFF2-40B4-BE49-F238E27FC236}">
                <a16:creationId xmlns:a16="http://schemas.microsoft.com/office/drawing/2014/main" id="{CA0EB572-3036-9B37-7FC6-80E87A58621A}"/>
              </a:ext>
            </a:extLst>
          </p:cNvPr>
          <p:cNvGrpSpPr/>
          <p:nvPr/>
        </p:nvGrpSpPr>
        <p:grpSpPr>
          <a:xfrm>
            <a:off x="8100728" y="907955"/>
            <a:ext cx="1425678" cy="243895"/>
            <a:chOff x="9810121" y="1220970"/>
            <a:chExt cx="1721219" cy="246221"/>
          </a:xfrm>
        </p:grpSpPr>
        <p:sp>
          <p:nvSpPr>
            <p:cNvPr id="65" name="正方形/長方形 64">
              <a:extLst>
                <a:ext uri="{FF2B5EF4-FFF2-40B4-BE49-F238E27FC236}">
                  <a16:creationId xmlns:a16="http://schemas.microsoft.com/office/drawing/2014/main" id="{41E81C16-223D-1C79-4DC7-E0423546C727}"/>
                </a:ext>
              </a:extLst>
            </p:cNvPr>
            <p:cNvSpPr/>
            <p:nvPr/>
          </p:nvSpPr>
          <p:spPr>
            <a:xfrm>
              <a:off x="9810121" y="1220970"/>
              <a:ext cx="1721219" cy="246221"/>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1" lang="ja-JP" altLang="en-US"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rPr>
                <a:t>補足</a:t>
              </a:r>
              <a:endParaRPr kumimoji="1" lang="en-US"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66" name="直線コネクタ 65">
              <a:extLst>
                <a:ext uri="{FF2B5EF4-FFF2-40B4-BE49-F238E27FC236}">
                  <a16:creationId xmlns:a16="http://schemas.microsoft.com/office/drawing/2014/main" id="{A0F5AB9E-314C-5ACF-8DB5-9FCB8B4CA2ED}"/>
                </a:ext>
              </a:extLst>
            </p:cNvPr>
            <p:cNvCxnSpPr>
              <a:cxnSpLocks/>
            </p:cNvCxnSpPr>
            <p:nvPr/>
          </p:nvCxnSpPr>
          <p:spPr>
            <a:xfrm>
              <a:off x="9810121" y="1467191"/>
              <a:ext cx="1721219" cy="0"/>
            </a:xfrm>
            <a:prstGeom prst="line">
              <a:avLst/>
            </a:prstGeom>
            <a:noFill/>
            <a:ln w="9525" cap="rnd" cmpd="sng" algn="ctr">
              <a:solidFill>
                <a:sysClr val="windowText" lastClr="000000">
                  <a:lumMod val="60000"/>
                  <a:lumOff val="40000"/>
                </a:sysClr>
              </a:solidFill>
              <a:prstDash val="solid"/>
              <a:round/>
            </a:ln>
            <a:effectLst/>
          </p:spPr>
        </p:cxnSp>
      </p:grpSp>
      <p:grpSp>
        <p:nvGrpSpPr>
          <p:cNvPr id="67" name="グループ化 66">
            <a:extLst>
              <a:ext uri="{FF2B5EF4-FFF2-40B4-BE49-F238E27FC236}">
                <a16:creationId xmlns:a16="http://schemas.microsoft.com/office/drawing/2014/main" id="{2680BCE3-932A-B341-65F2-6B5767610E66}"/>
              </a:ext>
            </a:extLst>
          </p:cNvPr>
          <p:cNvGrpSpPr/>
          <p:nvPr/>
        </p:nvGrpSpPr>
        <p:grpSpPr>
          <a:xfrm>
            <a:off x="381001" y="907956"/>
            <a:ext cx="7559351" cy="243895"/>
            <a:chOff x="9810121" y="1220970"/>
            <a:chExt cx="1721219" cy="246221"/>
          </a:xfrm>
        </p:grpSpPr>
        <p:sp>
          <p:nvSpPr>
            <p:cNvPr id="68" name="正方形/長方形 67">
              <a:extLst>
                <a:ext uri="{FF2B5EF4-FFF2-40B4-BE49-F238E27FC236}">
                  <a16:creationId xmlns:a16="http://schemas.microsoft.com/office/drawing/2014/main" id="{DFF632DD-72B1-F402-A48B-73C2D6B5A238}"/>
                </a:ext>
              </a:extLst>
            </p:cNvPr>
            <p:cNvSpPr/>
            <p:nvPr/>
          </p:nvSpPr>
          <p:spPr>
            <a:xfrm>
              <a:off x="9810121" y="1220970"/>
              <a:ext cx="1721219" cy="246221"/>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1" lang="ja-JP" altLang="en-US"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rPr>
                <a:t>データエコシステム図</a:t>
              </a:r>
              <a:endParaRPr kumimoji="1" lang="en-US"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69" name="直線コネクタ 68">
              <a:extLst>
                <a:ext uri="{FF2B5EF4-FFF2-40B4-BE49-F238E27FC236}">
                  <a16:creationId xmlns:a16="http://schemas.microsoft.com/office/drawing/2014/main" id="{58A4FC2D-D5E3-E212-6F7D-9E3E9BD137F8}"/>
                </a:ext>
              </a:extLst>
            </p:cNvPr>
            <p:cNvCxnSpPr>
              <a:cxnSpLocks/>
            </p:cNvCxnSpPr>
            <p:nvPr/>
          </p:nvCxnSpPr>
          <p:spPr>
            <a:xfrm>
              <a:off x="9810121" y="1467191"/>
              <a:ext cx="1721219" cy="0"/>
            </a:xfrm>
            <a:prstGeom prst="line">
              <a:avLst/>
            </a:prstGeom>
            <a:noFill/>
            <a:ln w="9525" cap="rnd" cmpd="sng" algn="ctr">
              <a:solidFill>
                <a:sysClr val="windowText" lastClr="000000">
                  <a:lumMod val="60000"/>
                  <a:lumOff val="40000"/>
                </a:sysClr>
              </a:solidFill>
              <a:prstDash val="solid"/>
              <a:round/>
            </a:ln>
            <a:effectLst/>
          </p:spPr>
        </p:cxnSp>
      </p:grpSp>
      <p:sp>
        <p:nvSpPr>
          <p:cNvPr id="70" name="正方形/長方形 69">
            <a:extLst>
              <a:ext uri="{FF2B5EF4-FFF2-40B4-BE49-F238E27FC236}">
                <a16:creationId xmlns:a16="http://schemas.microsoft.com/office/drawing/2014/main" id="{D07CE0AB-47BE-FE12-F7E9-FCA2E59BB54F}"/>
              </a:ext>
            </a:extLst>
          </p:cNvPr>
          <p:cNvSpPr/>
          <p:nvPr/>
        </p:nvSpPr>
        <p:spPr>
          <a:xfrm>
            <a:off x="381001" y="3259408"/>
            <a:ext cx="7559351" cy="3237418"/>
          </a:xfrm>
          <a:prstGeom prst="rect">
            <a:avLst/>
          </a:prstGeom>
          <a:noFill/>
          <a:ln w="12700" cap="rnd" cmpd="sng" algn="ctr">
            <a:solidFill>
              <a:srgbClr val="1F497D"/>
            </a:solidFill>
            <a:prstDash val="sysDot"/>
            <a:round/>
            <a:headEnd type="none" w="med" len="med"/>
            <a:tailEnd type="none" w="med" len="me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marL="0" marR="0" lvl="0" indent="0" algn="ctr" defTabSz="914395" eaLnBrk="1" fontAlgn="auto" latinLnBrk="0" hangingPunct="1">
              <a:lnSpc>
                <a:spcPct val="100000"/>
              </a:lnSpc>
              <a:spcBef>
                <a:spcPts val="0"/>
              </a:spcBef>
              <a:spcAft>
                <a:spcPts val="0"/>
              </a:spcAft>
              <a:buClrTx/>
              <a:buSzTx/>
              <a:buFontTx/>
              <a:buNone/>
              <a:tabLst/>
              <a:defRPr/>
            </a:pPr>
            <a:endParaRPr kumimoji="1" lang="en-US" sz="1200" b="0" i="0" u="none" strike="noStrike" kern="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sym typeface="Arial"/>
            </a:endParaRPr>
          </a:p>
        </p:txBody>
      </p:sp>
      <p:grpSp>
        <p:nvGrpSpPr>
          <p:cNvPr id="71" name="Group 140">
            <a:extLst>
              <a:ext uri="{FF2B5EF4-FFF2-40B4-BE49-F238E27FC236}">
                <a16:creationId xmlns:a16="http://schemas.microsoft.com/office/drawing/2014/main" id="{FED1FF42-C445-EEA6-6D4D-CBFFC9CD075C}"/>
              </a:ext>
            </a:extLst>
          </p:cNvPr>
          <p:cNvGrpSpPr/>
          <p:nvPr/>
        </p:nvGrpSpPr>
        <p:grpSpPr>
          <a:xfrm>
            <a:off x="470544" y="4346249"/>
            <a:ext cx="823943" cy="2048678"/>
            <a:chOff x="470543" y="4374484"/>
            <a:chExt cx="823943" cy="2057766"/>
          </a:xfrm>
        </p:grpSpPr>
        <p:sp>
          <p:nvSpPr>
            <p:cNvPr id="72" name="正方形/長方形 71">
              <a:extLst>
                <a:ext uri="{FF2B5EF4-FFF2-40B4-BE49-F238E27FC236}">
                  <a16:creationId xmlns:a16="http://schemas.microsoft.com/office/drawing/2014/main" id="{645F6278-6A70-7814-148B-82DB383BF2FD}"/>
                </a:ext>
              </a:extLst>
            </p:cNvPr>
            <p:cNvSpPr/>
            <p:nvPr/>
          </p:nvSpPr>
          <p:spPr>
            <a:xfrm>
              <a:off x="470543" y="4374484"/>
              <a:ext cx="823943" cy="205776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5E7E"/>
                  </a:solidFill>
                </a14:hiddenFill>
              </a:ext>
              <a:ext uri="{91240B29-F687-4F45-9708-019B960494DF}">
                <a14:hiddenLine xmlns:a14="http://schemas.microsoft.com/office/drawing/2010/main" w="9525" cap="rnd" cmpd="sng" algn="ctr">
                  <a:solidFill>
                    <a:srgbClr val="295E7E"/>
                  </a:solidFill>
                  <a:prstDash val="solid"/>
                  <a:round/>
                  <a:headEnd type="none" w="med" len="med"/>
                  <a:tailEnd type="none" w="med" len="med"/>
                </a14:hiddenLine>
              </a:ext>
            </a:ex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solidFill>
                    <a:srgbClr val="1F497D"/>
                  </a:solidFill>
                  <a:effectLst/>
                  <a:uLnTx/>
                  <a:uFillTx/>
                  <a:latin typeface="Trebuchet MS" panose="020B0603020202020204" pitchFamily="34" charset="0"/>
                  <a:ea typeface="Meiryo UI" panose="020B0604030504040204" pitchFamily="50" charset="-128"/>
                  <a:cs typeface="+mn-cs"/>
                  <a:sym typeface="Arial"/>
                </a:rPr>
                <a:t>XXX</a:t>
              </a:r>
              <a:endParaRPr kumimoji="1" lang="en-US" sz="1200" b="0" i="0" u="none" strike="noStrike" kern="0" cap="none" spc="0" normalizeH="0" baseline="0" noProof="0" dirty="0">
                <a:ln>
                  <a:noFill/>
                </a:ln>
                <a:solidFill>
                  <a:srgbClr val="1F497D"/>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73" name="Straight Connector 128">
              <a:extLst>
                <a:ext uri="{FF2B5EF4-FFF2-40B4-BE49-F238E27FC236}">
                  <a16:creationId xmlns:a16="http://schemas.microsoft.com/office/drawing/2014/main" id="{EF8454C3-5A40-2FF5-8A9B-F7C3BD8BE564}"/>
                </a:ext>
              </a:extLst>
            </p:cNvPr>
            <p:cNvCxnSpPr/>
            <p:nvPr/>
          </p:nvCxnSpPr>
          <p:spPr>
            <a:xfrm>
              <a:off x="1294486" y="4374484"/>
              <a:ext cx="0" cy="2057766"/>
            </a:xfrm>
            <a:prstGeom prst="line">
              <a:avLst/>
            </a:prstGeom>
            <a:noFill/>
            <a:ln w="19050" cap="flat" cmpd="sng" algn="ctr">
              <a:solidFill>
                <a:srgbClr val="1F497D"/>
              </a:solidFill>
              <a:prstDash val="solid"/>
            </a:ln>
            <a:effectLst/>
          </p:spPr>
        </p:cxnSp>
      </p:grpSp>
      <p:grpSp>
        <p:nvGrpSpPr>
          <p:cNvPr id="74" name="Group 143">
            <a:extLst>
              <a:ext uri="{FF2B5EF4-FFF2-40B4-BE49-F238E27FC236}">
                <a16:creationId xmlns:a16="http://schemas.microsoft.com/office/drawing/2014/main" id="{E1B8E437-3BC7-DE39-05F9-5A4587D4CBE4}"/>
              </a:ext>
            </a:extLst>
          </p:cNvPr>
          <p:cNvGrpSpPr/>
          <p:nvPr/>
        </p:nvGrpSpPr>
        <p:grpSpPr>
          <a:xfrm>
            <a:off x="470544" y="1287907"/>
            <a:ext cx="823943" cy="651372"/>
            <a:chOff x="470543" y="1325231"/>
            <a:chExt cx="823943" cy="651372"/>
          </a:xfrm>
        </p:grpSpPr>
        <p:sp>
          <p:nvSpPr>
            <p:cNvPr id="75" name="正方形/長方形 74">
              <a:extLst>
                <a:ext uri="{FF2B5EF4-FFF2-40B4-BE49-F238E27FC236}">
                  <a16:creationId xmlns:a16="http://schemas.microsoft.com/office/drawing/2014/main" id="{150B4BA7-BD16-4415-7D80-D1349D6BB333}"/>
                </a:ext>
              </a:extLst>
            </p:cNvPr>
            <p:cNvSpPr/>
            <p:nvPr/>
          </p:nvSpPr>
          <p:spPr>
            <a:xfrm>
              <a:off x="470543" y="1325231"/>
              <a:ext cx="823943" cy="651372"/>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solidFill>
                    <a:srgbClr val="9BBB59">
                      <a:lumMod val="75000"/>
                    </a:srgbClr>
                  </a:solidFill>
                  <a:effectLst/>
                  <a:uLnTx/>
                  <a:uFillTx/>
                  <a:latin typeface="Trebuchet MS" panose="020B0603020202020204" pitchFamily="34" charset="0"/>
                  <a:ea typeface="Meiryo UI" panose="020B0604030504040204" pitchFamily="50" charset="-128"/>
                  <a:cs typeface="+mn-cs"/>
                  <a:sym typeface="Arial"/>
                </a:rPr>
                <a:t>XXX</a:t>
              </a:r>
              <a:endParaRPr kumimoji="1" lang="en-US" sz="1200" b="0" i="0" u="none" strike="noStrike" kern="0" cap="none" spc="0" normalizeH="0" baseline="0" noProof="0" dirty="0">
                <a:ln>
                  <a:noFill/>
                </a:ln>
                <a:solidFill>
                  <a:srgbClr val="9BBB59">
                    <a:lumMod val="75000"/>
                  </a:srgbClr>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76" name="Straight Connector 137">
              <a:extLst>
                <a:ext uri="{FF2B5EF4-FFF2-40B4-BE49-F238E27FC236}">
                  <a16:creationId xmlns:a16="http://schemas.microsoft.com/office/drawing/2014/main" id="{27A21BBE-2D7E-CB12-6555-E13BD1AC6BC5}"/>
                </a:ext>
              </a:extLst>
            </p:cNvPr>
            <p:cNvCxnSpPr/>
            <p:nvPr/>
          </p:nvCxnSpPr>
          <p:spPr>
            <a:xfrm>
              <a:off x="1294486" y="1325231"/>
              <a:ext cx="0" cy="651372"/>
            </a:xfrm>
            <a:prstGeom prst="line">
              <a:avLst/>
            </a:prstGeom>
            <a:noFill/>
            <a:ln w="19050" cap="flat" cmpd="sng" algn="ctr">
              <a:solidFill>
                <a:srgbClr val="9BBB59">
                  <a:lumMod val="75000"/>
                </a:srgbClr>
              </a:solidFill>
              <a:prstDash val="solid"/>
            </a:ln>
            <a:effectLst/>
          </p:spPr>
        </p:cxnSp>
      </p:grpSp>
      <p:grpSp>
        <p:nvGrpSpPr>
          <p:cNvPr id="77" name="Group 141">
            <a:extLst>
              <a:ext uri="{FF2B5EF4-FFF2-40B4-BE49-F238E27FC236}">
                <a16:creationId xmlns:a16="http://schemas.microsoft.com/office/drawing/2014/main" id="{1E24C5AC-8EC0-555A-9A5E-9BCFC4C53136}"/>
              </a:ext>
            </a:extLst>
          </p:cNvPr>
          <p:cNvGrpSpPr/>
          <p:nvPr/>
        </p:nvGrpSpPr>
        <p:grpSpPr>
          <a:xfrm>
            <a:off x="470544" y="3360498"/>
            <a:ext cx="823943" cy="651373"/>
            <a:chOff x="470543" y="3358067"/>
            <a:chExt cx="823943" cy="651373"/>
          </a:xfrm>
        </p:grpSpPr>
        <p:sp>
          <p:nvSpPr>
            <p:cNvPr id="78" name="正方形/長方形 77">
              <a:extLst>
                <a:ext uri="{FF2B5EF4-FFF2-40B4-BE49-F238E27FC236}">
                  <a16:creationId xmlns:a16="http://schemas.microsoft.com/office/drawing/2014/main" id="{52C5527B-9F43-45A3-9E87-866F84E45227}"/>
                </a:ext>
              </a:extLst>
            </p:cNvPr>
            <p:cNvSpPr/>
            <p:nvPr/>
          </p:nvSpPr>
          <p:spPr>
            <a:xfrm>
              <a:off x="470543" y="3358067"/>
              <a:ext cx="823943" cy="651372"/>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5E7E"/>
                  </a:solidFill>
                </a14:hiddenFill>
              </a:ext>
              <a:ext uri="{91240B29-F687-4F45-9708-019B960494DF}">
                <a14:hiddenLine xmlns:a14="http://schemas.microsoft.com/office/drawing/2010/main" w="9525" cap="rnd" cmpd="sng" algn="ctr">
                  <a:solidFill>
                    <a:srgbClr val="295E7E"/>
                  </a:solidFill>
                  <a:prstDash val="solid"/>
                  <a:round/>
                  <a:headEnd type="none" w="med" len="med"/>
                  <a:tailEnd type="none" w="med" len="med"/>
                </a14:hiddenLine>
              </a:ext>
            </a:ex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solidFill>
                    <a:srgbClr val="1F497D"/>
                  </a:solidFill>
                  <a:effectLst/>
                  <a:uLnTx/>
                  <a:uFillTx/>
                  <a:latin typeface="Trebuchet MS" panose="020B0603020202020204" pitchFamily="34" charset="0"/>
                  <a:ea typeface="Meiryo UI" panose="020B0604030504040204" pitchFamily="50" charset="-128"/>
                  <a:cs typeface="+mn-cs"/>
                  <a:sym typeface="Arial"/>
                </a:rPr>
                <a:t>XXX</a:t>
              </a:r>
              <a:endParaRPr kumimoji="1" lang="en-US" sz="1200" b="0" i="0" u="none" strike="noStrike" kern="0" cap="none" spc="0" normalizeH="0" baseline="0" noProof="0" dirty="0">
                <a:ln>
                  <a:noFill/>
                </a:ln>
                <a:solidFill>
                  <a:srgbClr val="1F497D"/>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79" name="Straight Connector 133">
              <a:extLst>
                <a:ext uri="{FF2B5EF4-FFF2-40B4-BE49-F238E27FC236}">
                  <a16:creationId xmlns:a16="http://schemas.microsoft.com/office/drawing/2014/main" id="{BE6149E0-79F2-6E01-FFA3-08F85EB062D9}"/>
                </a:ext>
              </a:extLst>
            </p:cNvPr>
            <p:cNvCxnSpPr/>
            <p:nvPr/>
          </p:nvCxnSpPr>
          <p:spPr>
            <a:xfrm>
              <a:off x="1294486" y="3358068"/>
              <a:ext cx="0" cy="651372"/>
            </a:xfrm>
            <a:prstGeom prst="line">
              <a:avLst/>
            </a:prstGeom>
            <a:noFill/>
            <a:ln w="19050" cap="flat" cmpd="sng" algn="ctr">
              <a:solidFill>
                <a:srgbClr val="1F497D"/>
              </a:solidFill>
              <a:prstDash val="solid"/>
            </a:ln>
            <a:effectLst/>
          </p:spPr>
        </p:cxnSp>
      </p:grpSp>
      <p:grpSp>
        <p:nvGrpSpPr>
          <p:cNvPr id="80" name="Group 142">
            <a:extLst>
              <a:ext uri="{FF2B5EF4-FFF2-40B4-BE49-F238E27FC236}">
                <a16:creationId xmlns:a16="http://schemas.microsoft.com/office/drawing/2014/main" id="{787849D2-01ED-CE98-9292-F5835AFA71AA}"/>
              </a:ext>
            </a:extLst>
          </p:cNvPr>
          <p:cNvGrpSpPr/>
          <p:nvPr/>
        </p:nvGrpSpPr>
        <p:grpSpPr>
          <a:xfrm>
            <a:off x="470544" y="2273658"/>
            <a:ext cx="823943" cy="651372"/>
            <a:chOff x="470543" y="2341649"/>
            <a:chExt cx="823943" cy="651372"/>
          </a:xfrm>
        </p:grpSpPr>
        <p:sp>
          <p:nvSpPr>
            <p:cNvPr id="81" name="正方形/長方形 80">
              <a:extLst>
                <a:ext uri="{FF2B5EF4-FFF2-40B4-BE49-F238E27FC236}">
                  <a16:creationId xmlns:a16="http://schemas.microsoft.com/office/drawing/2014/main" id="{72CB420D-7A18-F0EB-E16A-1D3489C15F72}"/>
                </a:ext>
              </a:extLst>
            </p:cNvPr>
            <p:cNvSpPr/>
            <p:nvPr/>
          </p:nvSpPr>
          <p:spPr>
            <a:xfrm>
              <a:off x="470543" y="2341649"/>
              <a:ext cx="823943" cy="651372"/>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solidFill>
                    <a:srgbClr val="9BBB59">
                      <a:lumMod val="75000"/>
                    </a:srgbClr>
                  </a:solidFill>
                  <a:effectLst/>
                  <a:uLnTx/>
                  <a:uFillTx/>
                  <a:latin typeface="Trebuchet MS" panose="020B0603020202020204" pitchFamily="34" charset="0"/>
                  <a:ea typeface="Meiryo UI" panose="020B0604030504040204" pitchFamily="50" charset="-128"/>
                  <a:cs typeface="+mn-cs"/>
                  <a:sym typeface="Arial"/>
                </a:rPr>
                <a:t>XXX</a:t>
              </a:r>
              <a:endParaRPr kumimoji="1" lang="en-US" sz="1200" b="0" i="0" u="none" strike="noStrike" kern="0" cap="none" spc="0" normalizeH="0" baseline="0" noProof="0" dirty="0">
                <a:ln>
                  <a:noFill/>
                </a:ln>
                <a:solidFill>
                  <a:srgbClr val="9BBB59">
                    <a:lumMod val="75000"/>
                  </a:srgbClr>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82" name="Straight Connector 135">
              <a:extLst>
                <a:ext uri="{FF2B5EF4-FFF2-40B4-BE49-F238E27FC236}">
                  <a16:creationId xmlns:a16="http://schemas.microsoft.com/office/drawing/2014/main" id="{0DFAA8BB-5F1C-FDC4-B526-4CE29E41BD2A}"/>
                </a:ext>
              </a:extLst>
            </p:cNvPr>
            <p:cNvCxnSpPr/>
            <p:nvPr/>
          </p:nvCxnSpPr>
          <p:spPr>
            <a:xfrm>
              <a:off x="1294486" y="2341649"/>
              <a:ext cx="0" cy="651372"/>
            </a:xfrm>
            <a:prstGeom prst="line">
              <a:avLst/>
            </a:prstGeom>
            <a:noFill/>
            <a:ln w="19050" cap="flat" cmpd="sng" algn="ctr">
              <a:solidFill>
                <a:srgbClr val="9BBB59">
                  <a:lumMod val="75000"/>
                </a:srgbClr>
              </a:solidFill>
              <a:prstDash val="solid"/>
            </a:ln>
            <a:effectLst/>
          </p:spPr>
        </p:cxnSp>
      </p:grpSp>
      <p:grpSp>
        <p:nvGrpSpPr>
          <p:cNvPr id="83" name="Group 224">
            <a:extLst>
              <a:ext uri="{FF2B5EF4-FFF2-40B4-BE49-F238E27FC236}">
                <a16:creationId xmlns:a16="http://schemas.microsoft.com/office/drawing/2014/main" id="{352A04B0-E174-6AD7-F87A-7B1CC41A72CE}"/>
              </a:ext>
            </a:extLst>
          </p:cNvPr>
          <p:cNvGrpSpPr/>
          <p:nvPr/>
        </p:nvGrpSpPr>
        <p:grpSpPr>
          <a:xfrm>
            <a:off x="6143439" y="931537"/>
            <a:ext cx="1299461" cy="190526"/>
            <a:chOff x="3277301" y="816487"/>
            <a:chExt cx="1299461" cy="190526"/>
          </a:xfrm>
        </p:grpSpPr>
        <p:cxnSp>
          <p:nvCxnSpPr>
            <p:cNvPr id="84" name="直線矢印コネクタ 83">
              <a:extLst>
                <a:ext uri="{FF2B5EF4-FFF2-40B4-BE49-F238E27FC236}">
                  <a16:creationId xmlns:a16="http://schemas.microsoft.com/office/drawing/2014/main" id="{1CA491F1-F3EC-BFD2-9DAA-4BE7E6C9D731}"/>
                </a:ext>
              </a:extLst>
            </p:cNvPr>
            <p:cNvCxnSpPr>
              <a:cxnSpLocks/>
            </p:cNvCxnSpPr>
            <p:nvPr/>
          </p:nvCxnSpPr>
          <p:spPr>
            <a:xfrm>
              <a:off x="3277301" y="911750"/>
              <a:ext cx="348063" cy="0"/>
            </a:xfrm>
            <a:prstGeom prst="straightConnector1">
              <a:avLst/>
            </a:prstGeom>
            <a:noFill/>
            <a:ln w="28575" cap="flat" cmpd="sng" algn="ctr">
              <a:solidFill>
                <a:sysClr val="windowText" lastClr="000000">
                  <a:lumMod val="60000"/>
                  <a:lumOff val="40000"/>
                </a:sysClr>
              </a:solidFill>
              <a:prstDash val="solid"/>
              <a:round/>
              <a:tailEnd type="triangle" w="med" len="med"/>
            </a:ln>
            <a:effectLst/>
          </p:spPr>
        </p:cxnSp>
        <p:sp>
          <p:nvSpPr>
            <p:cNvPr id="85" name="正方形/長方形 84">
              <a:extLst>
                <a:ext uri="{FF2B5EF4-FFF2-40B4-BE49-F238E27FC236}">
                  <a16:creationId xmlns:a16="http://schemas.microsoft.com/office/drawing/2014/main" id="{0086CE1B-FB55-2B28-666D-E5A1C33BBE12}"/>
                </a:ext>
              </a:extLst>
            </p:cNvPr>
            <p:cNvSpPr/>
            <p:nvPr/>
          </p:nvSpPr>
          <p:spPr bwMode="auto">
            <a:xfrm>
              <a:off x="3667325" y="816487"/>
              <a:ext cx="909437" cy="190526"/>
            </a:xfrm>
            <a:prstGeom prst="rect">
              <a:avLst/>
            </a:prstGeom>
            <a:noFill/>
            <a:ln w="9525">
              <a:noFill/>
              <a:miter lim="800000"/>
              <a:headEnd/>
              <a:tailEnd/>
            </a:ln>
            <a:effectLst/>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B2B2B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rtlCol="0" anchor="ctr"/>
            <a:lstStyle/>
            <a:p>
              <a:pPr marL="0" marR="0" lvl="0" indent="0" defTabSz="914395"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rPr>
                <a:t>: </a:t>
              </a:r>
              <a:r>
                <a:rPr kumimoji="0"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rPr>
                <a:t>データの流れ</a:t>
              </a:r>
              <a:endParaRPr kumimoji="0" 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endParaRPr>
            </a:p>
          </p:txBody>
        </p:sp>
      </p:grpSp>
      <p:grpSp>
        <p:nvGrpSpPr>
          <p:cNvPr id="3" name="グループ化 2">
            <a:extLst>
              <a:ext uri="{FF2B5EF4-FFF2-40B4-BE49-F238E27FC236}">
                <a16:creationId xmlns:a16="http://schemas.microsoft.com/office/drawing/2014/main" id="{4A6BA506-94BF-AC94-9359-CFA4B67382E1}"/>
              </a:ext>
            </a:extLst>
          </p:cNvPr>
          <p:cNvGrpSpPr/>
          <p:nvPr/>
        </p:nvGrpSpPr>
        <p:grpSpPr>
          <a:xfrm>
            <a:off x="3747303" y="931537"/>
            <a:ext cx="1011086" cy="190526"/>
            <a:chOff x="2067125" y="951969"/>
            <a:chExt cx="1011086" cy="190526"/>
          </a:xfrm>
        </p:grpSpPr>
        <p:sp>
          <p:nvSpPr>
            <p:cNvPr id="87" name="正方形/長方形 86">
              <a:extLst>
                <a:ext uri="{FF2B5EF4-FFF2-40B4-BE49-F238E27FC236}">
                  <a16:creationId xmlns:a16="http://schemas.microsoft.com/office/drawing/2014/main" id="{45DA7151-A56A-3825-6AEA-4BAC678400F2}"/>
                </a:ext>
              </a:extLst>
            </p:cNvPr>
            <p:cNvSpPr/>
            <p:nvPr/>
          </p:nvSpPr>
          <p:spPr>
            <a:xfrm>
              <a:off x="2067125" y="951969"/>
              <a:ext cx="348063" cy="190526"/>
            </a:xfrm>
            <a:prstGeom prst="rect">
              <a:avLst/>
            </a:prstGeom>
            <a:noFill/>
            <a:ln w="12700" cap="rnd" cmpd="sng" algn="ctr">
              <a:solidFill>
                <a:srgbClr val="1F497D"/>
              </a:solidFill>
              <a:prstDash val="sysDot"/>
              <a:round/>
              <a:headEnd type="none" w="med" len="med"/>
              <a:tailEnd type="none" w="med" len="me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marL="0" marR="0" lvl="0" indent="0" algn="ctr" defTabSz="914395" eaLnBrk="1" fontAlgn="auto" latinLnBrk="0" hangingPunct="1">
                <a:lnSpc>
                  <a:spcPct val="100000"/>
                </a:lnSpc>
                <a:spcBef>
                  <a:spcPts val="0"/>
                </a:spcBef>
                <a:spcAft>
                  <a:spcPts val="0"/>
                </a:spcAft>
                <a:buClrTx/>
                <a:buSzTx/>
                <a:buFontTx/>
                <a:buNone/>
                <a:tabLst/>
                <a:defRPr/>
              </a:pPr>
              <a:endParaRPr kumimoji="1" lang="en-US" sz="1200" b="0" i="0" u="none" strike="noStrike" kern="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sym typeface="Arial"/>
              </a:endParaRPr>
            </a:p>
          </p:txBody>
        </p:sp>
        <p:sp>
          <p:nvSpPr>
            <p:cNvPr id="88" name="正方形/長方形 87">
              <a:extLst>
                <a:ext uri="{FF2B5EF4-FFF2-40B4-BE49-F238E27FC236}">
                  <a16:creationId xmlns:a16="http://schemas.microsoft.com/office/drawing/2014/main" id="{EE8DD047-83A2-A94F-948B-7A1C707BDBE9}"/>
                </a:ext>
              </a:extLst>
            </p:cNvPr>
            <p:cNvSpPr/>
            <p:nvPr/>
          </p:nvSpPr>
          <p:spPr bwMode="auto">
            <a:xfrm>
              <a:off x="2436146" y="951969"/>
              <a:ext cx="642065" cy="190526"/>
            </a:xfrm>
            <a:prstGeom prst="rect">
              <a:avLst/>
            </a:prstGeom>
            <a:noFill/>
            <a:ln w="9525">
              <a:noFill/>
              <a:miter lim="800000"/>
              <a:headEnd/>
              <a:tailEnd/>
            </a:ln>
            <a:effectLst/>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B2B2B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rtlCol="0" anchor="ctr"/>
            <a:lstStyle/>
            <a:p>
              <a:pPr lvl="0" defTabSz="914395">
                <a:defRPr/>
              </a:pPr>
              <a:r>
                <a:rPr lang="en-US" altLang="ja-JP" sz="1200" kern="0" dirty="0">
                  <a:solidFill>
                    <a:prstClr val="black"/>
                  </a:solidFill>
                  <a:latin typeface="Trebuchet MS" panose="020B0603020202020204" pitchFamily="34" charset="0"/>
                  <a:ea typeface="Meiryo UI" panose="020B0604030504040204" pitchFamily="50" charset="-128"/>
                  <a:cs typeface="Arial"/>
                  <a:sym typeface="Arial"/>
                </a:rPr>
                <a:t>: </a:t>
              </a:r>
              <a:r>
                <a:rPr kumimoji="0"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rPr>
                <a:t>データエコシステムの範囲</a:t>
              </a:r>
              <a:endParaRPr kumimoji="0" 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endParaRPr>
            </a:p>
          </p:txBody>
        </p:sp>
      </p:grpSp>
      <p:grpSp>
        <p:nvGrpSpPr>
          <p:cNvPr id="2" name="グループ化 1">
            <a:extLst>
              <a:ext uri="{FF2B5EF4-FFF2-40B4-BE49-F238E27FC236}">
                <a16:creationId xmlns:a16="http://schemas.microsoft.com/office/drawing/2014/main" id="{80328FCB-61D7-EB83-FE99-81BC1B52CAA8}"/>
              </a:ext>
            </a:extLst>
          </p:cNvPr>
          <p:cNvGrpSpPr/>
          <p:nvPr/>
        </p:nvGrpSpPr>
        <p:grpSpPr>
          <a:xfrm>
            <a:off x="2059505" y="931537"/>
            <a:ext cx="1449515" cy="190526"/>
            <a:chOff x="2059505" y="726557"/>
            <a:chExt cx="1449515" cy="190526"/>
          </a:xfrm>
        </p:grpSpPr>
        <p:sp>
          <p:nvSpPr>
            <p:cNvPr id="90" name="四角形: 角を丸くする 89">
              <a:extLst>
                <a:ext uri="{FF2B5EF4-FFF2-40B4-BE49-F238E27FC236}">
                  <a16:creationId xmlns:a16="http://schemas.microsoft.com/office/drawing/2014/main" id="{1D8CF16D-1F09-11BE-794F-BD1CAAF99907}"/>
                </a:ext>
              </a:extLst>
            </p:cNvPr>
            <p:cNvSpPr/>
            <p:nvPr/>
          </p:nvSpPr>
          <p:spPr>
            <a:xfrm>
              <a:off x="2059505" y="726557"/>
              <a:ext cx="348063" cy="190526"/>
            </a:xfrm>
            <a:prstGeom prst="roundRect">
              <a:avLst/>
            </a:prstGeom>
            <a:solidFill>
              <a:srgbClr val="C8C8C8"/>
            </a:solidFill>
            <a:ln w="9525" cap="rnd" cmpd="sng" algn="ctr">
              <a:solidFill>
                <a:srgbClr val="FFFFFF"/>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395" eaLnBrk="1" fontAlgn="auto" latinLnBrk="0" hangingPunct="1">
                <a:lnSpc>
                  <a:spcPct val="100000"/>
                </a:lnSpc>
                <a:spcBef>
                  <a:spcPts val="0"/>
                </a:spcBef>
                <a:spcAft>
                  <a:spcPts val="0"/>
                </a:spcAft>
                <a:buClrTx/>
                <a:buSzTx/>
                <a:buFontTx/>
                <a:buNone/>
                <a:tabLst/>
                <a:defRPr/>
              </a:pP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endParaRPr>
            </a:p>
          </p:txBody>
        </p:sp>
        <p:sp>
          <p:nvSpPr>
            <p:cNvPr id="91" name="四角形: 角を丸くする 17">
              <a:extLst>
                <a:ext uri="{FF2B5EF4-FFF2-40B4-BE49-F238E27FC236}">
                  <a16:creationId xmlns:a16="http://schemas.microsoft.com/office/drawing/2014/main" id="{71F53C01-213B-D0CE-435C-767B6788F5CB}"/>
                </a:ext>
              </a:extLst>
            </p:cNvPr>
            <p:cNvSpPr/>
            <p:nvPr/>
          </p:nvSpPr>
          <p:spPr>
            <a:xfrm>
              <a:off x="2436146" y="726557"/>
              <a:ext cx="1072874" cy="190526"/>
            </a:xfrm>
            <a:prstGeom prst="rect">
              <a:avLst/>
            </a:prstGeom>
            <a:noFill/>
            <a:ln w="9525">
              <a:noFill/>
              <a:miter lim="800000"/>
              <a:headEnd/>
              <a:tailEnd/>
            </a:ln>
            <a:effectLst/>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B2B2B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rtlCol="0" anchor="ctr"/>
            <a:lstStyle/>
            <a:p>
              <a:pPr marL="0" marR="0" lvl="0" indent="0" defTabSz="914395"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rPr>
                <a:t>: </a:t>
              </a:r>
              <a:r>
                <a:rPr kumimoji="0"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rPr>
                <a:t>ステークホルダー</a:t>
              </a:r>
              <a:endParaRPr kumimoji="0" 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endParaRPr>
            </a:p>
          </p:txBody>
        </p:sp>
      </p:grpSp>
      <p:cxnSp>
        <p:nvCxnSpPr>
          <p:cNvPr id="92" name="Straight Arrow Connector 156">
            <a:extLst>
              <a:ext uri="{FF2B5EF4-FFF2-40B4-BE49-F238E27FC236}">
                <a16:creationId xmlns:a16="http://schemas.microsoft.com/office/drawing/2014/main" id="{49B675FB-2C14-701E-D78F-6BE353F89D03}"/>
              </a:ext>
            </a:extLst>
          </p:cNvPr>
          <p:cNvCxnSpPr>
            <a:cxnSpLocks/>
            <a:endCxn id="93" idx="1"/>
          </p:cNvCxnSpPr>
          <p:nvPr/>
        </p:nvCxnSpPr>
        <p:spPr>
          <a:xfrm>
            <a:off x="7881144" y="1735315"/>
            <a:ext cx="219585" cy="0"/>
          </a:xfrm>
          <a:prstGeom prst="straightConnector1">
            <a:avLst/>
          </a:prstGeom>
          <a:noFill/>
          <a:ln w="19050" cap="rnd" cmpd="sng" algn="ctr">
            <a:solidFill>
              <a:sysClr val="window" lastClr="FFFFFF">
                <a:lumMod val="65000"/>
              </a:sysClr>
            </a:solidFill>
            <a:prstDash val="sysDot"/>
            <a:headEnd type="oval"/>
            <a:tailEnd type="none" w="sm" len="sm"/>
          </a:ln>
          <a:effectLst/>
        </p:spPr>
      </p:cxnSp>
      <p:sp>
        <p:nvSpPr>
          <p:cNvPr id="93" name="Rectangle 8">
            <a:extLst>
              <a:ext uri="{FF2B5EF4-FFF2-40B4-BE49-F238E27FC236}">
                <a16:creationId xmlns:a16="http://schemas.microsoft.com/office/drawing/2014/main" id="{2EE21B82-5D72-E8AA-7A16-F48BFD34C28D}"/>
              </a:ext>
            </a:extLst>
          </p:cNvPr>
          <p:cNvSpPr/>
          <p:nvPr/>
        </p:nvSpPr>
        <p:spPr>
          <a:xfrm>
            <a:off x="8100728" y="1409629"/>
            <a:ext cx="1425678" cy="651372"/>
          </a:xfrm>
          <a:prstGeom prst="rect">
            <a:avLst/>
          </a:prstGeom>
          <a:solidFill>
            <a:sysClr val="window" lastClr="FFFFFF"/>
          </a:solidFill>
          <a:ln w="19050" cap="rnd" cmpd="sng" algn="ctr">
            <a:solidFill>
              <a:sysClr val="window" lastClr="FFFFFF">
                <a:lumMod val="65000"/>
              </a:sysClr>
            </a:solidFill>
            <a:prstDash val="solid"/>
          </a:ln>
          <a:effectLst/>
        </p:spPr>
        <p:txBody>
          <a:bodyPr lIns="72001" rIns="36000" rtlCol="0" anchor="ctr" anchorCtr="0"/>
          <a:lstStyle/>
          <a:p>
            <a:pPr marL="0" marR="0" lvl="0" indent="0" defTabSz="914395"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rPr>
              <a:t>XXXX</a:t>
            </a: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endParaRPr>
          </a:p>
        </p:txBody>
      </p:sp>
      <p:cxnSp>
        <p:nvCxnSpPr>
          <p:cNvPr id="94" name="Straight Arrow Connector 156">
            <a:extLst>
              <a:ext uri="{FF2B5EF4-FFF2-40B4-BE49-F238E27FC236}">
                <a16:creationId xmlns:a16="http://schemas.microsoft.com/office/drawing/2014/main" id="{12E73124-CE2D-C45C-9F42-0059F63BAE5B}"/>
              </a:ext>
            </a:extLst>
          </p:cNvPr>
          <p:cNvCxnSpPr>
            <a:cxnSpLocks/>
          </p:cNvCxnSpPr>
          <p:nvPr/>
        </p:nvCxnSpPr>
        <p:spPr>
          <a:xfrm>
            <a:off x="7615455" y="2599344"/>
            <a:ext cx="485273" cy="0"/>
          </a:xfrm>
          <a:prstGeom prst="straightConnector1">
            <a:avLst/>
          </a:prstGeom>
          <a:noFill/>
          <a:ln w="19050" cap="rnd" cmpd="sng" algn="ctr">
            <a:solidFill>
              <a:sysClr val="window" lastClr="FFFFFF">
                <a:lumMod val="65000"/>
              </a:sysClr>
            </a:solidFill>
            <a:prstDash val="sysDot"/>
            <a:headEnd type="oval"/>
            <a:tailEnd type="none" w="sm" len="sm"/>
          </a:ln>
          <a:effectLst/>
        </p:spPr>
      </p:cxnSp>
      <p:sp>
        <p:nvSpPr>
          <p:cNvPr id="95" name="Rectangle 8">
            <a:extLst>
              <a:ext uri="{FF2B5EF4-FFF2-40B4-BE49-F238E27FC236}">
                <a16:creationId xmlns:a16="http://schemas.microsoft.com/office/drawing/2014/main" id="{DEE71CC8-40D2-D7F4-426F-4882F8C36EF8}"/>
              </a:ext>
            </a:extLst>
          </p:cNvPr>
          <p:cNvSpPr/>
          <p:nvPr/>
        </p:nvSpPr>
        <p:spPr>
          <a:xfrm>
            <a:off x="8100728" y="2273658"/>
            <a:ext cx="1425678" cy="651372"/>
          </a:xfrm>
          <a:prstGeom prst="rect">
            <a:avLst/>
          </a:prstGeom>
          <a:solidFill>
            <a:sysClr val="window" lastClr="FFFFFF"/>
          </a:solidFill>
          <a:ln w="19050" cap="rnd" cmpd="sng" algn="ctr">
            <a:solidFill>
              <a:sysClr val="window" lastClr="FFFFFF">
                <a:lumMod val="65000"/>
              </a:sysClr>
            </a:solidFill>
            <a:prstDash val="solid"/>
          </a:ln>
          <a:effectLst/>
        </p:spPr>
        <p:txBody>
          <a:bodyPr lIns="72001" rIns="36000" rtlCol="0" anchor="ctr" anchorCtr="0"/>
          <a:lstStyle/>
          <a:p>
            <a:pPr marL="0" marR="0" lvl="0" indent="0" defTabSz="914395"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rPr>
              <a:t>XXX</a:t>
            </a: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endParaRPr>
          </a:p>
        </p:txBody>
      </p:sp>
      <p:cxnSp>
        <p:nvCxnSpPr>
          <p:cNvPr id="96" name="Straight Arrow Connector 156">
            <a:extLst>
              <a:ext uri="{FF2B5EF4-FFF2-40B4-BE49-F238E27FC236}">
                <a16:creationId xmlns:a16="http://schemas.microsoft.com/office/drawing/2014/main" id="{9BEF82E4-8F33-C2D5-9827-EE9E78460214}"/>
              </a:ext>
            </a:extLst>
          </p:cNvPr>
          <p:cNvCxnSpPr>
            <a:cxnSpLocks/>
          </p:cNvCxnSpPr>
          <p:nvPr/>
        </p:nvCxnSpPr>
        <p:spPr>
          <a:xfrm>
            <a:off x="7615455" y="6237000"/>
            <a:ext cx="485273" cy="0"/>
          </a:xfrm>
          <a:prstGeom prst="straightConnector1">
            <a:avLst/>
          </a:prstGeom>
          <a:noFill/>
          <a:ln w="19050" cap="rnd" cmpd="sng" algn="ctr">
            <a:solidFill>
              <a:sysClr val="window" lastClr="FFFFFF">
                <a:lumMod val="65000"/>
              </a:sysClr>
            </a:solidFill>
            <a:prstDash val="sysDot"/>
            <a:headEnd type="oval"/>
            <a:tailEnd type="none" w="sm" len="sm"/>
          </a:ln>
          <a:effectLst/>
        </p:spPr>
      </p:cxnSp>
      <p:sp>
        <p:nvSpPr>
          <p:cNvPr id="97" name="Rectangle 8">
            <a:extLst>
              <a:ext uri="{FF2B5EF4-FFF2-40B4-BE49-F238E27FC236}">
                <a16:creationId xmlns:a16="http://schemas.microsoft.com/office/drawing/2014/main" id="{4272172B-233E-9331-7335-7093E6F19A9F}"/>
              </a:ext>
            </a:extLst>
          </p:cNvPr>
          <p:cNvSpPr/>
          <p:nvPr/>
        </p:nvSpPr>
        <p:spPr>
          <a:xfrm>
            <a:off x="8100728" y="5399632"/>
            <a:ext cx="1425678" cy="995295"/>
          </a:xfrm>
          <a:prstGeom prst="rect">
            <a:avLst/>
          </a:prstGeom>
          <a:solidFill>
            <a:sysClr val="window" lastClr="FFFFFF"/>
          </a:solidFill>
          <a:ln w="19050" cap="rnd" cmpd="sng" algn="ctr">
            <a:solidFill>
              <a:sysClr val="window" lastClr="FFFFFF">
                <a:lumMod val="65000"/>
              </a:sysClr>
            </a:solidFill>
            <a:prstDash val="solid"/>
          </a:ln>
          <a:effectLst/>
        </p:spPr>
        <p:txBody>
          <a:bodyPr lIns="72001" rIns="36000" rtlCol="0" anchor="ctr" anchorCtr="0"/>
          <a:lstStyle/>
          <a:p>
            <a:pPr marL="0" marR="0" lvl="0" indent="0" defTabSz="914395"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rPr>
              <a:t>XXX</a:t>
            </a: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endParaRPr>
          </a:p>
        </p:txBody>
      </p:sp>
      <p:sp>
        <p:nvSpPr>
          <p:cNvPr id="98" name="四角形: 角を丸くする 97">
            <a:extLst>
              <a:ext uri="{FF2B5EF4-FFF2-40B4-BE49-F238E27FC236}">
                <a16:creationId xmlns:a16="http://schemas.microsoft.com/office/drawing/2014/main" id="{B440B08D-82F2-0062-B640-F7D779F323FB}"/>
              </a:ext>
            </a:extLst>
          </p:cNvPr>
          <p:cNvSpPr/>
          <p:nvPr/>
        </p:nvSpPr>
        <p:spPr>
          <a:xfrm>
            <a:off x="2515970" y="4246482"/>
            <a:ext cx="566833" cy="199531"/>
          </a:xfrm>
          <a:prstGeom prst="roundRect">
            <a:avLst>
              <a:gd name="adj" fmla="val 17294"/>
            </a:avLst>
          </a:prstGeom>
          <a:solidFill>
            <a:sysClr val="window" lastClr="FFFFFF">
              <a:lumMod val="75000"/>
            </a:sysClr>
          </a:solidFill>
          <a:ln w="9525" cap="rnd" cmpd="sng" algn="ctr">
            <a:solidFill>
              <a:srgbClr val="FFFFFF"/>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395" eaLnBrk="1" fontAlgn="auto" latinLnBrk="0" hangingPunct="1">
              <a:lnSpc>
                <a:spcPct val="100000"/>
              </a:lnSpc>
              <a:spcBef>
                <a:spcPts val="0"/>
              </a:spcBef>
              <a:spcAft>
                <a:spcPts val="0"/>
              </a:spcAft>
              <a:buClrTx/>
              <a:buSzTx/>
              <a:buFontTx/>
              <a:buNone/>
              <a:tabLst/>
              <a:defRPr/>
            </a:pPr>
            <a:r>
              <a:rPr kumimoji="1" lang="en-US" altLang="ja-JP" sz="10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rPr>
              <a:t>XXX</a:t>
            </a:r>
            <a:endParaRPr kumimoji="1" lang="en-US" sz="10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99" name="直線矢印コネクタ 122">
            <a:extLst>
              <a:ext uri="{FF2B5EF4-FFF2-40B4-BE49-F238E27FC236}">
                <a16:creationId xmlns:a16="http://schemas.microsoft.com/office/drawing/2014/main" id="{B3FC3FB7-94EC-1CFC-61B3-246CBB517B0F}"/>
              </a:ext>
            </a:extLst>
          </p:cNvPr>
          <p:cNvCxnSpPr>
            <a:cxnSpLocks/>
          </p:cNvCxnSpPr>
          <p:nvPr/>
        </p:nvCxnSpPr>
        <p:spPr>
          <a:xfrm flipV="1">
            <a:off x="2381183" y="4107845"/>
            <a:ext cx="0" cy="334378"/>
          </a:xfrm>
          <a:prstGeom prst="straightConnector1">
            <a:avLst/>
          </a:prstGeom>
          <a:noFill/>
          <a:ln w="28575" cap="flat" cmpd="sng" algn="ctr">
            <a:solidFill>
              <a:sysClr val="windowText" lastClr="000000">
                <a:lumMod val="60000"/>
                <a:lumOff val="40000"/>
              </a:sysClr>
            </a:solidFill>
            <a:prstDash val="solid"/>
            <a:round/>
            <a:tailEnd type="triangle" w="med" len="med"/>
          </a:ln>
          <a:effectLst/>
        </p:spPr>
      </p:cxnSp>
    </p:spTree>
    <p:extLst>
      <p:ext uri="{BB962C8B-B14F-4D97-AF65-F5344CB8AC3E}">
        <p14:creationId xmlns:p14="http://schemas.microsoft.com/office/powerpoint/2010/main" val="2825739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7D040-C44C-9159-A6EB-8909B888D123}"/>
            </a:ext>
          </a:extLst>
        </p:cNvPr>
        <p:cNvGrpSpPr/>
        <p:nvPr/>
      </p:nvGrpSpPr>
      <p:grpSpPr>
        <a:xfrm>
          <a:off x="0" y="0"/>
          <a:ext cx="0" cy="0"/>
          <a:chOff x="0" y="0"/>
          <a:chExt cx="0" cy="0"/>
        </a:xfrm>
      </p:grpSpPr>
      <p:sp>
        <p:nvSpPr>
          <p:cNvPr id="61" name="タイトル 1">
            <a:extLst>
              <a:ext uri="{FF2B5EF4-FFF2-40B4-BE49-F238E27FC236}">
                <a16:creationId xmlns:a16="http://schemas.microsoft.com/office/drawing/2014/main" id="{361EB6D2-3836-5C58-2FF5-0F4EF0605F79}"/>
              </a:ext>
            </a:extLst>
          </p:cNvPr>
          <p:cNvSpPr txBox="1">
            <a:spLocks/>
          </p:cNvSpPr>
          <p:nvPr/>
        </p:nvSpPr>
        <p:spPr>
          <a:xfrm>
            <a:off x="381001" y="188444"/>
            <a:ext cx="9144000" cy="508438"/>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400" b="1" kern="1200">
                <a:solidFill>
                  <a:schemeClr val="tx1"/>
                </a:solidFill>
                <a:latin typeface="+mj-lt"/>
                <a:ea typeface="Meiryo UI" panose="020B0604030504040204" pitchFamily="50" charset="-128"/>
                <a:cs typeface="Meiryo UI" panose="020B0604030504040204" pitchFamily="50" charset="-128"/>
                <a:sym typeface="Trebuchet MS" panose="020B0603020202020204" pitchFamily="34" charset="0"/>
              </a:defRPr>
            </a:lvl1pPr>
          </a:lstStyle>
          <a:p>
            <a:pPr algn="ctr" defTabSz="914395">
              <a:buClr>
                <a:prstClr val="black"/>
              </a:buClr>
              <a:buSzPts val="1200"/>
              <a:defRPr/>
            </a:pPr>
            <a:r>
              <a:rPr lang="ja-JP" altLang="en-US" sz="2000" dirty="0">
                <a:solidFill>
                  <a:prstClr val="black"/>
                </a:solidFill>
                <a:latin typeface="Meiryo UI" pitchFamily="50" charset="-128"/>
              </a:rPr>
              <a:t>提案テーマ名</a:t>
            </a:r>
          </a:p>
        </p:txBody>
      </p:sp>
      <p:cxnSp>
        <p:nvCxnSpPr>
          <p:cNvPr id="62" name="直線コネクタ 61">
            <a:extLst>
              <a:ext uri="{FF2B5EF4-FFF2-40B4-BE49-F238E27FC236}">
                <a16:creationId xmlns:a16="http://schemas.microsoft.com/office/drawing/2014/main" id="{8F901F68-44C2-EEBE-B5A3-9BEDF1727B6D}"/>
              </a:ext>
            </a:extLst>
          </p:cNvPr>
          <p:cNvCxnSpPr>
            <a:cxnSpLocks/>
          </p:cNvCxnSpPr>
          <p:nvPr/>
        </p:nvCxnSpPr>
        <p:spPr>
          <a:xfrm>
            <a:off x="381001" y="703680"/>
            <a:ext cx="9145405" cy="1"/>
          </a:xfrm>
          <a:prstGeom prst="line">
            <a:avLst/>
          </a:prstGeom>
          <a:noFill/>
          <a:ln w="15875" cap="flat" cmpd="sng" algn="ctr">
            <a:solidFill>
              <a:srgbClr val="9BBB59">
                <a:lumMod val="50000"/>
              </a:srgbClr>
            </a:solidFill>
            <a:prstDash val="solid"/>
          </a:ln>
          <a:effectLst/>
        </p:spPr>
      </p:cxnSp>
      <p:sp>
        <p:nvSpPr>
          <p:cNvPr id="63" name="テキスト ボックス 35">
            <a:extLst>
              <a:ext uri="{FF2B5EF4-FFF2-40B4-BE49-F238E27FC236}">
                <a16:creationId xmlns:a16="http://schemas.microsoft.com/office/drawing/2014/main" id="{6D7D081C-4BB0-9581-CBE6-91DB1250CCC7}"/>
              </a:ext>
            </a:extLst>
          </p:cNvPr>
          <p:cNvSpPr txBox="1"/>
          <p:nvPr/>
        </p:nvSpPr>
        <p:spPr>
          <a:xfrm>
            <a:off x="144480" y="21710"/>
            <a:ext cx="4424609" cy="230832"/>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914395">
              <a:defRPr/>
            </a:pPr>
            <a:r>
              <a:rPr lang="ja-JP" altLang="ja-JP"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ポスト５Ｇ情報通信システム基盤強化研究開発事業／</a:t>
            </a:r>
            <a:r>
              <a:rPr lang="ja-JP" altLang="en-US"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ポスト５Ｇ情報通信システムの開発</a:t>
            </a:r>
          </a:p>
        </p:txBody>
      </p:sp>
      <p:grpSp>
        <p:nvGrpSpPr>
          <p:cNvPr id="4" name="グループ化 3">
            <a:extLst>
              <a:ext uri="{FF2B5EF4-FFF2-40B4-BE49-F238E27FC236}">
                <a16:creationId xmlns:a16="http://schemas.microsoft.com/office/drawing/2014/main" id="{D3F15482-2E9D-CED6-3554-5B4F0A1EED3D}"/>
              </a:ext>
            </a:extLst>
          </p:cNvPr>
          <p:cNvGrpSpPr/>
          <p:nvPr/>
        </p:nvGrpSpPr>
        <p:grpSpPr>
          <a:xfrm>
            <a:off x="381001" y="907956"/>
            <a:ext cx="7559351" cy="243895"/>
            <a:chOff x="9810121" y="1220970"/>
            <a:chExt cx="1721219" cy="246221"/>
          </a:xfrm>
        </p:grpSpPr>
        <p:sp>
          <p:nvSpPr>
            <p:cNvPr id="5" name="正方形/長方形 4">
              <a:extLst>
                <a:ext uri="{FF2B5EF4-FFF2-40B4-BE49-F238E27FC236}">
                  <a16:creationId xmlns:a16="http://schemas.microsoft.com/office/drawing/2014/main" id="{6A6A2157-9DE9-43DC-4912-3995CD6CB83E}"/>
                </a:ext>
              </a:extLst>
            </p:cNvPr>
            <p:cNvSpPr/>
            <p:nvPr/>
          </p:nvSpPr>
          <p:spPr>
            <a:xfrm>
              <a:off x="9810121" y="1220970"/>
              <a:ext cx="1721219" cy="246221"/>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1" lang="ja-JP" altLang="en-US"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rPr>
                <a:t>データセット概要</a:t>
              </a:r>
              <a:endParaRPr kumimoji="1" lang="en-US"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6" name="直線コネクタ 5">
              <a:extLst>
                <a:ext uri="{FF2B5EF4-FFF2-40B4-BE49-F238E27FC236}">
                  <a16:creationId xmlns:a16="http://schemas.microsoft.com/office/drawing/2014/main" id="{5A9CF30F-C4E3-AADE-DAE8-A0155CA4B73F}"/>
                </a:ext>
              </a:extLst>
            </p:cNvPr>
            <p:cNvCxnSpPr>
              <a:cxnSpLocks/>
            </p:cNvCxnSpPr>
            <p:nvPr/>
          </p:nvCxnSpPr>
          <p:spPr>
            <a:xfrm>
              <a:off x="9810121" y="1467191"/>
              <a:ext cx="1721219" cy="0"/>
            </a:xfrm>
            <a:prstGeom prst="line">
              <a:avLst/>
            </a:prstGeom>
            <a:noFill/>
            <a:ln w="9525" cap="rnd" cmpd="sng" algn="ctr">
              <a:solidFill>
                <a:sysClr val="windowText" lastClr="000000">
                  <a:lumMod val="60000"/>
                  <a:lumOff val="40000"/>
                </a:sysClr>
              </a:solidFill>
              <a:prstDash val="solid"/>
              <a:round/>
            </a:ln>
            <a:effectLst/>
          </p:spPr>
        </p:cxnSp>
      </p:grpSp>
    </p:spTree>
    <p:extLst>
      <p:ext uri="{BB962C8B-B14F-4D97-AF65-F5344CB8AC3E}">
        <p14:creationId xmlns:p14="http://schemas.microsoft.com/office/powerpoint/2010/main" val="1780258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C1193-4F60-5465-74E1-98764575C9C0}"/>
            </a:ext>
          </a:extLst>
        </p:cNvPr>
        <p:cNvGrpSpPr/>
        <p:nvPr/>
      </p:nvGrpSpPr>
      <p:grpSpPr>
        <a:xfrm>
          <a:off x="0" y="0"/>
          <a:ext cx="0" cy="0"/>
          <a:chOff x="0" y="0"/>
          <a:chExt cx="0" cy="0"/>
        </a:xfrm>
      </p:grpSpPr>
      <p:sp>
        <p:nvSpPr>
          <p:cNvPr id="61" name="タイトル 1">
            <a:extLst>
              <a:ext uri="{FF2B5EF4-FFF2-40B4-BE49-F238E27FC236}">
                <a16:creationId xmlns:a16="http://schemas.microsoft.com/office/drawing/2014/main" id="{578692AD-8324-C264-8DAF-084F018DAB61}"/>
              </a:ext>
            </a:extLst>
          </p:cNvPr>
          <p:cNvSpPr txBox="1">
            <a:spLocks/>
          </p:cNvSpPr>
          <p:nvPr/>
        </p:nvSpPr>
        <p:spPr>
          <a:xfrm>
            <a:off x="381001" y="188444"/>
            <a:ext cx="9144000" cy="508438"/>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400" b="1" kern="1200">
                <a:solidFill>
                  <a:schemeClr val="tx1"/>
                </a:solidFill>
                <a:latin typeface="+mj-lt"/>
                <a:ea typeface="Meiryo UI" panose="020B0604030504040204" pitchFamily="50" charset="-128"/>
                <a:cs typeface="Meiryo UI" panose="020B0604030504040204" pitchFamily="50" charset="-128"/>
                <a:sym typeface="Trebuchet MS" panose="020B0603020202020204" pitchFamily="34" charset="0"/>
              </a:defRPr>
            </a:lvl1pPr>
          </a:lstStyle>
          <a:p>
            <a:pPr algn="ctr" defTabSz="914395">
              <a:buClr>
                <a:prstClr val="black"/>
              </a:buClr>
              <a:buSzPts val="1200"/>
              <a:defRPr/>
            </a:pPr>
            <a:r>
              <a:rPr lang="ja-JP" altLang="en-US" sz="2000" dirty="0">
                <a:solidFill>
                  <a:prstClr val="black"/>
                </a:solidFill>
                <a:latin typeface="Meiryo UI" pitchFamily="50" charset="-128"/>
              </a:rPr>
              <a:t>提案テーマ名</a:t>
            </a:r>
          </a:p>
        </p:txBody>
      </p:sp>
      <p:cxnSp>
        <p:nvCxnSpPr>
          <p:cNvPr id="62" name="直線コネクタ 61">
            <a:extLst>
              <a:ext uri="{FF2B5EF4-FFF2-40B4-BE49-F238E27FC236}">
                <a16:creationId xmlns:a16="http://schemas.microsoft.com/office/drawing/2014/main" id="{519450A0-C7DD-E80F-4EF1-7DAC2FE31B91}"/>
              </a:ext>
            </a:extLst>
          </p:cNvPr>
          <p:cNvCxnSpPr>
            <a:cxnSpLocks/>
          </p:cNvCxnSpPr>
          <p:nvPr/>
        </p:nvCxnSpPr>
        <p:spPr>
          <a:xfrm>
            <a:off x="381001" y="703680"/>
            <a:ext cx="9145405" cy="1"/>
          </a:xfrm>
          <a:prstGeom prst="line">
            <a:avLst/>
          </a:prstGeom>
          <a:noFill/>
          <a:ln w="15875" cap="flat" cmpd="sng" algn="ctr">
            <a:solidFill>
              <a:srgbClr val="9BBB59">
                <a:lumMod val="50000"/>
              </a:srgbClr>
            </a:solidFill>
            <a:prstDash val="solid"/>
          </a:ln>
          <a:effectLst/>
        </p:spPr>
      </p:cxnSp>
      <p:sp>
        <p:nvSpPr>
          <p:cNvPr id="63" name="テキスト ボックス 35">
            <a:extLst>
              <a:ext uri="{FF2B5EF4-FFF2-40B4-BE49-F238E27FC236}">
                <a16:creationId xmlns:a16="http://schemas.microsoft.com/office/drawing/2014/main" id="{9F29BFCB-E9C3-9DA3-6985-799491CF0A69}"/>
              </a:ext>
            </a:extLst>
          </p:cNvPr>
          <p:cNvSpPr txBox="1"/>
          <p:nvPr/>
        </p:nvSpPr>
        <p:spPr>
          <a:xfrm>
            <a:off x="144480" y="21710"/>
            <a:ext cx="4424609" cy="230832"/>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914395">
              <a:defRPr/>
            </a:pPr>
            <a:r>
              <a:rPr lang="ja-JP" altLang="ja-JP"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ポスト５Ｇ情報通信システム基盤強化研究開発事業／</a:t>
            </a:r>
            <a:r>
              <a:rPr lang="ja-JP" altLang="en-US"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ポスト５Ｇ情報通信システムの開発</a:t>
            </a:r>
          </a:p>
        </p:txBody>
      </p:sp>
      <p:graphicFrame>
        <p:nvGraphicFramePr>
          <p:cNvPr id="2" name="表 1">
            <a:extLst>
              <a:ext uri="{FF2B5EF4-FFF2-40B4-BE49-F238E27FC236}">
                <a16:creationId xmlns:a16="http://schemas.microsoft.com/office/drawing/2014/main" id="{63D27B0F-39D9-9AA7-9B1D-2585C75BCBB5}"/>
              </a:ext>
            </a:extLst>
          </p:cNvPr>
          <p:cNvGraphicFramePr>
            <a:graphicFrameLocks noGrp="1"/>
          </p:cNvGraphicFramePr>
          <p:nvPr>
            <p:extLst>
              <p:ext uri="{D42A27DB-BD31-4B8C-83A1-F6EECF244321}">
                <p14:modId xmlns:p14="http://schemas.microsoft.com/office/powerpoint/2010/main" val="3459592650"/>
              </p:ext>
            </p:extLst>
          </p:nvPr>
        </p:nvGraphicFramePr>
        <p:xfrm>
          <a:off x="381000" y="1356126"/>
          <a:ext cx="8903159" cy="5280660"/>
        </p:xfrm>
        <a:graphic>
          <a:graphicData uri="http://schemas.openxmlformats.org/drawingml/2006/table">
            <a:tbl>
              <a:tblPr firstRow="1">
                <a:tableStyleId>{5C22544A-7EE6-4342-B048-85BDC9FD1C3A}</a:tableStyleId>
              </a:tblPr>
              <a:tblGrid>
                <a:gridCol w="1247189">
                  <a:extLst>
                    <a:ext uri="{9D8B030D-6E8A-4147-A177-3AD203B41FA5}">
                      <a16:colId xmlns:a16="http://schemas.microsoft.com/office/drawing/2014/main" val="2944869108"/>
                    </a:ext>
                  </a:extLst>
                </a:gridCol>
                <a:gridCol w="1297940">
                  <a:extLst>
                    <a:ext uri="{9D8B030D-6E8A-4147-A177-3AD203B41FA5}">
                      <a16:colId xmlns:a16="http://schemas.microsoft.com/office/drawing/2014/main" val="889805846"/>
                    </a:ext>
                  </a:extLst>
                </a:gridCol>
                <a:gridCol w="992893">
                  <a:extLst>
                    <a:ext uri="{9D8B030D-6E8A-4147-A177-3AD203B41FA5}">
                      <a16:colId xmlns:a16="http://schemas.microsoft.com/office/drawing/2014/main" val="2241038328"/>
                    </a:ext>
                  </a:extLst>
                </a:gridCol>
                <a:gridCol w="992893">
                  <a:extLst>
                    <a:ext uri="{9D8B030D-6E8A-4147-A177-3AD203B41FA5}">
                      <a16:colId xmlns:a16="http://schemas.microsoft.com/office/drawing/2014/main" val="1325657544"/>
                    </a:ext>
                  </a:extLst>
                </a:gridCol>
                <a:gridCol w="4372244">
                  <a:extLst>
                    <a:ext uri="{9D8B030D-6E8A-4147-A177-3AD203B41FA5}">
                      <a16:colId xmlns:a16="http://schemas.microsoft.com/office/drawing/2014/main" val="3868012765"/>
                    </a:ext>
                  </a:extLst>
                </a:gridCol>
              </a:tblGrid>
              <a:tr h="0">
                <a:tc>
                  <a:txBody>
                    <a:bodyPr/>
                    <a:lstStyle/>
                    <a:p>
                      <a:pPr algn="l" fontAlgn="ctr">
                        <a:buNone/>
                      </a:pPr>
                      <a:r>
                        <a:rPr lang="ja-JP" altLang="en-US" sz="1050" u="none" strike="noStrike" dirty="0">
                          <a:effectLst/>
                          <a:latin typeface="Meiryo UI" panose="020B0604030504040204" pitchFamily="50" charset="-128"/>
                          <a:ea typeface="Meiryo UI" panose="020B0604030504040204" pitchFamily="50" charset="-128"/>
                        </a:rPr>
                        <a:t>大項目</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B w="38100" cap="flat" cmpd="sng" algn="ctr">
                      <a:solidFill>
                        <a:schemeClr val="bg1"/>
                      </a:solidFill>
                      <a:prstDash val="solid"/>
                      <a:round/>
                      <a:headEnd type="none" w="med" len="med"/>
                      <a:tailEnd type="none" w="med" len="med"/>
                    </a:lnB>
                    <a:solidFill>
                      <a:srgbClr val="9BBB59"/>
                    </a:solidFill>
                  </a:tcPr>
                </a:tc>
                <a:tc>
                  <a:txBody>
                    <a:bodyPr/>
                    <a:lstStyle/>
                    <a:p>
                      <a:pPr algn="l" fontAlgn="ctr">
                        <a:buNone/>
                      </a:pPr>
                      <a:r>
                        <a:rPr lang="ja-JP" altLang="en-US" sz="1050" u="none" strike="noStrike" dirty="0">
                          <a:effectLst/>
                          <a:latin typeface="Meiryo UI" panose="020B0604030504040204" pitchFamily="50" charset="-128"/>
                          <a:ea typeface="Meiryo UI" panose="020B0604030504040204" pitchFamily="50" charset="-128"/>
                        </a:rPr>
                        <a:t>中項目</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B w="38100" cap="flat" cmpd="sng" algn="ctr">
                      <a:solidFill>
                        <a:schemeClr val="bg1"/>
                      </a:solidFill>
                      <a:prstDash val="solid"/>
                      <a:round/>
                      <a:headEnd type="none" w="med" len="med"/>
                      <a:tailEnd type="none" w="med" len="med"/>
                    </a:lnB>
                    <a:solidFill>
                      <a:srgbClr val="9BBB59"/>
                    </a:solidFill>
                  </a:tcPr>
                </a:tc>
                <a:tc>
                  <a:txBody>
                    <a:bodyPr/>
                    <a:lstStyle/>
                    <a:p>
                      <a:pPr algn="l" fontAlgn="ctr">
                        <a:buNone/>
                      </a:pPr>
                      <a:r>
                        <a:rPr lang="ja-JP" altLang="en-US" sz="1050" u="none" strike="noStrike" dirty="0">
                          <a:effectLst/>
                          <a:latin typeface="Meiryo UI" panose="020B0604030504040204" pitchFamily="50" charset="-128"/>
                          <a:ea typeface="Meiryo UI" panose="020B0604030504040204" pitchFamily="50" charset="-128"/>
                        </a:rPr>
                        <a:t>積算額</a:t>
                      </a:r>
                      <a:r>
                        <a:rPr lang="en-US" altLang="ja-JP" sz="1050" u="none" strike="noStrike" dirty="0">
                          <a:effectLst/>
                          <a:latin typeface="Meiryo UI" panose="020B0604030504040204" pitchFamily="50" charset="-128"/>
                          <a:ea typeface="Meiryo UI" panose="020B0604030504040204" pitchFamily="50" charset="-128"/>
                        </a:rPr>
                        <a:t>[</a:t>
                      </a:r>
                      <a:r>
                        <a:rPr lang="ja-JP" altLang="en-US" sz="1050" u="none" strike="noStrike" dirty="0">
                          <a:effectLst/>
                          <a:latin typeface="Meiryo UI" panose="020B0604030504040204" pitchFamily="50" charset="-128"/>
                          <a:ea typeface="Meiryo UI" panose="020B0604030504040204" pitchFamily="50" charset="-128"/>
                        </a:rPr>
                        <a:t>千円</a:t>
                      </a:r>
                      <a:r>
                        <a:rPr lang="en-US" altLang="ja-JP" sz="1050" u="none" strike="noStrike" dirty="0">
                          <a:effectLst/>
                          <a:latin typeface="Meiryo UI" panose="020B0604030504040204" pitchFamily="50" charset="-128"/>
                          <a:ea typeface="Meiryo UI" panose="020B0604030504040204" pitchFamily="50" charset="-128"/>
                        </a:rPr>
                        <a:t>]</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B w="38100" cap="flat" cmpd="sng" algn="ctr">
                      <a:solidFill>
                        <a:schemeClr val="bg1"/>
                      </a:solidFill>
                      <a:prstDash val="solid"/>
                      <a:round/>
                      <a:headEnd type="none" w="med" len="med"/>
                      <a:tailEnd type="none" w="med" len="med"/>
                    </a:lnB>
                    <a:solidFill>
                      <a:srgbClr val="9BBB59"/>
                    </a:solidFill>
                  </a:tcPr>
                </a:tc>
                <a:tc>
                  <a:txBody>
                    <a:bodyPr/>
                    <a:lstStyle/>
                    <a:p>
                      <a:pPr marL="0" algn="l" defTabSz="914400" rtl="0" eaLnBrk="1" fontAlgn="ctr" latinLnBrk="0" hangingPunct="1">
                        <a:buNone/>
                      </a:pPr>
                      <a:r>
                        <a:rPr kumimoji="1" lang="ja-JP" altLang="en-US" sz="1050" b="1" u="none" strike="noStrike" kern="1200" dirty="0">
                          <a:solidFill>
                            <a:schemeClr val="lt1"/>
                          </a:solidFill>
                          <a:effectLst/>
                          <a:latin typeface="Meiryo UI" panose="020B0604030504040204" pitchFamily="50" charset="-128"/>
                          <a:ea typeface="Meiryo UI" panose="020B0604030504040204" pitchFamily="50" charset="-128"/>
                          <a:cs typeface="+mn-cs"/>
                        </a:rPr>
                        <a:t>補助額</a:t>
                      </a:r>
                      <a:r>
                        <a:rPr lang="en-US" altLang="ja-JP" sz="1050" u="none" strike="noStrike" dirty="0">
                          <a:effectLst/>
                          <a:latin typeface="Meiryo UI" panose="020B0604030504040204" pitchFamily="50" charset="-128"/>
                          <a:ea typeface="Meiryo UI" panose="020B0604030504040204" pitchFamily="50" charset="-128"/>
                        </a:rPr>
                        <a:t>[</a:t>
                      </a:r>
                      <a:r>
                        <a:rPr lang="ja-JP" altLang="en-US" sz="1050" u="none" strike="noStrike" dirty="0">
                          <a:effectLst/>
                          <a:latin typeface="Meiryo UI" panose="020B0604030504040204" pitchFamily="50" charset="-128"/>
                          <a:ea typeface="Meiryo UI" panose="020B0604030504040204" pitchFamily="50" charset="-128"/>
                        </a:rPr>
                        <a:t>千円</a:t>
                      </a:r>
                      <a:r>
                        <a:rPr lang="en-US" altLang="ja-JP" sz="1050" u="none" strike="noStrike" dirty="0">
                          <a:effectLst/>
                          <a:latin typeface="Meiryo UI" panose="020B0604030504040204" pitchFamily="50" charset="-128"/>
                          <a:ea typeface="Meiryo UI" panose="020B0604030504040204" pitchFamily="50" charset="-128"/>
                        </a:rPr>
                        <a:t>]</a:t>
                      </a:r>
                      <a:endParaRPr kumimoji="1" lang="ja-JP" altLang="en-US" sz="1050" b="1" u="none" strike="noStrike" kern="1200" dirty="0">
                        <a:solidFill>
                          <a:schemeClr val="lt1"/>
                        </a:solidFill>
                        <a:effectLst/>
                        <a:latin typeface="Meiryo UI" panose="020B0604030504040204" pitchFamily="50" charset="-128"/>
                        <a:ea typeface="Meiryo UI" panose="020B0604030504040204" pitchFamily="50" charset="-128"/>
                        <a:cs typeface="+mn-cs"/>
                      </a:endParaRPr>
                    </a:p>
                  </a:txBody>
                  <a:tcPr marL="45720" marR="45720" anchor="ctr">
                    <a:lnB w="38100" cap="flat" cmpd="sng" algn="ctr">
                      <a:solidFill>
                        <a:schemeClr val="bg1"/>
                      </a:solidFill>
                      <a:prstDash val="solid"/>
                      <a:round/>
                      <a:headEnd type="none" w="med" len="med"/>
                      <a:tailEnd type="none" w="med" len="med"/>
                    </a:lnB>
                    <a:solidFill>
                      <a:srgbClr val="9BBB59"/>
                    </a:solidFill>
                  </a:tcPr>
                </a:tc>
                <a:tc>
                  <a:txBody>
                    <a:bodyPr/>
                    <a:lstStyle/>
                    <a:p>
                      <a:pPr algn="l" fontAlgn="ctr">
                        <a:buNone/>
                      </a:pPr>
                      <a:r>
                        <a:rPr lang="ja-JP" altLang="en-US" sz="1050" u="none" strike="noStrike" dirty="0">
                          <a:effectLst/>
                          <a:latin typeface="Meiryo UI" panose="020B0604030504040204" pitchFamily="50" charset="-128"/>
                          <a:ea typeface="Meiryo UI" panose="020B0604030504040204" pitchFamily="50" charset="-128"/>
                        </a:rPr>
                        <a:t>算定の根拠</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B w="38100" cap="flat" cmpd="sng" algn="ctr">
                      <a:solidFill>
                        <a:schemeClr val="bg1"/>
                      </a:solidFill>
                      <a:prstDash val="solid"/>
                      <a:round/>
                      <a:headEnd type="none" w="med" len="med"/>
                      <a:tailEnd type="none" w="med" len="med"/>
                    </a:lnB>
                    <a:solidFill>
                      <a:srgbClr val="9BBB59"/>
                    </a:solidFill>
                  </a:tcPr>
                </a:tc>
                <a:extLst>
                  <a:ext uri="{0D108BD9-81ED-4DB2-BD59-A6C34878D82A}">
                    <a16:rowId xmlns:a16="http://schemas.microsoft.com/office/drawing/2014/main" val="1060081091"/>
                  </a:ext>
                </a:extLst>
              </a:tr>
              <a:tr h="0">
                <a:tc rowSpan="5">
                  <a:txBody>
                    <a:bodyPr/>
                    <a:lstStyle/>
                    <a:p>
                      <a:pPr algn="just" fontAlgn="ctr">
                        <a:buNone/>
                      </a:pPr>
                      <a:r>
                        <a:rPr lang="ja-JP" altLang="en-US" sz="1050" u="none" strike="noStrike" dirty="0">
                          <a:effectLst/>
                          <a:latin typeface="Meiryo UI" panose="020B0604030504040204" pitchFamily="50" charset="-128"/>
                          <a:ea typeface="Meiryo UI" panose="020B0604030504040204" pitchFamily="50" charset="-128"/>
                        </a:rPr>
                        <a:t>➊データの収集・蓄積</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機械装置費</a:t>
                      </a:r>
                      <a:endParaRPr lang="zh-TW"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3110760451"/>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労務費</a:t>
                      </a: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2247012167"/>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その他経費</a:t>
                      </a: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3309844178"/>
                  </a:ext>
                </a:extLst>
              </a:tr>
              <a:tr h="0">
                <a:tc vMerge="1">
                  <a:txBody>
                    <a:bodyPr/>
                    <a:lstStyle/>
                    <a:p>
                      <a:endParaRPr kumimoji="1" lang="ja-JP" altLang="en-US"/>
                    </a:p>
                  </a:txBody>
                  <a:tcP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委託費・共同研究費</a:t>
                      </a: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4082338221"/>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38100" cap="flat" cmpd="sng" algn="ctr">
                      <a:solidFill>
                        <a:schemeClr val="bg1"/>
                      </a:solidFill>
                      <a:prstDash val="solid"/>
                      <a:round/>
                      <a:headEnd type="none" w="med" len="med"/>
                      <a:tailEnd type="none" w="med" len="med"/>
                    </a:lnT>
                  </a:tcPr>
                </a:tc>
                <a:tc>
                  <a:txBody>
                    <a:bodyPr/>
                    <a:lstStyle/>
                    <a:p>
                      <a:pPr algn="l" fontAlgn="ctr">
                        <a:buNone/>
                      </a:pPr>
                      <a:r>
                        <a:rPr lang="ja-JP" altLang="en-US" sz="1050" u="none" strike="noStrike" dirty="0">
                          <a:effectLst/>
                          <a:latin typeface="Meiryo UI" panose="020B0604030504040204" pitchFamily="50" charset="-128"/>
                          <a:ea typeface="Meiryo UI" panose="020B0604030504040204" pitchFamily="50" charset="-128"/>
                        </a:rPr>
                        <a:t>合計（税込み）</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92521520"/>
                  </a:ext>
                </a:extLst>
              </a:tr>
              <a:tr h="0">
                <a:tc rowSpan="5">
                  <a:txBody>
                    <a:bodyPr/>
                    <a:lstStyle/>
                    <a:p>
                      <a:pPr marL="0" algn="just" defTabSz="914400" rtl="0" eaLnBrk="1" fontAlgn="ctr" latinLnBrk="0" hangingPunct="1">
                        <a:buNone/>
                      </a:pPr>
                      <a:r>
                        <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rPr>
                        <a:t>❷データ整備・権利処理</a:t>
                      </a:r>
                    </a:p>
                  </a:txBody>
                  <a:tcPr marL="45720" marR="45720">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機械装置費</a:t>
                      </a:r>
                      <a:endParaRPr lang="zh-TW"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just"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3514840980"/>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労務費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just"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1947665102"/>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その他経費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just"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2866707568"/>
                  </a:ext>
                </a:extLst>
              </a:tr>
              <a:tr h="0">
                <a:tc vMerge="1">
                  <a:txBody>
                    <a:bodyPr/>
                    <a:lstStyle/>
                    <a:p>
                      <a:endParaRPr kumimoji="1" lang="ja-JP" altLang="en-US"/>
                    </a:p>
                  </a:txBody>
                  <a:tcP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委託費・共同研究費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just"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4216892622"/>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u="none" strike="noStrike" dirty="0">
                          <a:effectLst/>
                          <a:latin typeface="Meiryo UI" panose="020B0604030504040204" pitchFamily="50" charset="-128"/>
                          <a:ea typeface="Meiryo UI" panose="020B0604030504040204" pitchFamily="50" charset="-128"/>
                        </a:rPr>
                        <a:t>合計（税込み）</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algn="just"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95747858"/>
                  </a:ext>
                </a:extLst>
              </a:tr>
              <a:tr h="0">
                <a:tc rowSpan="5">
                  <a:txBody>
                    <a:bodyPr/>
                    <a:lstStyle/>
                    <a:p>
                      <a:pPr algn="just" fontAlgn="ctr">
                        <a:buNone/>
                      </a:pPr>
                      <a:r>
                        <a:rPr lang="ja-JP" altLang="en-US" sz="1050" u="none" strike="noStrike" dirty="0">
                          <a:effectLst/>
                          <a:latin typeface="Meiryo UI" panose="020B0604030504040204" pitchFamily="50" charset="-128"/>
                          <a:ea typeface="Meiryo UI" panose="020B0604030504040204" pitchFamily="50" charset="-128"/>
                        </a:rPr>
                        <a:t>❸データセット提供要件の明文化</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機械装置費</a:t>
                      </a:r>
                      <a:endParaRPr lang="zh-TW"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3815570889"/>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労務費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1523186229"/>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その他経費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3315006287"/>
                  </a:ext>
                </a:extLst>
              </a:tr>
              <a:tr h="0">
                <a:tc vMerge="1">
                  <a:txBody>
                    <a:bodyPr/>
                    <a:lstStyle/>
                    <a:p>
                      <a:endParaRPr kumimoji="1" lang="ja-JP" altLang="en-US"/>
                    </a:p>
                  </a:txBody>
                  <a:tcP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委託費・共同研究費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337685420"/>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u="none" strike="noStrike" dirty="0">
                          <a:effectLst/>
                          <a:latin typeface="Meiryo UI" panose="020B0604030504040204" pitchFamily="50" charset="-128"/>
                          <a:ea typeface="Meiryo UI" panose="020B0604030504040204" pitchFamily="50" charset="-128"/>
                        </a:rPr>
                        <a:t>合計（税込み）</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r" fontAlgn="ctr">
                        <a:buNone/>
                      </a:pP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r" fontAlgn="ctr">
                        <a:buNone/>
                      </a:pP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54311464"/>
                  </a:ext>
                </a:extLst>
              </a:tr>
              <a:tr h="0">
                <a:tc rowSpan="5">
                  <a:txBody>
                    <a:bodyPr/>
                    <a:lstStyle/>
                    <a:p>
                      <a:pPr algn="just" fontAlgn="ctr">
                        <a:buNone/>
                      </a:pPr>
                      <a:r>
                        <a:rPr lang="ja-JP" altLang="en-US" sz="1050" u="none" strike="noStrike" dirty="0">
                          <a:effectLst/>
                          <a:latin typeface="Meiryo UI" panose="020B0604030504040204" pitchFamily="50" charset="-128"/>
                          <a:ea typeface="Meiryo UI" panose="020B0604030504040204" pitchFamily="50" charset="-128"/>
                        </a:rPr>
                        <a:t>❹データエコシステム実証</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機械装置費</a:t>
                      </a:r>
                      <a:endParaRPr lang="zh-TW"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1417610032"/>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労務費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2545972055"/>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その他経費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103619552"/>
                  </a:ext>
                </a:extLst>
              </a:tr>
              <a:tr h="0">
                <a:tc vMerge="1">
                  <a:txBody>
                    <a:bodyPr/>
                    <a:lstStyle/>
                    <a:p>
                      <a:endParaRPr kumimoji="1" lang="ja-JP" altLang="en-US"/>
                    </a:p>
                  </a:txBody>
                  <a:tcP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委託費・共同研究費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1470380987"/>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u="none" strike="noStrike" dirty="0">
                          <a:effectLst/>
                          <a:latin typeface="Meiryo UI" panose="020B0604030504040204" pitchFamily="50" charset="-128"/>
                          <a:ea typeface="Meiryo UI" panose="020B0604030504040204" pitchFamily="50" charset="-128"/>
                        </a:rPr>
                        <a:t>合計（税込み）</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61021058"/>
                  </a:ext>
                </a:extLst>
              </a:tr>
            </a:tbl>
          </a:graphicData>
        </a:graphic>
      </p:graphicFrame>
      <p:grpSp>
        <p:nvGrpSpPr>
          <p:cNvPr id="4" name="グループ化 3">
            <a:extLst>
              <a:ext uri="{FF2B5EF4-FFF2-40B4-BE49-F238E27FC236}">
                <a16:creationId xmlns:a16="http://schemas.microsoft.com/office/drawing/2014/main" id="{228CACB4-DEF4-F2E2-597F-46684A292AAA}"/>
              </a:ext>
            </a:extLst>
          </p:cNvPr>
          <p:cNvGrpSpPr/>
          <p:nvPr/>
        </p:nvGrpSpPr>
        <p:grpSpPr>
          <a:xfrm>
            <a:off x="381001" y="907956"/>
            <a:ext cx="7559351" cy="243895"/>
            <a:chOff x="9810121" y="1220970"/>
            <a:chExt cx="1721219" cy="246221"/>
          </a:xfrm>
        </p:grpSpPr>
        <p:sp>
          <p:nvSpPr>
            <p:cNvPr id="5" name="正方形/長方形 4">
              <a:extLst>
                <a:ext uri="{FF2B5EF4-FFF2-40B4-BE49-F238E27FC236}">
                  <a16:creationId xmlns:a16="http://schemas.microsoft.com/office/drawing/2014/main" id="{39409115-BCA5-A483-46BF-9018BEA52B1F}"/>
                </a:ext>
              </a:extLst>
            </p:cNvPr>
            <p:cNvSpPr/>
            <p:nvPr/>
          </p:nvSpPr>
          <p:spPr>
            <a:xfrm>
              <a:off x="9810121" y="1220970"/>
              <a:ext cx="1721219" cy="246221"/>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1" lang="ja-JP" altLang="en-US"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rPr>
                <a:t>積算概要　事業全体費用　●億円</a:t>
              </a:r>
              <a:r>
                <a:rPr kumimoji="1" lang="en-US" altLang="ja-JP"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rPr>
                <a:t>/</a:t>
              </a:r>
              <a:r>
                <a:rPr kumimoji="1" lang="ja-JP" altLang="en-US" sz="1200" b="1" i="0" u="none" strike="noStrike" kern="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sym typeface="Arial"/>
                </a:rPr>
                <a:t>補助額　●億円</a:t>
              </a:r>
              <a:endParaRPr kumimoji="1" lang="en-US"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6" name="直線コネクタ 5">
              <a:extLst>
                <a:ext uri="{FF2B5EF4-FFF2-40B4-BE49-F238E27FC236}">
                  <a16:creationId xmlns:a16="http://schemas.microsoft.com/office/drawing/2014/main" id="{2973A27D-4C16-D52D-5BD2-84CA1C20D9E5}"/>
                </a:ext>
              </a:extLst>
            </p:cNvPr>
            <p:cNvCxnSpPr>
              <a:cxnSpLocks/>
            </p:cNvCxnSpPr>
            <p:nvPr/>
          </p:nvCxnSpPr>
          <p:spPr>
            <a:xfrm>
              <a:off x="9810121" y="1467191"/>
              <a:ext cx="1721219" cy="0"/>
            </a:xfrm>
            <a:prstGeom prst="line">
              <a:avLst/>
            </a:prstGeom>
            <a:noFill/>
            <a:ln w="9525" cap="rnd" cmpd="sng" algn="ctr">
              <a:solidFill>
                <a:sysClr val="windowText" lastClr="000000">
                  <a:lumMod val="60000"/>
                  <a:lumOff val="40000"/>
                </a:sysClr>
              </a:solidFill>
              <a:prstDash val="solid"/>
              <a:round/>
            </a:ln>
            <a:effectLst/>
          </p:spPr>
        </p:cxnSp>
      </p:grpSp>
    </p:spTree>
    <p:extLst>
      <p:ext uri="{BB962C8B-B14F-4D97-AF65-F5344CB8AC3E}">
        <p14:creationId xmlns:p14="http://schemas.microsoft.com/office/powerpoint/2010/main" val="3063760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タイトル 1">
            <a:extLst>
              <a:ext uri="{FF2B5EF4-FFF2-40B4-BE49-F238E27FC236}">
                <a16:creationId xmlns:a16="http://schemas.microsoft.com/office/drawing/2014/main" id="{CE80ED6D-BDE6-523F-1BEA-6D6957120D13}"/>
              </a:ext>
            </a:extLst>
          </p:cNvPr>
          <p:cNvSpPr txBox="1">
            <a:spLocks/>
          </p:cNvSpPr>
          <p:nvPr/>
        </p:nvSpPr>
        <p:spPr>
          <a:xfrm>
            <a:off x="381001" y="188444"/>
            <a:ext cx="9144000" cy="50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rtlCol="0" anchor="ctr">
            <a:noAutofit/>
          </a:bodyPr>
          <a:lstStyle>
            <a:lvl1pPr algn="ctr" defTabSz="914395" rtl="0" eaLnBrk="1" latinLnBrk="0" hangingPunct="1">
              <a:spcBef>
                <a:spcPct val="0"/>
              </a:spcBef>
              <a:buNone/>
              <a:defRPr kumimoji="1" lang="ja-JP" altLang="en-US" sz="3600" b="1" kern="1200" dirty="0">
                <a:solidFill>
                  <a:schemeClr val="tx1"/>
                </a:solidFill>
                <a:latin typeface="Meiryo UI" pitchFamily="50" charset="-128"/>
                <a:ea typeface="Meiryo UI" pitchFamily="50" charset="-128"/>
                <a:cs typeface="Meiryo UI" pitchFamily="50" charset="-128"/>
              </a:defRPr>
            </a:lvl1pPr>
          </a:lstStyle>
          <a:p>
            <a:pPr marL="0" marR="0" lvl="0" indent="0" algn="ctr" defTabSz="914395"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a:ln>
                  <a:noFill/>
                </a:ln>
                <a:solidFill>
                  <a:sysClr val="windowText" lastClr="000000"/>
                </a:solidFill>
                <a:effectLst/>
                <a:uLnTx/>
                <a:uFillTx/>
                <a:latin typeface="Meiryo UI" pitchFamily="50" charset="-128"/>
                <a:ea typeface="Meiryo UI" pitchFamily="50" charset="-128"/>
              </a:rPr>
              <a:t>提案テーマ名</a:t>
            </a:r>
            <a:endParaRPr kumimoji="1" lang="ja-JP" altLang="en-US" sz="2000" b="1" i="0" u="none" strike="noStrike" kern="1200" cap="none" spc="0" normalizeH="0" baseline="0" noProof="0" dirty="0">
              <a:ln>
                <a:noFill/>
              </a:ln>
              <a:solidFill>
                <a:sysClr val="windowText" lastClr="000000"/>
              </a:solidFill>
              <a:effectLst/>
              <a:uLnTx/>
              <a:uFillTx/>
              <a:latin typeface="Meiryo UI" pitchFamily="50" charset="-128"/>
              <a:ea typeface="Meiryo UI" pitchFamily="50" charset="-128"/>
            </a:endParaRPr>
          </a:p>
        </p:txBody>
      </p:sp>
      <p:cxnSp>
        <p:nvCxnSpPr>
          <p:cNvPr id="95" name="直線コネクタ 94">
            <a:extLst>
              <a:ext uri="{FF2B5EF4-FFF2-40B4-BE49-F238E27FC236}">
                <a16:creationId xmlns:a16="http://schemas.microsoft.com/office/drawing/2014/main" id="{F958EBE2-103E-1946-20F4-B909E526BFD1}"/>
              </a:ext>
            </a:extLst>
          </p:cNvPr>
          <p:cNvCxnSpPr/>
          <p:nvPr/>
        </p:nvCxnSpPr>
        <p:spPr>
          <a:xfrm>
            <a:off x="381001" y="703680"/>
            <a:ext cx="9144000" cy="1"/>
          </a:xfrm>
          <a:prstGeom prst="line">
            <a:avLst/>
          </a:prstGeom>
          <a:noFill/>
          <a:ln w="15875" cap="flat" cmpd="sng" algn="ctr">
            <a:solidFill>
              <a:srgbClr val="9BBB59">
                <a:lumMod val="50000"/>
              </a:srgbClr>
            </a:solidFill>
            <a:prstDash val="solid"/>
          </a:ln>
          <a:effectLst/>
        </p:spPr>
      </p:cxnSp>
      <p:sp>
        <p:nvSpPr>
          <p:cNvPr id="96" name="テキスト ボックス 95">
            <a:extLst>
              <a:ext uri="{FF2B5EF4-FFF2-40B4-BE49-F238E27FC236}">
                <a16:creationId xmlns:a16="http://schemas.microsoft.com/office/drawing/2014/main" id="{D9EBCF94-12B5-66AD-B8E8-BEC84D81C4AC}"/>
              </a:ext>
            </a:extLst>
          </p:cNvPr>
          <p:cNvSpPr txBox="1"/>
          <p:nvPr/>
        </p:nvSpPr>
        <p:spPr>
          <a:xfrm>
            <a:off x="573882" y="862557"/>
            <a:ext cx="1135856" cy="307777"/>
          </a:xfrm>
          <a:prstGeom prst="rect">
            <a:avLst/>
          </a:prstGeom>
          <a:solidFill>
            <a:srgbClr val="9BBB59"/>
          </a:solidFill>
          <a:ln>
            <a:solidFill>
              <a:srgbClr val="9BBB59">
                <a:lumMod val="75000"/>
              </a:srgbClr>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4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実施者</a:t>
            </a:r>
          </a:p>
        </p:txBody>
      </p:sp>
      <p:sp>
        <p:nvSpPr>
          <p:cNvPr id="97" name="テキスト ボックス 96">
            <a:extLst>
              <a:ext uri="{FF2B5EF4-FFF2-40B4-BE49-F238E27FC236}">
                <a16:creationId xmlns:a16="http://schemas.microsoft.com/office/drawing/2014/main" id="{5EEBBA5F-FCB7-1B85-2C2B-6B51C7FE5F58}"/>
              </a:ext>
            </a:extLst>
          </p:cNvPr>
          <p:cNvSpPr txBox="1"/>
          <p:nvPr/>
        </p:nvSpPr>
        <p:spPr>
          <a:xfrm>
            <a:off x="1709738" y="862557"/>
            <a:ext cx="7586664" cy="307777"/>
          </a:xfrm>
          <a:prstGeom prst="rect">
            <a:avLst/>
          </a:prstGeom>
          <a:noFill/>
          <a:ln>
            <a:solidFill>
              <a:srgbClr val="9BBB59">
                <a:lumMod val="75000"/>
              </a:srgbClr>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prstClr val="black"/>
                </a:solidFill>
                <a:effectLst/>
                <a:uLnTx/>
                <a:uFillTx/>
                <a:latin typeface="Meiryo UI"/>
                <a:ea typeface="Meiryo UI"/>
                <a:cs typeface="Meiryo UI" panose="020B0604030504040204" pitchFamily="50" charset="-128"/>
              </a:rPr>
              <a:t>XXX</a:t>
            </a:r>
            <a:endParaRPr kumimoji="1" lang="ja-JP" altLang="en-US" sz="1400" b="0" i="0" u="none" strike="noStrike" kern="0" cap="none" spc="0" normalizeH="0" baseline="0" noProof="0">
              <a:ln>
                <a:noFill/>
              </a:ln>
              <a:solidFill>
                <a:prstClr val="black"/>
              </a:solidFill>
              <a:effectLst/>
              <a:uLnTx/>
              <a:uFillTx/>
              <a:latin typeface="Meiryo UI"/>
              <a:ea typeface="Meiryo UI"/>
              <a:cs typeface="Meiryo UI" panose="020B0604030504040204" pitchFamily="50" charset="-128"/>
            </a:endParaRPr>
          </a:p>
        </p:txBody>
      </p:sp>
      <p:sp>
        <p:nvSpPr>
          <p:cNvPr id="98" name="テキスト ボックス 97">
            <a:extLst>
              <a:ext uri="{FF2B5EF4-FFF2-40B4-BE49-F238E27FC236}">
                <a16:creationId xmlns:a16="http://schemas.microsoft.com/office/drawing/2014/main" id="{84DA3ABC-6F0E-050A-31B2-5A56F5BBA161}"/>
              </a:ext>
            </a:extLst>
          </p:cNvPr>
          <p:cNvSpPr txBox="1"/>
          <p:nvPr/>
        </p:nvSpPr>
        <p:spPr>
          <a:xfrm>
            <a:off x="573882" y="1171105"/>
            <a:ext cx="1135856" cy="1630038"/>
          </a:xfrm>
          <a:prstGeom prst="rect">
            <a:avLst/>
          </a:prstGeom>
          <a:solidFill>
            <a:srgbClr val="9BBB59"/>
          </a:solidFill>
          <a:ln>
            <a:solidFill>
              <a:srgbClr val="9BBB59">
                <a:lumMod val="75000"/>
              </a:srgbClr>
            </a:solidFill>
          </a:ln>
        </p:spPr>
        <p:txBody>
          <a:bodyPr wrap="square"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概要</a:t>
            </a:r>
            <a:endParaRPr kumimoji="1" lang="en-US" altLang="ja-JP"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99" name="テキスト ボックス 98">
            <a:extLst>
              <a:ext uri="{FF2B5EF4-FFF2-40B4-BE49-F238E27FC236}">
                <a16:creationId xmlns:a16="http://schemas.microsoft.com/office/drawing/2014/main" id="{0228BCF4-AEE9-4C2A-FC01-452D5C06A3BC}"/>
              </a:ext>
            </a:extLst>
          </p:cNvPr>
          <p:cNvSpPr txBox="1"/>
          <p:nvPr/>
        </p:nvSpPr>
        <p:spPr>
          <a:xfrm>
            <a:off x="1708751" y="1171106"/>
            <a:ext cx="7586664" cy="1637921"/>
          </a:xfrm>
          <a:prstGeom prst="rect">
            <a:avLst/>
          </a:prstGeom>
          <a:noFill/>
          <a:ln>
            <a:solidFill>
              <a:srgbClr val="9BBB59">
                <a:lumMod val="75000"/>
              </a:srgbClr>
            </a:solidFill>
          </a:ln>
        </p:spPr>
        <p:txBody>
          <a:bodyPr wrap="square" rtlCol="0">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XXX</a:t>
            </a:r>
          </a:p>
        </p:txBody>
      </p:sp>
      <p:sp>
        <p:nvSpPr>
          <p:cNvPr id="100" name="正方形/長方形 99">
            <a:extLst>
              <a:ext uri="{FF2B5EF4-FFF2-40B4-BE49-F238E27FC236}">
                <a16:creationId xmlns:a16="http://schemas.microsoft.com/office/drawing/2014/main" id="{08C9A3F5-9637-5D7B-CFB3-A2D5D6F4CFA6}"/>
              </a:ext>
            </a:extLst>
          </p:cNvPr>
          <p:cNvSpPr/>
          <p:nvPr/>
        </p:nvSpPr>
        <p:spPr bwMode="auto">
          <a:xfrm>
            <a:off x="6689093" y="3212982"/>
            <a:ext cx="2606320" cy="2971972"/>
          </a:xfrm>
          <a:prstGeom prst="rect">
            <a:avLst/>
          </a:prstGeom>
        </p:spPr>
        <p:txBody>
          <a:bodyPr wrap="square" rtlCol="0" anchor="t"/>
          <a:lstStyle/>
          <a:p>
            <a:pPr defTabSz="914400"/>
            <a:r>
              <a:rPr lang="en-US" altLang="ja-JP" sz="1400">
                <a:solidFill>
                  <a:prstClr val="black"/>
                </a:solidFill>
                <a:latin typeface="Meiryo UI" panose="020B0604030504040204" pitchFamily="50" charset="-128"/>
                <a:ea typeface="Meiryo UI" panose="020B0604030504040204" pitchFamily="50" charset="-128"/>
              </a:rPr>
              <a:t>xxx</a:t>
            </a:r>
            <a:endParaRPr lang="ja-JP" altLang="en-US" sz="1400">
              <a:solidFill>
                <a:prstClr val="black"/>
              </a:solidFill>
              <a:latin typeface="Meiryo UI" panose="020B0604030504040204" pitchFamily="50" charset="-128"/>
              <a:ea typeface="Meiryo UI" panose="020B0604030504040204" pitchFamily="50" charset="-128"/>
            </a:endParaRPr>
          </a:p>
        </p:txBody>
      </p:sp>
      <p:grpSp>
        <p:nvGrpSpPr>
          <p:cNvPr id="101" name="Group 16">
            <a:extLst>
              <a:ext uri="{FF2B5EF4-FFF2-40B4-BE49-F238E27FC236}">
                <a16:creationId xmlns:a16="http://schemas.microsoft.com/office/drawing/2014/main" id="{6CAFA653-19AE-35D6-D5EF-BB305227E074}"/>
              </a:ext>
            </a:extLst>
          </p:cNvPr>
          <p:cNvGrpSpPr/>
          <p:nvPr/>
        </p:nvGrpSpPr>
        <p:grpSpPr>
          <a:xfrm>
            <a:off x="3883976" y="2914955"/>
            <a:ext cx="2606319" cy="231844"/>
            <a:chOff x="573881" y="2914955"/>
            <a:chExt cx="3179207" cy="231844"/>
          </a:xfrm>
        </p:grpSpPr>
        <p:sp>
          <p:nvSpPr>
            <p:cNvPr id="102" name="ee4pHeader2">
              <a:extLst>
                <a:ext uri="{FF2B5EF4-FFF2-40B4-BE49-F238E27FC236}">
                  <a16:creationId xmlns:a16="http://schemas.microsoft.com/office/drawing/2014/main" id="{739F393F-A294-9D3B-FA34-B04861E82304}"/>
                </a:ext>
              </a:extLst>
            </p:cNvPr>
            <p:cNvSpPr txBox="1"/>
            <p:nvPr/>
          </p:nvSpPr>
          <p:spPr>
            <a:xfrm>
              <a:off x="573881" y="2914955"/>
              <a:ext cx="3179207" cy="231844"/>
            </a:xfrm>
            <a:prstGeom prst="rect">
              <a:avLst/>
            </a:prstGeom>
            <a:noFill/>
            <a:ln cap="rnd">
              <a:noFill/>
            </a:ln>
          </p:spPr>
          <p:txBody>
            <a:bodyPr wrap="square" lIns="0" tIns="0" rIns="0" bIns="0" rtlCol="0" anchor="b"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9BBB59">
                      <a:lumMod val="50000"/>
                    </a:srgbClr>
                  </a:solidFill>
                  <a:effectLst/>
                  <a:uLnTx/>
                  <a:uFillTx/>
                  <a:latin typeface="Meiryo UI"/>
                  <a:ea typeface="Meiryo UI"/>
                  <a:sym typeface="Trebuchet MS" panose="020B0603020202020204" pitchFamily="34" charset="0"/>
                </a:rPr>
                <a:t>実施内容</a:t>
              </a:r>
            </a:p>
          </p:txBody>
        </p:sp>
        <p:cxnSp>
          <p:nvCxnSpPr>
            <p:cNvPr id="103" name="Straight Connector 9">
              <a:extLst>
                <a:ext uri="{FF2B5EF4-FFF2-40B4-BE49-F238E27FC236}">
                  <a16:creationId xmlns:a16="http://schemas.microsoft.com/office/drawing/2014/main" id="{5C90D475-B703-2C2E-684D-2DD4E71D117C}"/>
                </a:ext>
              </a:extLst>
            </p:cNvPr>
            <p:cNvCxnSpPr/>
            <p:nvPr/>
          </p:nvCxnSpPr>
          <p:spPr>
            <a:xfrm flipV="1">
              <a:off x="573881" y="3146799"/>
              <a:ext cx="3179207" cy="0"/>
            </a:xfrm>
            <a:prstGeom prst="line">
              <a:avLst/>
            </a:prstGeom>
            <a:noFill/>
            <a:ln w="9525" cap="rnd" cmpd="sng" algn="ctr">
              <a:solidFill>
                <a:srgbClr val="909090"/>
              </a:solidFill>
              <a:prstDash val="solid"/>
              <a:round/>
              <a:headEnd type="none" w="med" len="med"/>
              <a:tailEnd type="none" w="med" len="med"/>
            </a:ln>
            <a:effectLst/>
          </p:spPr>
        </p:cxnSp>
      </p:grpSp>
      <p:sp>
        <p:nvSpPr>
          <p:cNvPr id="104" name="Oval 20">
            <a:extLst>
              <a:ext uri="{FF2B5EF4-FFF2-40B4-BE49-F238E27FC236}">
                <a16:creationId xmlns:a16="http://schemas.microsoft.com/office/drawing/2014/main" id="{39C00FD2-0282-7F5B-496C-7F8FFF805FE4}"/>
              </a:ext>
            </a:extLst>
          </p:cNvPr>
          <p:cNvSpPr>
            <a:spLocks noChangeAspect="1" noChangeArrowheads="1"/>
          </p:cNvSpPr>
          <p:nvPr/>
        </p:nvSpPr>
        <p:spPr bwMode="auto">
          <a:xfrm>
            <a:off x="3883975" y="3321767"/>
            <a:ext cx="199292" cy="199292"/>
          </a:xfrm>
          <a:prstGeom prst="ellipse">
            <a:avLst/>
          </a:prstGeom>
          <a:solidFill>
            <a:srgbClr val="9BBB59">
              <a:lumMod val="50000"/>
            </a:srgbClr>
          </a:solidFill>
          <a:ln>
            <a:noFill/>
          </a:ln>
        </p:spPr>
        <p:txBody>
          <a:bodyPr vert="horz" wrap="square" lIns="0" tIns="0" rIns="0" bIns="0" numCol="1" anchor="ctr"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sz="1200" b="0" i="0" u="none" strike="noStrike" kern="0" cap="none" spc="0" normalizeH="0" baseline="0" noProof="0">
                <a:ln>
                  <a:noFill/>
                </a:ln>
                <a:solidFill>
                  <a:prstClr val="white"/>
                </a:solidFill>
                <a:effectLst/>
                <a:uLnTx/>
                <a:uFillTx/>
                <a:latin typeface="メイリオ"/>
                <a:ea typeface="メイリオ"/>
              </a:rPr>
              <a:t>1</a:t>
            </a:r>
          </a:p>
        </p:txBody>
      </p:sp>
      <p:sp>
        <p:nvSpPr>
          <p:cNvPr id="105" name="Oval 20">
            <a:extLst>
              <a:ext uri="{FF2B5EF4-FFF2-40B4-BE49-F238E27FC236}">
                <a16:creationId xmlns:a16="http://schemas.microsoft.com/office/drawing/2014/main" id="{00D366F2-B6E2-C632-AF38-0DEA14B5F3E6}"/>
              </a:ext>
            </a:extLst>
          </p:cNvPr>
          <p:cNvSpPr>
            <a:spLocks noChangeAspect="1" noChangeArrowheads="1"/>
          </p:cNvSpPr>
          <p:nvPr/>
        </p:nvSpPr>
        <p:spPr bwMode="auto">
          <a:xfrm>
            <a:off x="3883975" y="3756937"/>
            <a:ext cx="199292" cy="199292"/>
          </a:xfrm>
          <a:prstGeom prst="ellipse">
            <a:avLst/>
          </a:prstGeom>
          <a:solidFill>
            <a:srgbClr val="9BBB59">
              <a:lumMod val="50000"/>
            </a:srgbClr>
          </a:solidFill>
          <a:ln>
            <a:noFill/>
          </a:ln>
        </p:spPr>
        <p:txBody>
          <a:bodyPr vert="horz" wrap="square" lIns="0" tIns="0" rIns="0" bIns="0" numCol="1" anchor="ctr"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sz="1200" b="0" i="0" u="none" strike="noStrike" kern="0" cap="none" spc="0" normalizeH="0" baseline="0" noProof="0">
                <a:ln>
                  <a:noFill/>
                </a:ln>
                <a:solidFill>
                  <a:prstClr val="white"/>
                </a:solidFill>
                <a:effectLst/>
                <a:uLnTx/>
                <a:uFillTx/>
                <a:latin typeface="メイリオ"/>
                <a:ea typeface="メイリオ"/>
              </a:rPr>
              <a:t>2</a:t>
            </a:r>
          </a:p>
        </p:txBody>
      </p:sp>
      <p:sp>
        <p:nvSpPr>
          <p:cNvPr id="106" name="Oval 20">
            <a:extLst>
              <a:ext uri="{FF2B5EF4-FFF2-40B4-BE49-F238E27FC236}">
                <a16:creationId xmlns:a16="http://schemas.microsoft.com/office/drawing/2014/main" id="{BA2827BD-EA75-C5D3-E2D2-989C92530A6D}"/>
              </a:ext>
            </a:extLst>
          </p:cNvPr>
          <p:cNvSpPr>
            <a:spLocks noChangeAspect="1" noChangeArrowheads="1"/>
          </p:cNvSpPr>
          <p:nvPr/>
        </p:nvSpPr>
        <p:spPr bwMode="auto">
          <a:xfrm>
            <a:off x="3883975" y="4192107"/>
            <a:ext cx="199292" cy="199292"/>
          </a:xfrm>
          <a:prstGeom prst="ellipse">
            <a:avLst/>
          </a:prstGeom>
          <a:solidFill>
            <a:srgbClr val="9BBB59">
              <a:lumMod val="50000"/>
            </a:srgbClr>
          </a:solidFill>
          <a:ln>
            <a:noFill/>
          </a:ln>
        </p:spPr>
        <p:txBody>
          <a:bodyPr vert="horz" wrap="square" lIns="0" tIns="0" rIns="0" bIns="0" numCol="1" anchor="ctr"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sz="1200" b="0" i="0" u="none" strike="noStrike" kern="0" cap="none" spc="0" normalizeH="0" baseline="0" noProof="0">
                <a:ln>
                  <a:noFill/>
                </a:ln>
                <a:solidFill>
                  <a:prstClr val="white"/>
                </a:solidFill>
                <a:effectLst/>
                <a:uLnTx/>
                <a:uFillTx/>
                <a:latin typeface="メイリオ"/>
                <a:ea typeface="メイリオ"/>
              </a:rPr>
              <a:t>3</a:t>
            </a:r>
          </a:p>
        </p:txBody>
      </p:sp>
      <p:sp>
        <p:nvSpPr>
          <p:cNvPr id="107" name="Oval 20">
            <a:extLst>
              <a:ext uri="{FF2B5EF4-FFF2-40B4-BE49-F238E27FC236}">
                <a16:creationId xmlns:a16="http://schemas.microsoft.com/office/drawing/2014/main" id="{C13532A0-4230-579C-0C6A-DD756F51D6F3}"/>
              </a:ext>
            </a:extLst>
          </p:cNvPr>
          <p:cNvSpPr>
            <a:spLocks noChangeAspect="1" noChangeArrowheads="1"/>
          </p:cNvSpPr>
          <p:nvPr/>
        </p:nvSpPr>
        <p:spPr bwMode="auto">
          <a:xfrm>
            <a:off x="3883975" y="4627277"/>
            <a:ext cx="199292" cy="199292"/>
          </a:xfrm>
          <a:prstGeom prst="ellipse">
            <a:avLst/>
          </a:prstGeom>
          <a:solidFill>
            <a:srgbClr val="9BBB59">
              <a:lumMod val="50000"/>
            </a:srgbClr>
          </a:solidFill>
          <a:ln>
            <a:noFill/>
          </a:ln>
        </p:spPr>
        <p:txBody>
          <a:bodyPr vert="horz" wrap="square" lIns="0" tIns="0" rIns="0" bIns="0" numCol="1" anchor="ctr"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sz="1200" b="0" i="0" u="none" strike="noStrike" kern="0" cap="none" spc="0" normalizeH="0" baseline="0" noProof="0">
                <a:ln>
                  <a:noFill/>
                </a:ln>
                <a:solidFill>
                  <a:prstClr val="white"/>
                </a:solidFill>
                <a:effectLst/>
                <a:uLnTx/>
                <a:uFillTx/>
                <a:latin typeface="メイリオ"/>
                <a:ea typeface="メイリオ"/>
              </a:rPr>
              <a:t>4</a:t>
            </a:r>
          </a:p>
        </p:txBody>
      </p:sp>
      <p:sp>
        <p:nvSpPr>
          <p:cNvPr id="108" name="Oval 20">
            <a:extLst>
              <a:ext uri="{FF2B5EF4-FFF2-40B4-BE49-F238E27FC236}">
                <a16:creationId xmlns:a16="http://schemas.microsoft.com/office/drawing/2014/main" id="{597728B6-DD82-5F2A-848B-0A08690CA4E1}"/>
              </a:ext>
            </a:extLst>
          </p:cNvPr>
          <p:cNvSpPr>
            <a:spLocks noChangeAspect="1" noChangeArrowheads="1"/>
          </p:cNvSpPr>
          <p:nvPr/>
        </p:nvSpPr>
        <p:spPr bwMode="auto">
          <a:xfrm>
            <a:off x="3883975" y="5062445"/>
            <a:ext cx="199292" cy="199292"/>
          </a:xfrm>
          <a:prstGeom prst="ellipse">
            <a:avLst/>
          </a:prstGeom>
          <a:solidFill>
            <a:srgbClr val="9BBB59">
              <a:lumMod val="50000"/>
            </a:srgbClr>
          </a:solidFill>
          <a:ln>
            <a:noFill/>
          </a:ln>
        </p:spPr>
        <p:txBody>
          <a:bodyPr vert="horz" wrap="square" lIns="0" tIns="0" rIns="0" bIns="0" numCol="1" anchor="ctr"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sz="1200" b="0" i="0" u="none" strike="noStrike" kern="0" cap="none" spc="0" normalizeH="0" baseline="0" noProof="0">
                <a:ln>
                  <a:noFill/>
                </a:ln>
                <a:solidFill>
                  <a:prstClr val="white"/>
                </a:solidFill>
                <a:effectLst/>
                <a:uLnTx/>
                <a:uFillTx/>
                <a:latin typeface="メイリオ"/>
                <a:ea typeface="メイリオ"/>
              </a:rPr>
              <a:t>5</a:t>
            </a:r>
          </a:p>
        </p:txBody>
      </p:sp>
      <p:grpSp>
        <p:nvGrpSpPr>
          <p:cNvPr id="109" name="Group 20">
            <a:extLst>
              <a:ext uri="{FF2B5EF4-FFF2-40B4-BE49-F238E27FC236}">
                <a16:creationId xmlns:a16="http://schemas.microsoft.com/office/drawing/2014/main" id="{C2CFD495-35A0-F5F7-0E7D-6B454B1856D2}"/>
              </a:ext>
            </a:extLst>
          </p:cNvPr>
          <p:cNvGrpSpPr/>
          <p:nvPr/>
        </p:nvGrpSpPr>
        <p:grpSpPr>
          <a:xfrm>
            <a:off x="6689096" y="2914955"/>
            <a:ext cx="2606319" cy="231844"/>
            <a:chOff x="573881" y="2914955"/>
            <a:chExt cx="3179207" cy="231844"/>
          </a:xfrm>
        </p:grpSpPr>
        <p:sp>
          <p:nvSpPr>
            <p:cNvPr id="110" name="ee4pHeader2">
              <a:extLst>
                <a:ext uri="{FF2B5EF4-FFF2-40B4-BE49-F238E27FC236}">
                  <a16:creationId xmlns:a16="http://schemas.microsoft.com/office/drawing/2014/main" id="{AB86EC9C-ED37-C935-6A0D-7E766791BEDF}"/>
                </a:ext>
              </a:extLst>
            </p:cNvPr>
            <p:cNvSpPr txBox="1"/>
            <p:nvPr/>
          </p:nvSpPr>
          <p:spPr>
            <a:xfrm>
              <a:off x="573881" y="2914955"/>
              <a:ext cx="3179207" cy="231844"/>
            </a:xfrm>
            <a:prstGeom prst="rect">
              <a:avLst/>
            </a:prstGeom>
            <a:noFill/>
            <a:ln cap="rnd">
              <a:noFill/>
            </a:ln>
          </p:spPr>
          <p:txBody>
            <a:bodyPr wrap="square" lIns="0" tIns="0" rIns="0" bIns="0" rtlCol="0" anchor="b"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9BBB59">
                      <a:lumMod val="50000"/>
                    </a:srgbClr>
                  </a:solidFill>
                  <a:effectLst/>
                  <a:uLnTx/>
                  <a:uFillTx/>
                  <a:latin typeface="Meiryo UI"/>
                  <a:ea typeface="Meiryo UI"/>
                  <a:sym typeface="Trebuchet MS" panose="020B0603020202020204" pitchFamily="34" charset="0"/>
                </a:rPr>
                <a:t>社会実装の方法</a:t>
              </a:r>
            </a:p>
          </p:txBody>
        </p:sp>
        <p:cxnSp>
          <p:nvCxnSpPr>
            <p:cNvPr id="111" name="Straight Connector 9">
              <a:extLst>
                <a:ext uri="{FF2B5EF4-FFF2-40B4-BE49-F238E27FC236}">
                  <a16:creationId xmlns:a16="http://schemas.microsoft.com/office/drawing/2014/main" id="{D5D1AE88-0863-D898-5E19-BC12AEF1047F}"/>
                </a:ext>
              </a:extLst>
            </p:cNvPr>
            <p:cNvCxnSpPr/>
            <p:nvPr/>
          </p:nvCxnSpPr>
          <p:spPr>
            <a:xfrm flipV="1">
              <a:off x="573881" y="3146799"/>
              <a:ext cx="3179207" cy="0"/>
            </a:xfrm>
            <a:prstGeom prst="line">
              <a:avLst/>
            </a:prstGeom>
            <a:noFill/>
            <a:ln w="9525" cap="rnd" cmpd="sng" algn="ctr">
              <a:solidFill>
                <a:srgbClr val="909090"/>
              </a:solidFill>
              <a:prstDash val="solid"/>
              <a:round/>
              <a:headEnd type="none" w="med" len="med"/>
              <a:tailEnd type="none" w="med" len="med"/>
            </a:ln>
            <a:effectLst/>
          </p:spPr>
        </p:cxnSp>
      </p:grpSp>
      <p:grpSp>
        <p:nvGrpSpPr>
          <p:cNvPr id="112" name="Group 51">
            <a:extLst>
              <a:ext uri="{FF2B5EF4-FFF2-40B4-BE49-F238E27FC236}">
                <a16:creationId xmlns:a16="http://schemas.microsoft.com/office/drawing/2014/main" id="{603DF2EB-E6DB-2238-B604-52B040E746EB}"/>
              </a:ext>
            </a:extLst>
          </p:cNvPr>
          <p:cNvGrpSpPr/>
          <p:nvPr/>
        </p:nvGrpSpPr>
        <p:grpSpPr>
          <a:xfrm>
            <a:off x="3379003" y="3269079"/>
            <a:ext cx="306171" cy="2915873"/>
            <a:chOff x="3114633" y="3269078"/>
            <a:chExt cx="306171" cy="2915873"/>
          </a:xfrm>
        </p:grpSpPr>
        <p:cxnSp>
          <p:nvCxnSpPr>
            <p:cNvPr id="113" name="Straight Connector 24">
              <a:extLst>
                <a:ext uri="{FF2B5EF4-FFF2-40B4-BE49-F238E27FC236}">
                  <a16:creationId xmlns:a16="http://schemas.microsoft.com/office/drawing/2014/main" id="{8F5B2046-6328-FD5F-FCC4-BAB6C507016C}"/>
                </a:ext>
              </a:extLst>
            </p:cNvPr>
            <p:cNvCxnSpPr/>
            <p:nvPr/>
          </p:nvCxnSpPr>
          <p:spPr>
            <a:xfrm>
              <a:off x="3267719" y="3269078"/>
              <a:ext cx="0" cy="2915873"/>
            </a:xfrm>
            <a:prstGeom prst="line">
              <a:avLst/>
            </a:prstGeom>
            <a:noFill/>
            <a:ln w="9525" cap="rnd" cmpd="sng" algn="ctr">
              <a:solidFill>
                <a:srgbClr val="9A9A9A"/>
              </a:solidFill>
              <a:prstDash val="solid"/>
            </a:ln>
            <a:effectLst/>
          </p:spPr>
        </p:cxnSp>
        <p:grpSp>
          <p:nvGrpSpPr>
            <p:cNvPr id="114" name="Group 25">
              <a:extLst>
                <a:ext uri="{FF2B5EF4-FFF2-40B4-BE49-F238E27FC236}">
                  <a16:creationId xmlns:a16="http://schemas.microsoft.com/office/drawing/2014/main" id="{79D033FF-42E5-5A78-BD23-523B1C890455}"/>
                </a:ext>
              </a:extLst>
            </p:cNvPr>
            <p:cNvGrpSpPr/>
            <p:nvPr/>
          </p:nvGrpSpPr>
          <p:grpSpPr>
            <a:xfrm>
              <a:off x="3114633" y="4573560"/>
              <a:ext cx="306171" cy="306910"/>
              <a:chOff x="5937564" y="3833745"/>
              <a:chExt cx="306171" cy="306910"/>
            </a:xfrm>
          </p:grpSpPr>
          <p:sp>
            <p:nvSpPr>
              <p:cNvPr id="115" name="Freeform 94">
                <a:extLst>
                  <a:ext uri="{FF2B5EF4-FFF2-40B4-BE49-F238E27FC236}">
                    <a16:creationId xmlns:a16="http://schemas.microsoft.com/office/drawing/2014/main" id="{13CAD34C-697F-BC49-29AC-48E28AFD8600}"/>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rgbClr val="9BBB59">
                  <a:lumMod val="50000"/>
                </a:srgbClr>
              </a:solidFill>
              <a:ln>
                <a:solidFill>
                  <a:srgbClr val="9BBB59">
                    <a:lumMod val="50000"/>
                  </a:srgbClr>
                </a:solidFill>
              </a:ln>
            </p:spPr>
            <p:txBody>
              <a:bodyPr vert="horz" wrap="square" lIns="88641" tIns="44321" rIns="88641" bIns="44321"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a:ln>
                    <a:noFill/>
                  </a:ln>
                  <a:solidFill>
                    <a:srgbClr val="6E6F73"/>
                  </a:solidFill>
                  <a:effectLst/>
                  <a:uLnTx/>
                  <a:uFillTx/>
                  <a:latin typeface="メイリオ"/>
                  <a:ea typeface="メイリオ"/>
                </a:endParaRPr>
              </a:p>
            </p:txBody>
          </p:sp>
          <p:sp>
            <p:nvSpPr>
              <p:cNvPr id="116" name="Freeform 95">
                <a:extLst>
                  <a:ext uri="{FF2B5EF4-FFF2-40B4-BE49-F238E27FC236}">
                    <a16:creationId xmlns:a16="http://schemas.microsoft.com/office/drawing/2014/main" id="{3A09E81F-85C2-F826-A828-675E47A33F48}"/>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a:ln>
                    <a:noFill/>
                  </a:ln>
                  <a:solidFill>
                    <a:srgbClr val="6E6F73"/>
                  </a:solidFill>
                  <a:effectLst/>
                  <a:uLnTx/>
                  <a:uFillTx/>
                  <a:latin typeface="メイリオ"/>
                  <a:ea typeface="メイリオ"/>
                </a:endParaRPr>
              </a:p>
            </p:txBody>
          </p:sp>
        </p:grpSp>
      </p:grpSp>
      <p:sp>
        <p:nvSpPr>
          <p:cNvPr id="117" name="TextBox 32">
            <a:extLst>
              <a:ext uri="{FF2B5EF4-FFF2-40B4-BE49-F238E27FC236}">
                <a16:creationId xmlns:a16="http://schemas.microsoft.com/office/drawing/2014/main" id="{AA7D8A0D-2C9B-6836-25BE-493AB1DFB093}"/>
              </a:ext>
            </a:extLst>
          </p:cNvPr>
          <p:cNvSpPr txBox="1"/>
          <p:nvPr/>
        </p:nvSpPr>
        <p:spPr>
          <a:xfrm>
            <a:off x="6689096" y="5949281"/>
            <a:ext cx="755205" cy="423193"/>
          </a:xfrm>
          <a:prstGeom prst="rect">
            <a:avLst/>
          </a:prstGeom>
          <a:noFill/>
        </p:spPr>
        <p:txBody>
          <a:bodyPr wrap="square" lIns="0" rIns="0">
            <a:spAutoFit/>
          </a:bodyPr>
          <a:lstStyle/>
          <a:p>
            <a:pPr algn="ctr" defTabSz="914400">
              <a:buFont typeface="Trebuchet MS" panose="020B0603020202020204" pitchFamily="34" charset="0"/>
              <a:buChar char="​"/>
            </a:pPr>
            <a:r>
              <a:rPr lang="ja-JP" altLang="en-US" sz="1100" b="1">
                <a:solidFill>
                  <a:srgbClr val="1F497D"/>
                </a:solidFill>
                <a:latin typeface="Trebuchet MS" panose="020B0603020202020204" pitchFamily="34" charset="0"/>
                <a:ea typeface="Meiryo UI" panose="020B0604030504040204" pitchFamily="50" charset="-128"/>
              </a:rPr>
              <a:t>データセット</a:t>
            </a:r>
            <a:endParaRPr lang="en-US" altLang="ja-JP" sz="1100" b="1">
              <a:solidFill>
                <a:srgbClr val="1F497D"/>
              </a:solidFill>
              <a:latin typeface="Trebuchet MS" panose="020B0603020202020204" pitchFamily="34" charset="0"/>
              <a:ea typeface="Meiryo UI" panose="020B0604030504040204" pitchFamily="50" charset="-128"/>
            </a:endParaRPr>
          </a:p>
          <a:p>
            <a:pPr algn="ctr" defTabSz="914400">
              <a:buFont typeface="Trebuchet MS"/>
              <a:buChar char="​"/>
            </a:pPr>
            <a:r>
              <a:rPr kumimoji="1" lang="en-US" altLang="ja-JP" sz="1050">
                <a:solidFill>
                  <a:prstClr val="black"/>
                </a:solidFill>
                <a:latin typeface="Trebuchet MS"/>
                <a:ea typeface="Meiryo UI"/>
              </a:rPr>
              <a:t>(XXX)</a:t>
            </a:r>
            <a:endParaRPr kumimoji="1" lang="ja-JP" altLang="en-US" sz="1050">
              <a:solidFill>
                <a:prstClr val="black"/>
              </a:solidFill>
              <a:latin typeface="Trebuchet MS"/>
              <a:ea typeface="Meiryo UI"/>
            </a:endParaRPr>
          </a:p>
        </p:txBody>
      </p:sp>
      <p:sp>
        <p:nvSpPr>
          <p:cNvPr id="118" name="TextBox 37">
            <a:extLst>
              <a:ext uri="{FF2B5EF4-FFF2-40B4-BE49-F238E27FC236}">
                <a16:creationId xmlns:a16="http://schemas.microsoft.com/office/drawing/2014/main" id="{FFF398DF-511C-4893-9D80-F7DECD8C0D44}"/>
              </a:ext>
            </a:extLst>
          </p:cNvPr>
          <p:cNvSpPr txBox="1"/>
          <p:nvPr/>
        </p:nvSpPr>
        <p:spPr>
          <a:xfrm>
            <a:off x="7614652" y="5949282"/>
            <a:ext cx="755205" cy="423193"/>
          </a:xfrm>
          <a:prstGeom prst="rect">
            <a:avLst/>
          </a:prstGeom>
          <a:noFill/>
        </p:spPr>
        <p:txBody>
          <a:bodyPr wrap="square" lIns="0" rIns="0">
            <a:spAutoFit/>
          </a:bodyPr>
          <a:lstStyle/>
          <a:p>
            <a:pPr algn="ctr" defTabSz="914400">
              <a:buFont typeface="Trebuchet MS" panose="020B0603020202020204" pitchFamily="34" charset="0"/>
              <a:buChar char="​"/>
            </a:pPr>
            <a:r>
              <a:rPr lang="ja-JP" altLang="en-US" sz="1100" b="1">
                <a:solidFill>
                  <a:srgbClr val="1F497D"/>
                </a:solidFill>
                <a:latin typeface="Trebuchet MS" panose="020B0603020202020204" pitchFamily="34" charset="0"/>
                <a:ea typeface="Meiryo UI" panose="020B0604030504040204" pitchFamily="50" charset="-128"/>
              </a:rPr>
              <a:t>モデル</a:t>
            </a:r>
            <a:endParaRPr lang="en-US" altLang="ja-JP" sz="1100" b="1">
              <a:solidFill>
                <a:srgbClr val="1F497D"/>
              </a:solidFill>
              <a:latin typeface="Trebuchet MS" panose="020B0603020202020204" pitchFamily="34" charset="0"/>
              <a:ea typeface="Meiryo UI" panose="020B0604030504040204" pitchFamily="50" charset="-128"/>
            </a:endParaRPr>
          </a:p>
          <a:p>
            <a:pPr algn="ctr" defTabSz="914400">
              <a:buFont typeface="Trebuchet MS"/>
              <a:buChar char="​"/>
            </a:pPr>
            <a:r>
              <a:rPr kumimoji="1" lang="en-US" altLang="ja-JP" sz="1050">
                <a:solidFill>
                  <a:prstClr val="black"/>
                </a:solidFill>
                <a:latin typeface="Trebuchet MS"/>
                <a:ea typeface="Meiryo UI"/>
              </a:rPr>
              <a:t>(XXX)</a:t>
            </a:r>
            <a:endParaRPr kumimoji="1" lang="ja-JP" altLang="en-US" sz="1050">
              <a:solidFill>
                <a:prstClr val="black"/>
              </a:solidFill>
              <a:latin typeface="Trebuchet MS"/>
              <a:ea typeface="Meiryo UI"/>
            </a:endParaRPr>
          </a:p>
        </p:txBody>
      </p:sp>
      <p:sp>
        <p:nvSpPr>
          <p:cNvPr id="119" name="TextBox 38">
            <a:extLst>
              <a:ext uri="{FF2B5EF4-FFF2-40B4-BE49-F238E27FC236}">
                <a16:creationId xmlns:a16="http://schemas.microsoft.com/office/drawing/2014/main" id="{D7B01F91-D8E3-9026-BD1B-833CDD8F8320}"/>
              </a:ext>
            </a:extLst>
          </p:cNvPr>
          <p:cNvSpPr txBox="1"/>
          <p:nvPr/>
        </p:nvSpPr>
        <p:spPr>
          <a:xfrm>
            <a:off x="8540210" y="5949282"/>
            <a:ext cx="755205" cy="423193"/>
          </a:xfrm>
          <a:prstGeom prst="rect">
            <a:avLst/>
          </a:prstGeom>
          <a:noFill/>
        </p:spPr>
        <p:txBody>
          <a:bodyPr wrap="square" lIns="0" rIns="0">
            <a:spAutoFit/>
          </a:bodyPr>
          <a:lstStyle/>
          <a:p>
            <a:pPr algn="ctr" defTabSz="914400"/>
            <a:r>
              <a:rPr kumimoji="1" lang="ja-JP" altLang="en-US" sz="1100" b="1">
                <a:solidFill>
                  <a:srgbClr val="1F497D"/>
                </a:solidFill>
                <a:latin typeface="Trebuchet MS"/>
                <a:ea typeface="Meiryo UI"/>
              </a:rPr>
              <a:t>レポート</a:t>
            </a:r>
            <a:endParaRPr kumimoji="1" lang="en-US" altLang="ja-JP" sz="1100" b="1">
              <a:solidFill>
                <a:srgbClr val="1F497D"/>
              </a:solidFill>
              <a:latin typeface="Trebuchet MS"/>
              <a:ea typeface="Meiryo UI"/>
            </a:endParaRPr>
          </a:p>
          <a:p>
            <a:pPr algn="ctr" defTabSz="914400">
              <a:buFont typeface="Trebuchet MS"/>
              <a:buChar char="​"/>
            </a:pPr>
            <a:r>
              <a:rPr kumimoji="1" lang="en-US" altLang="ja-JP" sz="1050">
                <a:solidFill>
                  <a:prstClr val="black"/>
                </a:solidFill>
                <a:latin typeface="Trebuchet MS"/>
                <a:ea typeface="Meiryo UI"/>
              </a:rPr>
              <a:t>(XXX)</a:t>
            </a:r>
            <a:endParaRPr kumimoji="1" lang="ja-JP" altLang="en-US" sz="1050">
              <a:solidFill>
                <a:prstClr val="black"/>
              </a:solidFill>
              <a:latin typeface="Trebuchet MS"/>
              <a:ea typeface="Meiryo UI"/>
            </a:endParaRPr>
          </a:p>
        </p:txBody>
      </p:sp>
      <p:sp>
        <p:nvSpPr>
          <p:cNvPr id="120" name="正方形/長方形 119">
            <a:extLst>
              <a:ext uri="{FF2B5EF4-FFF2-40B4-BE49-F238E27FC236}">
                <a16:creationId xmlns:a16="http://schemas.microsoft.com/office/drawing/2014/main" id="{1A6F6B7A-AB79-EFA6-EFFE-FB5FB57764E0}"/>
              </a:ext>
            </a:extLst>
          </p:cNvPr>
          <p:cNvSpPr/>
          <p:nvPr/>
        </p:nvSpPr>
        <p:spPr bwMode="auto">
          <a:xfrm>
            <a:off x="573882" y="3212981"/>
            <a:ext cx="2606319" cy="2971972"/>
          </a:xfrm>
          <a:prstGeom prst="rect">
            <a:avLst/>
          </a:prstGeom>
        </p:spPr>
        <p:txBody>
          <a:bodyPr wrap="square" rtlCol="0" anchor="t"/>
          <a:lstStyle/>
          <a:p>
            <a:pPr defTabSz="914395">
              <a:defRPr/>
            </a:pPr>
            <a:r>
              <a:rPr lang="en-US" altLang="ja-JP" sz="1400">
                <a:solidFill>
                  <a:prstClr val="black"/>
                </a:solidFill>
                <a:latin typeface="Trebuchet MS" panose="020B0603020202020204" pitchFamily="34" charset="0"/>
                <a:ea typeface="Meiryo UI" panose="020B0604030504040204" pitchFamily="50" charset="-128"/>
              </a:rPr>
              <a:t>xxx</a:t>
            </a:r>
            <a:endParaRPr lang="ja-JP" altLang="en-US" sz="1400">
              <a:solidFill>
                <a:prstClr val="black"/>
              </a:solidFill>
              <a:latin typeface="Trebuchet MS" panose="020B0603020202020204" pitchFamily="34" charset="0"/>
              <a:ea typeface="Meiryo UI" panose="020B0604030504040204" pitchFamily="50" charset="-128"/>
            </a:endParaRPr>
          </a:p>
        </p:txBody>
      </p:sp>
      <p:grpSp>
        <p:nvGrpSpPr>
          <p:cNvPr id="121" name="Group 17">
            <a:extLst>
              <a:ext uri="{FF2B5EF4-FFF2-40B4-BE49-F238E27FC236}">
                <a16:creationId xmlns:a16="http://schemas.microsoft.com/office/drawing/2014/main" id="{0CB41AA0-D150-F7EB-079C-B8D9BD5077CE}"/>
              </a:ext>
            </a:extLst>
          </p:cNvPr>
          <p:cNvGrpSpPr/>
          <p:nvPr/>
        </p:nvGrpSpPr>
        <p:grpSpPr>
          <a:xfrm>
            <a:off x="573882" y="2914955"/>
            <a:ext cx="2606319" cy="231844"/>
            <a:chOff x="573881" y="2914955"/>
            <a:chExt cx="3179207" cy="231844"/>
          </a:xfrm>
        </p:grpSpPr>
        <p:sp>
          <p:nvSpPr>
            <p:cNvPr id="122" name="ee4pHeader2">
              <a:extLst>
                <a:ext uri="{FF2B5EF4-FFF2-40B4-BE49-F238E27FC236}">
                  <a16:creationId xmlns:a16="http://schemas.microsoft.com/office/drawing/2014/main" id="{80FCA49D-0C74-E17C-315C-4527DD8877B8}"/>
                </a:ext>
              </a:extLst>
            </p:cNvPr>
            <p:cNvSpPr txBox="1"/>
            <p:nvPr/>
          </p:nvSpPr>
          <p:spPr>
            <a:xfrm>
              <a:off x="573881" y="2914955"/>
              <a:ext cx="3179207" cy="231844"/>
            </a:xfrm>
            <a:prstGeom prst="rect">
              <a:avLst/>
            </a:prstGeom>
            <a:noFill/>
            <a:ln cap="rnd">
              <a:noFill/>
            </a:ln>
          </p:spPr>
          <p:txBody>
            <a:bodyPr wrap="square" lIns="0" tIns="0" rIns="0" bIns="0" rtlCol="0" anchor="b"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srgbClr val="9BBB59">
                      <a:lumMod val="50000"/>
                    </a:srgbClr>
                  </a:solidFill>
                  <a:effectLst/>
                  <a:uLnTx/>
                  <a:uFillTx/>
                  <a:latin typeface="Meiryo UI"/>
                  <a:ea typeface="Meiryo UI"/>
                  <a:sym typeface="Trebuchet MS" panose="020B0603020202020204" pitchFamily="34" charset="0"/>
                </a:rPr>
                <a:t>提案の背景・社会的現状</a:t>
              </a:r>
            </a:p>
          </p:txBody>
        </p:sp>
        <p:cxnSp>
          <p:nvCxnSpPr>
            <p:cNvPr id="123" name="Straight Connector 9">
              <a:extLst>
                <a:ext uri="{FF2B5EF4-FFF2-40B4-BE49-F238E27FC236}">
                  <a16:creationId xmlns:a16="http://schemas.microsoft.com/office/drawing/2014/main" id="{4F0CA4FC-B99A-2301-63C9-98C555B400C3}"/>
                </a:ext>
              </a:extLst>
            </p:cNvPr>
            <p:cNvCxnSpPr/>
            <p:nvPr/>
          </p:nvCxnSpPr>
          <p:spPr>
            <a:xfrm flipV="1">
              <a:off x="573881" y="3146799"/>
              <a:ext cx="3179207" cy="0"/>
            </a:xfrm>
            <a:prstGeom prst="line">
              <a:avLst/>
            </a:prstGeom>
            <a:noFill/>
            <a:ln w="9525" cap="rnd" cmpd="sng" algn="ctr">
              <a:solidFill>
                <a:srgbClr val="909090"/>
              </a:solidFill>
              <a:prstDash val="solid"/>
              <a:round/>
              <a:headEnd type="none" w="med" len="med"/>
              <a:tailEnd type="none" w="med" len="med"/>
            </a:ln>
            <a:effectLst/>
          </p:spPr>
        </p:cxnSp>
      </p:grpSp>
      <p:sp>
        <p:nvSpPr>
          <p:cNvPr id="124" name="テキスト ボックス 35">
            <a:extLst>
              <a:ext uri="{FF2B5EF4-FFF2-40B4-BE49-F238E27FC236}">
                <a16:creationId xmlns:a16="http://schemas.microsoft.com/office/drawing/2014/main" id="{2A1AF7BE-FF17-9E55-E1DA-271E0097DBF2}"/>
              </a:ext>
            </a:extLst>
          </p:cNvPr>
          <p:cNvSpPr txBox="1"/>
          <p:nvPr/>
        </p:nvSpPr>
        <p:spPr>
          <a:xfrm>
            <a:off x="144480" y="21710"/>
            <a:ext cx="4424609" cy="230832"/>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ja-JP" sz="900">
                <a:solidFill>
                  <a:prstClr val="black"/>
                </a:solidFill>
                <a:latin typeface="Meiryo UI" panose="020B0604030504040204" pitchFamily="50" charset="-128"/>
                <a:ea typeface="Meiryo UI" panose="020B0604030504040204" pitchFamily="50" charset="-128"/>
                <a:cs typeface="Meiryo UI" panose="020B0604030504040204" pitchFamily="50" charset="-128"/>
              </a:rPr>
              <a:t>ポスト５Ｇ情報通信システム基盤強化研究開発事業／</a:t>
            </a:r>
            <a:r>
              <a:rPr lang="ja-JP" altLang="en-US" sz="900">
                <a:solidFill>
                  <a:prstClr val="black"/>
                </a:solidFill>
                <a:latin typeface="Meiryo UI" panose="020B0604030504040204" pitchFamily="50" charset="-128"/>
                <a:ea typeface="Meiryo UI" panose="020B0604030504040204" pitchFamily="50" charset="-128"/>
                <a:cs typeface="Meiryo UI" panose="020B0604030504040204" pitchFamily="50" charset="-128"/>
              </a:rPr>
              <a:t>ポスト５Ｇ情報通信システムの開発</a:t>
            </a:r>
          </a:p>
        </p:txBody>
      </p:sp>
      <p:grpSp>
        <p:nvGrpSpPr>
          <p:cNvPr id="125" name="bcgBugs_Big Data + Advanced Analytics">
            <a:extLst>
              <a:ext uri="{FF2B5EF4-FFF2-40B4-BE49-F238E27FC236}">
                <a16:creationId xmlns:a16="http://schemas.microsoft.com/office/drawing/2014/main" id="{CDC50790-3479-2171-BF26-1E7CB891D23B}"/>
              </a:ext>
            </a:extLst>
          </p:cNvPr>
          <p:cNvGrpSpPr>
            <a:grpSpLocks noChangeAspect="1"/>
          </p:cNvGrpSpPr>
          <p:nvPr/>
        </p:nvGrpSpPr>
        <p:grpSpPr bwMode="auto">
          <a:xfrm>
            <a:off x="6815237" y="5468741"/>
            <a:ext cx="502920" cy="502920"/>
            <a:chOff x="1734" y="1081"/>
            <a:chExt cx="288" cy="288"/>
          </a:xfrm>
        </p:grpSpPr>
        <p:sp>
          <p:nvSpPr>
            <p:cNvPr id="126" name="AutoShape 18">
              <a:extLst>
                <a:ext uri="{FF2B5EF4-FFF2-40B4-BE49-F238E27FC236}">
                  <a16:creationId xmlns:a16="http://schemas.microsoft.com/office/drawing/2014/main" id="{90AF83BD-9AC3-3421-DE5E-5CE366C0D23B}"/>
                </a:ext>
              </a:extLst>
            </p:cNvPr>
            <p:cNvSpPr>
              <a:spLocks noChangeAspect="1" noChangeArrowheads="1" noTextEdit="1"/>
            </p:cNvSpPr>
            <p:nvPr/>
          </p:nvSpPr>
          <p:spPr bwMode="auto">
            <a:xfrm>
              <a:off x="1734" y="1081"/>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a:ln>
                  <a:noFill/>
                </a:ln>
                <a:solidFill>
                  <a:prstClr val="black"/>
                </a:solidFill>
                <a:effectLst/>
                <a:uLnTx/>
                <a:uFillTx/>
                <a:latin typeface="メイリオ"/>
                <a:ea typeface="メイリオ"/>
              </a:endParaRPr>
            </a:p>
          </p:txBody>
        </p:sp>
        <p:sp>
          <p:nvSpPr>
            <p:cNvPr id="127" name="Freeform 20">
              <a:extLst>
                <a:ext uri="{FF2B5EF4-FFF2-40B4-BE49-F238E27FC236}">
                  <a16:creationId xmlns:a16="http://schemas.microsoft.com/office/drawing/2014/main" id="{4D2E0C4B-5A9A-8EED-3067-0CB11E145496}"/>
                </a:ext>
              </a:extLst>
            </p:cNvPr>
            <p:cNvSpPr>
              <a:spLocks noEditPoints="1"/>
            </p:cNvSpPr>
            <p:nvPr/>
          </p:nvSpPr>
          <p:spPr bwMode="auto">
            <a:xfrm>
              <a:off x="1764" y="1111"/>
              <a:ext cx="228" cy="228"/>
            </a:xfrm>
            <a:custGeom>
              <a:avLst/>
              <a:gdLst>
                <a:gd name="T0" fmla="*/ 41 w 791"/>
                <a:gd name="T1" fmla="*/ 507 h 793"/>
                <a:gd name="T2" fmla="*/ 740 w 791"/>
                <a:gd name="T3" fmla="*/ 0 h 793"/>
                <a:gd name="T4" fmla="*/ 740 w 791"/>
                <a:gd name="T5" fmla="*/ 83 h 793"/>
                <a:gd name="T6" fmla="*/ 51 w 791"/>
                <a:gd name="T7" fmla="*/ 378 h 793"/>
                <a:gd name="T8" fmla="*/ 51 w 791"/>
                <a:gd name="T9" fmla="*/ 295 h 793"/>
                <a:gd name="T10" fmla="*/ 51 w 791"/>
                <a:gd name="T11" fmla="*/ 138 h 793"/>
                <a:gd name="T12" fmla="*/ 465 w 791"/>
                <a:gd name="T13" fmla="*/ 102 h 793"/>
                <a:gd name="T14" fmla="*/ 455 w 791"/>
                <a:gd name="T15" fmla="*/ 92 h 793"/>
                <a:gd name="T16" fmla="*/ 602 w 791"/>
                <a:gd name="T17" fmla="*/ 0 h 793"/>
                <a:gd name="T18" fmla="*/ 0 w 791"/>
                <a:gd name="T19" fmla="*/ 742 h 793"/>
                <a:gd name="T20" fmla="*/ 19 w 791"/>
                <a:gd name="T21" fmla="*/ 742 h 793"/>
                <a:gd name="T22" fmla="*/ 198 w 791"/>
                <a:gd name="T23" fmla="*/ 92 h 793"/>
                <a:gd name="T24" fmla="*/ 189 w 791"/>
                <a:gd name="T25" fmla="*/ 102 h 793"/>
                <a:gd name="T26" fmla="*/ 465 w 791"/>
                <a:gd name="T27" fmla="*/ 240 h 793"/>
                <a:gd name="T28" fmla="*/ 465 w 791"/>
                <a:gd name="T29" fmla="*/ 157 h 793"/>
                <a:gd name="T30" fmla="*/ 51 w 791"/>
                <a:gd name="T31" fmla="*/ 553 h 793"/>
                <a:gd name="T32" fmla="*/ 51 w 791"/>
                <a:gd name="T33" fmla="*/ 636 h 793"/>
                <a:gd name="T34" fmla="*/ 593 w 791"/>
                <a:gd name="T35" fmla="*/ 148 h 793"/>
                <a:gd name="T36" fmla="*/ 51 w 791"/>
                <a:gd name="T37" fmla="*/ 102 h 793"/>
                <a:gd name="T38" fmla="*/ 51 w 791"/>
                <a:gd name="T39" fmla="*/ 19 h 793"/>
                <a:gd name="T40" fmla="*/ 750 w 791"/>
                <a:gd name="T41" fmla="*/ 507 h 793"/>
                <a:gd name="T42" fmla="*/ 740 w 791"/>
                <a:gd name="T43" fmla="*/ 691 h 793"/>
                <a:gd name="T44" fmla="*/ 740 w 791"/>
                <a:gd name="T45" fmla="*/ 774 h 793"/>
                <a:gd name="T46" fmla="*/ 602 w 791"/>
                <a:gd name="T47" fmla="*/ 415 h 793"/>
                <a:gd name="T48" fmla="*/ 602 w 791"/>
                <a:gd name="T49" fmla="*/ 498 h 793"/>
                <a:gd name="T50" fmla="*/ 602 w 791"/>
                <a:gd name="T51" fmla="*/ 276 h 793"/>
                <a:gd name="T52" fmla="*/ 602 w 791"/>
                <a:gd name="T53" fmla="*/ 359 h 793"/>
                <a:gd name="T54" fmla="*/ 455 w 791"/>
                <a:gd name="T55" fmla="*/ 424 h 793"/>
                <a:gd name="T56" fmla="*/ 465 w 791"/>
                <a:gd name="T57" fmla="*/ 415 h 793"/>
                <a:gd name="T58" fmla="*/ 740 w 791"/>
                <a:gd name="T59" fmla="*/ 276 h 793"/>
                <a:gd name="T60" fmla="*/ 689 w 791"/>
                <a:gd name="T61" fmla="*/ 189 h 793"/>
                <a:gd name="T62" fmla="*/ 708 w 791"/>
                <a:gd name="T63" fmla="*/ 189 h 793"/>
                <a:gd name="T64" fmla="*/ 515 w 791"/>
                <a:gd name="T65" fmla="*/ 328 h 793"/>
                <a:gd name="T66" fmla="*/ 496 w 791"/>
                <a:gd name="T67" fmla="*/ 328 h 793"/>
                <a:gd name="T68" fmla="*/ 689 w 791"/>
                <a:gd name="T69" fmla="*/ 604 h 793"/>
                <a:gd name="T70" fmla="*/ 708 w 791"/>
                <a:gd name="T71" fmla="*/ 604 h 793"/>
                <a:gd name="T72" fmla="*/ 317 w 791"/>
                <a:gd name="T73" fmla="*/ 507 h 793"/>
                <a:gd name="T74" fmla="*/ 317 w 791"/>
                <a:gd name="T75" fmla="*/ 424 h 793"/>
                <a:gd name="T76" fmla="*/ 189 w 791"/>
                <a:gd name="T77" fmla="*/ 415 h 793"/>
                <a:gd name="T78" fmla="*/ 189 w 791"/>
                <a:gd name="T79" fmla="*/ 498 h 793"/>
                <a:gd name="T80" fmla="*/ 198 w 791"/>
                <a:gd name="T81" fmla="*/ 645 h 793"/>
                <a:gd name="T82" fmla="*/ 179 w 791"/>
                <a:gd name="T83" fmla="*/ 784 h 793"/>
                <a:gd name="T84" fmla="*/ 327 w 791"/>
                <a:gd name="T85" fmla="*/ 691 h 793"/>
                <a:gd name="T86" fmla="*/ 327 w 791"/>
                <a:gd name="T87" fmla="*/ 774 h 793"/>
                <a:gd name="T88" fmla="*/ 327 w 791"/>
                <a:gd name="T89" fmla="*/ 553 h 793"/>
                <a:gd name="T90" fmla="*/ 327 w 791"/>
                <a:gd name="T91" fmla="*/ 636 h 793"/>
                <a:gd name="T92" fmla="*/ 327 w 791"/>
                <a:gd name="T93" fmla="*/ 0 h 793"/>
                <a:gd name="T94" fmla="*/ 327 w 791"/>
                <a:gd name="T95" fmla="*/ 83 h 793"/>
                <a:gd name="T96" fmla="*/ 635 w 791"/>
                <a:gd name="T97" fmla="*/ 648 h 793"/>
                <a:gd name="T98" fmla="*/ 564 w 791"/>
                <a:gd name="T99" fmla="*/ 571 h 793"/>
                <a:gd name="T100" fmla="*/ 464 w 791"/>
                <a:gd name="T101" fmla="*/ 594 h 793"/>
                <a:gd name="T102" fmla="*/ 438 w 791"/>
                <a:gd name="T103" fmla="*/ 713 h 793"/>
                <a:gd name="T104" fmla="*/ 542 w 791"/>
                <a:gd name="T105" fmla="*/ 776 h 793"/>
                <a:gd name="T106" fmla="*/ 628 w 791"/>
                <a:gd name="T107" fmla="*/ 714 h 793"/>
                <a:gd name="T108" fmla="*/ 485 w 791"/>
                <a:gd name="T109" fmla="*/ 692 h 793"/>
                <a:gd name="T110" fmla="*/ 323 w 791"/>
                <a:gd name="T111" fmla="*/ 342 h 793"/>
                <a:gd name="T112" fmla="*/ 356 w 791"/>
                <a:gd name="T113" fmla="*/ 221 h 793"/>
                <a:gd name="T114" fmla="*/ 285 w 791"/>
                <a:gd name="T115" fmla="*/ 144 h 793"/>
                <a:gd name="T116" fmla="*/ 185 w 791"/>
                <a:gd name="T117" fmla="*/ 167 h 793"/>
                <a:gd name="T118" fmla="*/ 159 w 791"/>
                <a:gd name="T119" fmla="*/ 285 h 793"/>
                <a:gd name="T120" fmla="*/ 263 w 791"/>
                <a:gd name="T121" fmla="*/ 348 h 793"/>
                <a:gd name="T122" fmla="*/ 302 w 791"/>
                <a:gd name="T123" fmla="*/ 223 h 7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91" h="793">
                  <a:moveTo>
                    <a:pt x="60" y="507"/>
                  </a:moveTo>
                  <a:cubicBezTo>
                    <a:pt x="60" y="424"/>
                    <a:pt x="60" y="424"/>
                    <a:pt x="60" y="424"/>
                  </a:cubicBezTo>
                  <a:cubicBezTo>
                    <a:pt x="60" y="419"/>
                    <a:pt x="56" y="415"/>
                    <a:pt x="51" y="415"/>
                  </a:cubicBezTo>
                  <a:cubicBezTo>
                    <a:pt x="46" y="415"/>
                    <a:pt x="41" y="419"/>
                    <a:pt x="41" y="424"/>
                  </a:cubicBezTo>
                  <a:cubicBezTo>
                    <a:pt x="41" y="507"/>
                    <a:pt x="41" y="507"/>
                    <a:pt x="41" y="507"/>
                  </a:cubicBezTo>
                  <a:cubicBezTo>
                    <a:pt x="41" y="512"/>
                    <a:pt x="46" y="517"/>
                    <a:pt x="51" y="517"/>
                  </a:cubicBezTo>
                  <a:cubicBezTo>
                    <a:pt x="56" y="517"/>
                    <a:pt x="60" y="512"/>
                    <a:pt x="60" y="507"/>
                  </a:cubicBezTo>
                  <a:close/>
                  <a:moveTo>
                    <a:pt x="740" y="102"/>
                  </a:moveTo>
                  <a:cubicBezTo>
                    <a:pt x="768" y="102"/>
                    <a:pt x="791" y="79"/>
                    <a:pt x="791" y="51"/>
                  </a:cubicBezTo>
                  <a:cubicBezTo>
                    <a:pt x="791" y="23"/>
                    <a:pt x="768" y="0"/>
                    <a:pt x="740" y="0"/>
                  </a:cubicBezTo>
                  <a:cubicBezTo>
                    <a:pt x="712" y="0"/>
                    <a:pt x="689" y="23"/>
                    <a:pt x="689" y="51"/>
                  </a:cubicBezTo>
                  <a:cubicBezTo>
                    <a:pt x="689" y="79"/>
                    <a:pt x="712" y="102"/>
                    <a:pt x="740" y="102"/>
                  </a:cubicBezTo>
                  <a:close/>
                  <a:moveTo>
                    <a:pt x="740" y="19"/>
                  </a:moveTo>
                  <a:cubicBezTo>
                    <a:pt x="758" y="19"/>
                    <a:pt x="772" y="33"/>
                    <a:pt x="772" y="51"/>
                  </a:cubicBezTo>
                  <a:cubicBezTo>
                    <a:pt x="772" y="68"/>
                    <a:pt x="758" y="83"/>
                    <a:pt x="740" y="83"/>
                  </a:cubicBezTo>
                  <a:cubicBezTo>
                    <a:pt x="722" y="83"/>
                    <a:pt x="708" y="68"/>
                    <a:pt x="708" y="51"/>
                  </a:cubicBezTo>
                  <a:cubicBezTo>
                    <a:pt x="708" y="33"/>
                    <a:pt x="722" y="19"/>
                    <a:pt x="740" y="19"/>
                  </a:cubicBezTo>
                  <a:close/>
                  <a:moveTo>
                    <a:pt x="51" y="276"/>
                  </a:moveTo>
                  <a:cubicBezTo>
                    <a:pt x="23" y="276"/>
                    <a:pt x="0" y="299"/>
                    <a:pt x="0" y="328"/>
                  </a:cubicBezTo>
                  <a:cubicBezTo>
                    <a:pt x="0" y="356"/>
                    <a:pt x="23" y="378"/>
                    <a:pt x="51" y="378"/>
                  </a:cubicBezTo>
                  <a:cubicBezTo>
                    <a:pt x="79" y="378"/>
                    <a:pt x="102" y="356"/>
                    <a:pt x="102" y="328"/>
                  </a:cubicBezTo>
                  <a:cubicBezTo>
                    <a:pt x="102" y="299"/>
                    <a:pt x="79" y="276"/>
                    <a:pt x="51" y="276"/>
                  </a:cubicBezTo>
                  <a:close/>
                  <a:moveTo>
                    <a:pt x="51" y="359"/>
                  </a:moveTo>
                  <a:cubicBezTo>
                    <a:pt x="33" y="359"/>
                    <a:pt x="19" y="345"/>
                    <a:pt x="19" y="328"/>
                  </a:cubicBezTo>
                  <a:cubicBezTo>
                    <a:pt x="19" y="310"/>
                    <a:pt x="33" y="295"/>
                    <a:pt x="51" y="295"/>
                  </a:cubicBezTo>
                  <a:cubicBezTo>
                    <a:pt x="69" y="295"/>
                    <a:pt x="83" y="310"/>
                    <a:pt x="83" y="328"/>
                  </a:cubicBezTo>
                  <a:cubicBezTo>
                    <a:pt x="83" y="345"/>
                    <a:pt x="69" y="359"/>
                    <a:pt x="51" y="359"/>
                  </a:cubicBezTo>
                  <a:close/>
                  <a:moveTo>
                    <a:pt x="60" y="231"/>
                  </a:moveTo>
                  <a:cubicBezTo>
                    <a:pt x="60" y="148"/>
                    <a:pt x="60" y="148"/>
                    <a:pt x="60" y="148"/>
                  </a:cubicBezTo>
                  <a:cubicBezTo>
                    <a:pt x="60" y="142"/>
                    <a:pt x="56" y="138"/>
                    <a:pt x="51" y="138"/>
                  </a:cubicBezTo>
                  <a:cubicBezTo>
                    <a:pt x="46" y="138"/>
                    <a:pt x="41" y="142"/>
                    <a:pt x="41" y="148"/>
                  </a:cubicBezTo>
                  <a:cubicBezTo>
                    <a:pt x="41" y="231"/>
                    <a:pt x="41" y="231"/>
                    <a:pt x="41" y="231"/>
                  </a:cubicBezTo>
                  <a:cubicBezTo>
                    <a:pt x="41" y="236"/>
                    <a:pt x="46" y="240"/>
                    <a:pt x="51" y="240"/>
                  </a:cubicBezTo>
                  <a:cubicBezTo>
                    <a:pt x="56" y="240"/>
                    <a:pt x="60" y="236"/>
                    <a:pt x="60" y="231"/>
                  </a:cubicBezTo>
                  <a:close/>
                  <a:moveTo>
                    <a:pt x="465" y="102"/>
                  </a:moveTo>
                  <a:cubicBezTo>
                    <a:pt x="470" y="102"/>
                    <a:pt x="474" y="97"/>
                    <a:pt x="474" y="92"/>
                  </a:cubicBezTo>
                  <a:cubicBezTo>
                    <a:pt x="474" y="9"/>
                    <a:pt x="474" y="9"/>
                    <a:pt x="474" y="9"/>
                  </a:cubicBezTo>
                  <a:cubicBezTo>
                    <a:pt x="474" y="4"/>
                    <a:pt x="470" y="0"/>
                    <a:pt x="465" y="0"/>
                  </a:cubicBezTo>
                  <a:cubicBezTo>
                    <a:pt x="459" y="0"/>
                    <a:pt x="455" y="4"/>
                    <a:pt x="455" y="9"/>
                  </a:cubicBezTo>
                  <a:cubicBezTo>
                    <a:pt x="455" y="92"/>
                    <a:pt x="455" y="92"/>
                    <a:pt x="455" y="92"/>
                  </a:cubicBezTo>
                  <a:cubicBezTo>
                    <a:pt x="455" y="97"/>
                    <a:pt x="459" y="102"/>
                    <a:pt x="465" y="102"/>
                  </a:cubicBezTo>
                  <a:close/>
                  <a:moveTo>
                    <a:pt x="602" y="102"/>
                  </a:moveTo>
                  <a:cubicBezTo>
                    <a:pt x="607" y="102"/>
                    <a:pt x="612" y="97"/>
                    <a:pt x="612" y="92"/>
                  </a:cubicBezTo>
                  <a:cubicBezTo>
                    <a:pt x="612" y="9"/>
                    <a:pt x="612" y="9"/>
                    <a:pt x="612" y="9"/>
                  </a:cubicBezTo>
                  <a:cubicBezTo>
                    <a:pt x="612" y="4"/>
                    <a:pt x="607" y="0"/>
                    <a:pt x="602" y="0"/>
                  </a:cubicBezTo>
                  <a:cubicBezTo>
                    <a:pt x="597" y="0"/>
                    <a:pt x="593" y="4"/>
                    <a:pt x="593" y="9"/>
                  </a:cubicBezTo>
                  <a:cubicBezTo>
                    <a:pt x="593" y="92"/>
                    <a:pt x="593" y="92"/>
                    <a:pt x="593" y="92"/>
                  </a:cubicBezTo>
                  <a:cubicBezTo>
                    <a:pt x="593" y="97"/>
                    <a:pt x="597" y="102"/>
                    <a:pt x="602" y="102"/>
                  </a:cubicBezTo>
                  <a:close/>
                  <a:moveTo>
                    <a:pt x="51" y="691"/>
                  </a:moveTo>
                  <a:cubicBezTo>
                    <a:pt x="23" y="691"/>
                    <a:pt x="0" y="714"/>
                    <a:pt x="0" y="742"/>
                  </a:cubicBezTo>
                  <a:cubicBezTo>
                    <a:pt x="0" y="770"/>
                    <a:pt x="23" y="793"/>
                    <a:pt x="51" y="793"/>
                  </a:cubicBezTo>
                  <a:cubicBezTo>
                    <a:pt x="79" y="793"/>
                    <a:pt x="102" y="770"/>
                    <a:pt x="102" y="742"/>
                  </a:cubicBezTo>
                  <a:cubicBezTo>
                    <a:pt x="102" y="714"/>
                    <a:pt x="79" y="691"/>
                    <a:pt x="51" y="691"/>
                  </a:cubicBezTo>
                  <a:close/>
                  <a:moveTo>
                    <a:pt x="51" y="774"/>
                  </a:moveTo>
                  <a:cubicBezTo>
                    <a:pt x="33" y="774"/>
                    <a:pt x="19" y="760"/>
                    <a:pt x="19" y="742"/>
                  </a:cubicBezTo>
                  <a:cubicBezTo>
                    <a:pt x="19" y="725"/>
                    <a:pt x="33" y="710"/>
                    <a:pt x="51" y="710"/>
                  </a:cubicBezTo>
                  <a:cubicBezTo>
                    <a:pt x="69" y="710"/>
                    <a:pt x="83" y="725"/>
                    <a:pt x="83" y="742"/>
                  </a:cubicBezTo>
                  <a:cubicBezTo>
                    <a:pt x="83" y="760"/>
                    <a:pt x="69" y="774"/>
                    <a:pt x="51" y="774"/>
                  </a:cubicBezTo>
                  <a:close/>
                  <a:moveTo>
                    <a:pt x="189" y="102"/>
                  </a:moveTo>
                  <a:cubicBezTo>
                    <a:pt x="194" y="102"/>
                    <a:pt x="198" y="97"/>
                    <a:pt x="198" y="92"/>
                  </a:cubicBezTo>
                  <a:cubicBezTo>
                    <a:pt x="198" y="9"/>
                    <a:pt x="198" y="9"/>
                    <a:pt x="198" y="9"/>
                  </a:cubicBezTo>
                  <a:cubicBezTo>
                    <a:pt x="198" y="4"/>
                    <a:pt x="194" y="0"/>
                    <a:pt x="189" y="0"/>
                  </a:cubicBezTo>
                  <a:cubicBezTo>
                    <a:pt x="184" y="0"/>
                    <a:pt x="179" y="4"/>
                    <a:pt x="179" y="9"/>
                  </a:cubicBezTo>
                  <a:cubicBezTo>
                    <a:pt x="179" y="92"/>
                    <a:pt x="179" y="92"/>
                    <a:pt x="179" y="92"/>
                  </a:cubicBezTo>
                  <a:cubicBezTo>
                    <a:pt x="179" y="97"/>
                    <a:pt x="184" y="102"/>
                    <a:pt x="189" y="102"/>
                  </a:cubicBezTo>
                  <a:close/>
                  <a:moveTo>
                    <a:pt x="465" y="240"/>
                  </a:moveTo>
                  <a:cubicBezTo>
                    <a:pt x="493" y="240"/>
                    <a:pt x="515" y="217"/>
                    <a:pt x="515" y="189"/>
                  </a:cubicBezTo>
                  <a:cubicBezTo>
                    <a:pt x="515" y="161"/>
                    <a:pt x="493" y="138"/>
                    <a:pt x="465" y="138"/>
                  </a:cubicBezTo>
                  <a:cubicBezTo>
                    <a:pt x="436" y="138"/>
                    <a:pt x="413" y="161"/>
                    <a:pt x="413" y="189"/>
                  </a:cubicBezTo>
                  <a:cubicBezTo>
                    <a:pt x="413" y="217"/>
                    <a:pt x="436" y="240"/>
                    <a:pt x="465" y="240"/>
                  </a:cubicBezTo>
                  <a:close/>
                  <a:moveTo>
                    <a:pt x="465" y="157"/>
                  </a:moveTo>
                  <a:cubicBezTo>
                    <a:pt x="482" y="157"/>
                    <a:pt x="496" y="172"/>
                    <a:pt x="496" y="189"/>
                  </a:cubicBezTo>
                  <a:cubicBezTo>
                    <a:pt x="496" y="207"/>
                    <a:pt x="482" y="221"/>
                    <a:pt x="465" y="221"/>
                  </a:cubicBezTo>
                  <a:cubicBezTo>
                    <a:pt x="447" y="221"/>
                    <a:pt x="432" y="207"/>
                    <a:pt x="432" y="189"/>
                  </a:cubicBezTo>
                  <a:cubicBezTo>
                    <a:pt x="432" y="172"/>
                    <a:pt x="447" y="157"/>
                    <a:pt x="465" y="157"/>
                  </a:cubicBezTo>
                  <a:close/>
                  <a:moveTo>
                    <a:pt x="51" y="553"/>
                  </a:moveTo>
                  <a:cubicBezTo>
                    <a:pt x="23" y="553"/>
                    <a:pt x="0" y="576"/>
                    <a:pt x="0" y="604"/>
                  </a:cubicBezTo>
                  <a:cubicBezTo>
                    <a:pt x="0" y="632"/>
                    <a:pt x="23" y="655"/>
                    <a:pt x="51" y="655"/>
                  </a:cubicBezTo>
                  <a:cubicBezTo>
                    <a:pt x="79" y="655"/>
                    <a:pt x="102" y="632"/>
                    <a:pt x="102" y="604"/>
                  </a:cubicBezTo>
                  <a:cubicBezTo>
                    <a:pt x="102" y="576"/>
                    <a:pt x="79" y="553"/>
                    <a:pt x="51" y="553"/>
                  </a:cubicBezTo>
                  <a:close/>
                  <a:moveTo>
                    <a:pt x="51" y="636"/>
                  </a:moveTo>
                  <a:cubicBezTo>
                    <a:pt x="33" y="636"/>
                    <a:pt x="19" y="621"/>
                    <a:pt x="19" y="604"/>
                  </a:cubicBezTo>
                  <a:cubicBezTo>
                    <a:pt x="19" y="586"/>
                    <a:pt x="33" y="572"/>
                    <a:pt x="51" y="572"/>
                  </a:cubicBezTo>
                  <a:cubicBezTo>
                    <a:pt x="69" y="572"/>
                    <a:pt x="83" y="586"/>
                    <a:pt x="83" y="604"/>
                  </a:cubicBezTo>
                  <a:cubicBezTo>
                    <a:pt x="83" y="621"/>
                    <a:pt x="69" y="636"/>
                    <a:pt x="51" y="636"/>
                  </a:cubicBezTo>
                  <a:close/>
                  <a:moveTo>
                    <a:pt x="602" y="240"/>
                  </a:moveTo>
                  <a:cubicBezTo>
                    <a:pt x="607" y="240"/>
                    <a:pt x="612" y="236"/>
                    <a:pt x="612" y="231"/>
                  </a:cubicBezTo>
                  <a:cubicBezTo>
                    <a:pt x="612" y="148"/>
                    <a:pt x="612" y="148"/>
                    <a:pt x="612" y="148"/>
                  </a:cubicBezTo>
                  <a:cubicBezTo>
                    <a:pt x="612" y="142"/>
                    <a:pt x="607" y="138"/>
                    <a:pt x="602" y="138"/>
                  </a:cubicBezTo>
                  <a:cubicBezTo>
                    <a:pt x="597" y="138"/>
                    <a:pt x="593" y="142"/>
                    <a:pt x="593" y="148"/>
                  </a:cubicBezTo>
                  <a:cubicBezTo>
                    <a:pt x="593" y="231"/>
                    <a:pt x="593" y="231"/>
                    <a:pt x="593" y="231"/>
                  </a:cubicBezTo>
                  <a:cubicBezTo>
                    <a:pt x="593" y="236"/>
                    <a:pt x="597" y="240"/>
                    <a:pt x="602" y="240"/>
                  </a:cubicBezTo>
                  <a:close/>
                  <a:moveTo>
                    <a:pt x="51" y="0"/>
                  </a:moveTo>
                  <a:cubicBezTo>
                    <a:pt x="23" y="0"/>
                    <a:pt x="0" y="23"/>
                    <a:pt x="0" y="51"/>
                  </a:cubicBezTo>
                  <a:cubicBezTo>
                    <a:pt x="0" y="79"/>
                    <a:pt x="23" y="102"/>
                    <a:pt x="51" y="102"/>
                  </a:cubicBezTo>
                  <a:cubicBezTo>
                    <a:pt x="79" y="102"/>
                    <a:pt x="102" y="79"/>
                    <a:pt x="102" y="51"/>
                  </a:cubicBezTo>
                  <a:cubicBezTo>
                    <a:pt x="102" y="23"/>
                    <a:pt x="79" y="0"/>
                    <a:pt x="51" y="0"/>
                  </a:cubicBezTo>
                  <a:close/>
                  <a:moveTo>
                    <a:pt x="51" y="83"/>
                  </a:moveTo>
                  <a:cubicBezTo>
                    <a:pt x="33" y="83"/>
                    <a:pt x="19" y="68"/>
                    <a:pt x="19" y="51"/>
                  </a:cubicBezTo>
                  <a:cubicBezTo>
                    <a:pt x="19" y="33"/>
                    <a:pt x="33" y="19"/>
                    <a:pt x="51" y="19"/>
                  </a:cubicBezTo>
                  <a:cubicBezTo>
                    <a:pt x="69" y="19"/>
                    <a:pt x="83" y="33"/>
                    <a:pt x="83" y="51"/>
                  </a:cubicBezTo>
                  <a:cubicBezTo>
                    <a:pt x="83" y="68"/>
                    <a:pt x="69" y="83"/>
                    <a:pt x="51" y="83"/>
                  </a:cubicBezTo>
                  <a:close/>
                  <a:moveTo>
                    <a:pt x="731" y="507"/>
                  </a:moveTo>
                  <a:cubicBezTo>
                    <a:pt x="731" y="512"/>
                    <a:pt x="735" y="517"/>
                    <a:pt x="740" y="517"/>
                  </a:cubicBezTo>
                  <a:cubicBezTo>
                    <a:pt x="745" y="517"/>
                    <a:pt x="750" y="512"/>
                    <a:pt x="750" y="507"/>
                  </a:cubicBezTo>
                  <a:cubicBezTo>
                    <a:pt x="750" y="424"/>
                    <a:pt x="750" y="424"/>
                    <a:pt x="750" y="424"/>
                  </a:cubicBezTo>
                  <a:cubicBezTo>
                    <a:pt x="750" y="419"/>
                    <a:pt x="745" y="415"/>
                    <a:pt x="740" y="415"/>
                  </a:cubicBezTo>
                  <a:cubicBezTo>
                    <a:pt x="735" y="415"/>
                    <a:pt x="731" y="419"/>
                    <a:pt x="731" y="424"/>
                  </a:cubicBezTo>
                  <a:cubicBezTo>
                    <a:pt x="731" y="507"/>
                    <a:pt x="731" y="507"/>
                    <a:pt x="731" y="507"/>
                  </a:cubicBezTo>
                  <a:close/>
                  <a:moveTo>
                    <a:pt x="740" y="691"/>
                  </a:moveTo>
                  <a:cubicBezTo>
                    <a:pt x="712" y="691"/>
                    <a:pt x="689" y="714"/>
                    <a:pt x="689" y="742"/>
                  </a:cubicBezTo>
                  <a:cubicBezTo>
                    <a:pt x="689" y="770"/>
                    <a:pt x="712" y="793"/>
                    <a:pt x="740" y="793"/>
                  </a:cubicBezTo>
                  <a:cubicBezTo>
                    <a:pt x="768" y="793"/>
                    <a:pt x="791" y="770"/>
                    <a:pt x="791" y="742"/>
                  </a:cubicBezTo>
                  <a:cubicBezTo>
                    <a:pt x="791" y="714"/>
                    <a:pt x="768" y="691"/>
                    <a:pt x="740" y="691"/>
                  </a:cubicBezTo>
                  <a:close/>
                  <a:moveTo>
                    <a:pt x="740" y="774"/>
                  </a:moveTo>
                  <a:cubicBezTo>
                    <a:pt x="722" y="774"/>
                    <a:pt x="708" y="760"/>
                    <a:pt x="708" y="742"/>
                  </a:cubicBezTo>
                  <a:cubicBezTo>
                    <a:pt x="708" y="725"/>
                    <a:pt x="722" y="710"/>
                    <a:pt x="740" y="710"/>
                  </a:cubicBezTo>
                  <a:cubicBezTo>
                    <a:pt x="758" y="710"/>
                    <a:pt x="772" y="725"/>
                    <a:pt x="772" y="742"/>
                  </a:cubicBezTo>
                  <a:cubicBezTo>
                    <a:pt x="772" y="760"/>
                    <a:pt x="758" y="774"/>
                    <a:pt x="740" y="774"/>
                  </a:cubicBezTo>
                  <a:close/>
                  <a:moveTo>
                    <a:pt x="602" y="415"/>
                  </a:moveTo>
                  <a:cubicBezTo>
                    <a:pt x="574" y="415"/>
                    <a:pt x="551" y="437"/>
                    <a:pt x="551" y="466"/>
                  </a:cubicBezTo>
                  <a:cubicBezTo>
                    <a:pt x="551" y="494"/>
                    <a:pt x="574" y="517"/>
                    <a:pt x="602" y="517"/>
                  </a:cubicBezTo>
                  <a:cubicBezTo>
                    <a:pt x="630" y="517"/>
                    <a:pt x="653" y="494"/>
                    <a:pt x="653" y="466"/>
                  </a:cubicBezTo>
                  <a:cubicBezTo>
                    <a:pt x="653" y="437"/>
                    <a:pt x="630" y="415"/>
                    <a:pt x="602" y="415"/>
                  </a:cubicBezTo>
                  <a:close/>
                  <a:moveTo>
                    <a:pt x="602" y="498"/>
                  </a:moveTo>
                  <a:cubicBezTo>
                    <a:pt x="585" y="498"/>
                    <a:pt x="570" y="483"/>
                    <a:pt x="570" y="466"/>
                  </a:cubicBezTo>
                  <a:cubicBezTo>
                    <a:pt x="570" y="448"/>
                    <a:pt x="585" y="434"/>
                    <a:pt x="602" y="434"/>
                  </a:cubicBezTo>
                  <a:cubicBezTo>
                    <a:pt x="620" y="434"/>
                    <a:pt x="634" y="448"/>
                    <a:pt x="634" y="466"/>
                  </a:cubicBezTo>
                  <a:cubicBezTo>
                    <a:pt x="634" y="483"/>
                    <a:pt x="620" y="498"/>
                    <a:pt x="602" y="498"/>
                  </a:cubicBezTo>
                  <a:close/>
                  <a:moveTo>
                    <a:pt x="602" y="276"/>
                  </a:moveTo>
                  <a:cubicBezTo>
                    <a:pt x="574" y="276"/>
                    <a:pt x="551" y="299"/>
                    <a:pt x="551" y="328"/>
                  </a:cubicBezTo>
                  <a:cubicBezTo>
                    <a:pt x="551" y="356"/>
                    <a:pt x="574" y="378"/>
                    <a:pt x="602" y="378"/>
                  </a:cubicBezTo>
                  <a:cubicBezTo>
                    <a:pt x="630" y="378"/>
                    <a:pt x="653" y="356"/>
                    <a:pt x="653" y="328"/>
                  </a:cubicBezTo>
                  <a:cubicBezTo>
                    <a:pt x="653" y="299"/>
                    <a:pt x="630" y="276"/>
                    <a:pt x="602" y="276"/>
                  </a:cubicBezTo>
                  <a:close/>
                  <a:moveTo>
                    <a:pt x="602" y="359"/>
                  </a:moveTo>
                  <a:cubicBezTo>
                    <a:pt x="585" y="359"/>
                    <a:pt x="570" y="345"/>
                    <a:pt x="570" y="328"/>
                  </a:cubicBezTo>
                  <a:cubicBezTo>
                    <a:pt x="570" y="310"/>
                    <a:pt x="585" y="295"/>
                    <a:pt x="602" y="295"/>
                  </a:cubicBezTo>
                  <a:cubicBezTo>
                    <a:pt x="620" y="295"/>
                    <a:pt x="634" y="310"/>
                    <a:pt x="634" y="328"/>
                  </a:cubicBezTo>
                  <a:cubicBezTo>
                    <a:pt x="634" y="345"/>
                    <a:pt x="620" y="359"/>
                    <a:pt x="602" y="359"/>
                  </a:cubicBezTo>
                  <a:close/>
                  <a:moveTo>
                    <a:pt x="455" y="424"/>
                  </a:moveTo>
                  <a:cubicBezTo>
                    <a:pt x="455" y="507"/>
                    <a:pt x="455" y="507"/>
                    <a:pt x="455" y="507"/>
                  </a:cubicBezTo>
                  <a:cubicBezTo>
                    <a:pt x="455" y="512"/>
                    <a:pt x="459" y="517"/>
                    <a:pt x="465" y="517"/>
                  </a:cubicBezTo>
                  <a:cubicBezTo>
                    <a:pt x="470" y="517"/>
                    <a:pt x="474" y="512"/>
                    <a:pt x="474" y="507"/>
                  </a:cubicBezTo>
                  <a:cubicBezTo>
                    <a:pt x="474" y="424"/>
                    <a:pt x="474" y="424"/>
                    <a:pt x="474" y="424"/>
                  </a:cubicBezTo>
                  <a:cubicBezTo>
                    <a:pt x="474" y="419"/>
                    <a:pt x="470" y="415"/>
                    <a:pt x="465" y="415"/>
                  </a:cubicBezTo>
                  <a:cubicBezTo>
                    <a:pt x="459" y="415"/>
                    <a:pt x="455" y="419"/>
                    <a:pt x="455" y="424"/>
                  </a:cubicBezTo>
                  <a:close/>
                  <a:moveTo>
                    <a:pt x="740" y="378"/>
                  </a:moveTo>
                  <a:cubicBezTo>
                    <a:pt x="745" y="378"/>
                    <a:pt x="750" y="374"/>
                    <a:pt x="750" y="369"/>
                  </a:cubicBezTo>
                  <a:cubicBezTo>
                    <a:pt x="750" y="286"/>
                    <a:pt x="750" y="286"/>
                    <a:pt x="750" y="286"/>
                  </a:cubicBezTo>
                  <a:cubicBezTo>
                    <a:pt x="750" y="281"/>
                    <a:pt x="745" y="276"/>
                    <a:pt x="740" y="276"/>
                  </a:cubicBezTo>
                  <a:cubicBezTo>
                    <a:pt x="735" y="276"/>
                    <a:pt x="731" y="281"/>
                    <a:pt x="731" y="286"/>
                  </a:cubicBezTo>
                  <a:cubicBezTo>
                    <a:pt x="731" y="369"/>
                    <a:pt x="731" y="369"/>
                    <a:pt x="731" y="369"/>
                  </a:cubicBezTo>
                  <a:cubicBezTo>
                    <a:pt x="731" y="374"/>
                    <a:pt x="735" y="378"/>
                    <a:pt x="740" y="378"/>
                  </a:cubicBezTo>
                  <a:close/>
                  <a:moveTo>
                    <a:pt x="740" y="138"/>
                  </a:moveTo>
                  <a:cubicBezTo>
                    <a:pt x="712" y="138"/>
                    <a:pt x="689" y="161"/>
                    <a:pt x="689" y="189"/>
                  </a:cubicBezTo>
                  <a:cubicBezTo>
                    <a:pt x="689" y="217"/>
                    <a:pt x="712" y="240"/>
                    <a:pt x="740" y="240"/>
                  </a:cubicBezTo>
                  <a:cubicBezTo>
                    <a:pt x="768" y="240"/>
                    <a:pt x="791" y="217"/>
                    <a:pt x="791" y="189"/>
                  </a:cubicBezTo>
                  <a:cubicBezTo>
                    <a:pt x="791" y="161"/>
                    <a:pt x="768" y="138"/>
                    <a:pt x="740" y="138"/>
                  </a:cubicBezTo>
                  <a:close/>
                  <a:moveTo>
                    <a:pt x="740" y="221"/>
                  </a:moveTo>
                  <a:cubicBezTo>
                    <a:pt x="722" y="221"/>
                    <a:pt x="708" y="207"/>
                    <a:pt x="708" y="189"/>
                  </a:cubicBezTo>
                  <a:cubicBezTo>
                    <a:pt x="708" y="172"/>
                    <a:pt x="722" y="157"/>
                    <a:pt x="740" y="157"/>
                  </a:cubicBezTo>
                  <a:cubicBezTo>
                    <a:pt x="758" y="157"/>
                    <a:pt x="772" y="172"/>
                    <a:pt x="772" y="189"/>
                  </a:cubicBezTo>
                  <a:cubicBezTo>
                    <a:pt x="772" y="207"/>
                    <a:pt x="758" y="221"/>
                    <a:pt x="740" y="221"/>
                  </a:cubicBezTo>
                  <a:close/>
                  <a:moveTo>
                    <a:pt x="465" y="378"/>
                  </a:moveTo>
                  <a:cubicBezTo>
                    <a:pt x="493" y="378"/>
                    <a:pt x="515" y="356"/>
                    <a:pt x="515" y="328"/>
                  </a:cubicBezTo>
                  <a:cubicBezTo>
                    <a:pt x="515" y="299"/>
                    <a:pt x="493" y="276"/>
                    <a:pt x="465" y="276"/>
                  </a:cubicBezTo>
                  <a:cubicBezTo>
                    <a:pt x="436" y="276"/>
                    <a:pt x="413" y="299"/>
                    <a:pt x="413" y="328"/>
                  </a:cubicBezTo>
                  <a:cubicBezTo>
                    <a:pt x="413" y="356"/>
                    <a:pt x="436" y="378"/>
                    <a:pt x="465" y="378"/>
                  </a:cubicBezTo>
                  <a:close/>
                  <a:moveTo>
                    <a:pt x="465" y="295"/>
                  </a:moveTo>
                  <a:cubicBezTo>
                    <a:pt x="482" y="295"/>
                    <a:pt x="496" y="310"/>
                    <a:pt x="496" y="328"/>
                  </a:cubicBezTo>
                  <a:cubicBezTo>
                    <a:pt x="496" y="345"/>
                    <a:pt x="482" y="359"/>
                    <a:pt x="465" y="359"/>
                  </a:cubicBezTo>
                  <a:cubicBezTo>
                    <a:pt x="447" y="359"/>
                    <a:pt x="432" y="345"/>
                    <a:pt x="432" y="328"/>
                  </a:cubicBezTo>
                  <a:cubicBezTo>
                    <a:pt x="432" y="310"/>
                    <a:pt x="447" y="295"/>
                    <a:pt x="465" y="295"/>
                  </a:cubicBezTo>
                  <a:close/>
                  <a:moveTo>
                    <a:pt x="740" y="553"/>
                  </a:moveTo>
                  <a:cubicBezTo>
                    <a:pt x="712" y="553"/>
                    <a:pt x="689" y="576"/>
                    <a:pt x="689" y="604"/>
                  </a:cubicBezTo>
                  <a:cubicBezTo>
                    <a:pt x="689" y="632"/>
                    <a:pt x="712" y="655"/>
                    <a:pt x="740" y="655"/>
                  </a:cubicBezTo>
                  <a:cubicBezTo>
                    <a:pt x="768" y="655"/>
                    <a:pt x="791" y="632"/>
                    <a:pt x="791" y="604"/>
                  </a:cubicBezTo>
                  <a:cubicBezTo>
                    <a:pt x="791" y="576"/>
                    <a:pt x="768" y="553"/>
                    <a:pt x="740" y="553"/>
                  </a:cubicBezTo>
                  <a:close/>
                  <a:moveTo>
                    <a:pt x="740" y="636"/>
                  </a:moveTo>
                  <a:cubicBezTo>
                    <a:pt x="722" y="636"/>
                    <a:pt x="708" y="621"/>
                    <a:pt x="708" y="604"/>
                  </a:cubicBezTo>
                  <a:cubicBezTo>
                    <a:pt x="708" y="586"/>
                    <a:pt x="722" y="572"/>
                    <a:pt x="740" y="572"/>
                  </a:cubicBezTo>
                  <a:cubicBezTo>
                    <a:pt x="758" y="572"/>
                    <a:pt x="772" y="586"/>
                    <a:pt x="772" y="604"/>
                  </a:cubicBezTo>
                  <a:cubicBezTo>
                    <a:pt x="772" y="621"/>
                    <a:pt x="758" y="636"/>
                    <a:pt x="740" y="636"/>
                  </a:cubicBezTo>
                  <a:close/>
                  <a:moveTo>
                    <a:pt x="317" y="424"/>
                  </a:moveTo>
                  <a:cubicBezTo>
                    <a:pt x="317" y="507"/>
                    <a:pt x="317" y="507"/>
                    <a:pt x="317" y="507"/>
                  </a:cubicBezTo>
                  <a:cubicBezTo>
                    <a:pt x="317" y="512"/>
                    <a:pt x="321" y="517"/>
                    <a:pt x="327" y="517"/>
                  </a:cubicBezTo>
                  <a:cubicBezTo>
                    <a:pt x="332" y="517"/>
                    <a:pt x="336" y="512"/>
                    <a:pt x="336" y="507"/>
                  </a:cubicBezTo>
                  <a:cubicBezTo>
                    <a:pt x="336" y="424"/>
                    <a:pt x="336" y="424"/>
                    <a:pt x="336" y="424"/>
                  </a:cubicBezTo>
                  <a:cubicBezTo>
                    <a:pt x="336" y="419"/>
                    <a:pt x="332" y="415"/>
                    <a:pt x="327" y="415"/>
                  </a:cubicBezTo>
                  <a:cubicBezTo>
                    <a:pt x="321" y="415"/>
                    <a:pt x="317" y="419"/>
                    <a:pt x="317" y="424"/>
                  </a:cubicBezTo>
                  <a:close/>
                  <a:moveTo>
                    <a:pt x="189" y="415"/>
                  </a:moveTo>
                  <a:cubicBezTo>
                    <a:pt x="161" y="415"/>
                    <a:pt x="138" y="437"/>
                    <a:pt x="138" y="466"/>
                  </a:cubicBezTo>
                  <a:cubicBezTo>
                    <a:pt x="138" y="494"/>
                    <a:pt x="161" y="517"/>
                    <a:pt x="189" y="517"/>
                  </a:cubicBezTo>
                  <a:cubicBezTo>
                    <a:pt x="217" y="517"/>
                    <a:pt x="240" y="494"/>
                    <a:pt x="240" y="466"/>
                  </a:cubicBezTo>
                  <a:cubicBezTo>
                    <a:pt x="240" y="437"/>
                    <a:pt x="217" y="415"/>
                    <a:pt x="189" y="415"/>
                  </a:cubicBezTo>
                  <a:close/>
                  <a:moveTo>
                    <a:pt x="189" y="498"/>
                  </a:moveTo>
                  <a:cubicBezTo>
                    <a:pt x="171" y="498"/>
                    <a:pt x="157" y="483"/>
                    <a:pt x="157" y="466"/>
                  </a:cubicBezTo>
                  <a:cubicBezTo>
                    <a:pt x="157" y="448"/>
                    <a:pt x="171" y="434"/>
                    <a:pt x="189" y="434"/>
                  </a:cubicBezTo>
                  <a:cubicBezTo>
                    <a:pt x="206" y="434"/>
                    <a:pt x="221" y="448"/>
                    <a:pt x="221" y="466"/>
                  </a:cubicBezTo>
                  <a:cubicBezTo>
                    <a:pt x="221" y="483"/>
                    <a:pt x="206" y="498"/>
                    <a:pt x="189" y="498"/>
                  </a:cubicBezTo>
                  <a:close/>
                  <a:moveTo>
                    <a:pt x="189" y="553"/>
                  </a:moveTo>
                  <a:cubicBezTo>
                    <a:pt x="184" y="553"/>
                    <a:pt x="179" y="557"/>
                    <a:pt x="179" y="562"/>
                  </a:cubicBezTo>
                  <a:cubicBezTo>
                    <a:pt x="179" y="645"/>
                    <a:pt x="179" y="645"/>
                    <a:pt x="179" y="645"/>
                  </a:cubicBezTo>
                  <a:cubicBezTo>
                    <a:pt x="179" y="651"/>
                    <a:pt x="184" y="655"/>
                    <a:pt x="189" y="655"/>
                  </a:cubicBezTo>
                  <a:cubicBezTo>
                    <a:pt x="194" y="655"/>
                    <a:pt x="198" y="651"/>
                    <a:pt x="198" y="645"/>
                  </a:cubicBezTo>
                  <a:cubicBezTo>
                    <a:pt x="198" y="562"/>
                    <a:pt x="198" y="562"/>
                    <a:pt x="198" y="562"/>
                  </a:cubicBezTo>
                  <a:cubicBezTo>
                    <a:pt x="198" y="557"/>
                    <a:pt x="194" y="553"/>
                    <a:pt x="189" y="553"/>
                  </a:cubicBezTo>
                  <a:close/>
                  <a:moveTo>
                    <a:pt x="189" y="691"/>
                  </a:moveTo>
                  <a:cubicBezTo>
                    <a:pt x="184" y="691"/>
                    <a:pt x="179" y="696"/>
                    <a:pt x="179" y="701"/>
                  </a:cubicBezTo>
                  <a:cubicBezTo>
                    <a:pt x="179" y="784"/>
                    <a:pt x="179" y="784"/>
                    <a:pt x="179" y="784"/>
                  </a:cubicBezTo>
                  <a:cubicBezTo>
                    <a:pt x="179" y="789"/>
                    <a:pt x="184" y="793"/>
                    <a:pt x="189" y="793"/>
                  </a:cubicBezTo>
                  <a:cubicBezTo>
                    <a:pt x="194" y="793"/>
                    <a:pt x="198" y="789"/>
                    <a:pt x="198" y="784"/>
                  </a:cubicBezTo>
                  <a:cubicBezTo>
                    <a:pt x="198" y="701"/>
                    <a:pt x="198" y="701"/>
                    <a:pt x="198" y="701"/>
                  </a:cubicBezTo>
                  <a:cubicBezTo>
                    <a:pt x="198" y="696"/>
                    <a:pt x="194" y="691"/>
                    <a:pt x="189" y="691"/>
                  </a:cubicBezTo>
                  <a:close/>
                  <a:moveTo>
                    <a:pt x="327" y="691"/>
                  </a:moveTo>
                  <a:cubicBezTo>
                    <a:pt x="298" y="691"/>
                    <a:pt x="276" y="714"/>
                    <a:pt x="276" y="742"/>
                  </a:cubicBezTo>
                  <a:cubicBezTo>
                    <a:pt x="276" y="770"/>
                    <a:pt x="298" y="793"/>
                    <a:pt x="327" y="793"/>
                  </a:cubicBezTo>
                  <a:cubicBezTo>
                    <a:pt x="355" y="793"/>
                    <a:pt x="378" y="770"/>
                    <a:pt x="378" y="742"/>
                  </a:cubicBezTo>
                  <a:cubicBezTo>
                    <a:pt x="378" y="714"/>
                    <a:pt x="355" y="691"/>
                    <a:pt x="327" y="691"/>
                  </a:cubicBezTo>
                  <a:close/>
                  <a:moveTo>
                    <a:pt x="327" y="774"/>
                  </a:moveTo>
                  <a:cubicBezTo>
                    <a:pt x="309" y="774"/>
                    <a:pt x="295" y="760"/>
                    <a:pt x="295" y="742"/>
                  </a:cubicBezTo>
                  <a:cubicBezTo>
                    <a:pt x="295" y="725"/>
                    <a:pt x="309" y="710"/>
                    <a:pt x="327" y="710"/>
                  </a:cubicBezTo>
                  <a:cubicBezTo>
                    <a:pt x="344" y="710"/>
                    <a:pt x="359" y="725"/>
                    <a:pt x="359" y="742"/>
                  </a:cubicBezTo>
                  <a:cubicBezTo>
                    <a:pt x="359" y="760"/>
                    <a:pt x="344" y="774"/>
                    <a:pt x="327" y="774"/>
                  </a:cubicBezTo>
                  <a:close/>
                  <a:moveTo>
                    <a:pt x="327" y="553"/>
                  </a:moveTo>
                  <a:cubicBezTo>
                    <a:pt x="298" y="553"/>
                    <a:pt x="276" y="576"/>
                    <a:pt x="276" y="604"/>
                  </a:cubicBezTo>
                  <a:cubicBezTo>
                    <a:pt x="276" y="632"/>
                    <a:pt x="298" y="655"/>
                    <a:pt x="327" y="655"/>
                  </a:cubicBezTo>
                  <a:cubicBezTo>
                    <a:pt x="355" y="655"/>
                    <a:pt x="378" y="632"/>
                    <a:pt x="378" y="604"/>
                  </a:cubicBezTo>
                  <a:cubicBezTo>
                    <a:pt x="378" y="576"/>
                    <a:pt x="355" y="553"/>
                    <a:pt x="327" y="553"/>
                  </a:cubicBezTo>
                  <a:close/>
                  <a:moveTo>
                    <a:pt x="327" y="636"/>
                  </a:moveTo>
                  <a:cubicBezTo>
                    <a:pt x="309" y="636"/>
                    <a:pt x="295" y="621"/>
                    <a:pt x="295" y="604"/>
                  </a:cubicBezTo>
                  <a:cubicBezTo>
                    <a:pt x="295" y="586"/>
                    <a:pt x="309" y="572"/>
                    <a:pt x="327" y="572"/>
                  </a:cubicBezTo>
                  <a:cubicBezTo>
                    <a:pt x="344" y="572"/>
                    <a:pt x="359" y="586"/>
                    <a:pt x="359" y="604"/>
                  </a:cubicBezTo>
                  <a:cubicBezTo>
                    <a:pt x="359" y="621"/>
                    <a:pt x="344" y="636"/>
                    <a:pt x="327" y="636"/>
                  </a:cubicBezTo>
                  <a:close/>
                  <a:moveTo>
                    <a:pt x="327" y="0"/>
                  </a:moveTo>
                  <a:cubicBezTo>
                    <a:pt x="298" y="0"/>
                    <a:pt x="276" y="23"/>
                    <a:pt x="276" y="51"/>
                  </a:cubicBezTo>
                  <a:cubicBezTo>
                    <a:pt x="276" y="79"/>
                    <a:pt x="298" y="102"/>
                    <a:pt x="327" y="102"/>
                  </a:cubicBezTo>
                  <a:cubicBezTo>
                    <a:pt x="355" y="102"/>
                    <a:pt x="378" y="79"/>
                    <a:pt x="378" y="51"/>
                  </a:cubicBezTo>
                  <a:cubicBezTo>
                    <a:pt x="378" y="23"/>
                    <a:pt x="355" y="0"/>
                    <a:pt x="327" y="0"/>
                  </a:cubicBezTo>
                  <a:close/>
                  <a:moveTo>
                    <a:pt x="327" y="83"/>
                  </a:moveTo>
                  <a:cubicBezTo>
                    <a:pt x="309" y="83"/>
                    <a:pt x="295" y="68"/>
                    <a:pt x="295" y="51"/>
                  </a:cubicBezTo>
                  <a:cubicBezTo>
                    <a:pt x="295" y="33"/>
                    <a:pt x="309" y="19"/>
                    <a:pt x="327" y="19"/>
                  </a:cubicBezTo>
                  <a:cubicBezTo>
                    <a:pt x="344" y="19"/>
                    <a:pt x="359" y="33"/>
                    <a:pt x="359" y="51"/>
                  </a:cubicBezTo>
                  <a:cubicBezTo>
                    <a:pt x="359" y="68"/>
                    <a:pt x="344" y="83"/>
                    <a:pt x="327" y="83"/>
                  </a:cubicBezTo>
                  <a:close/>
                  <a:moveTo>
                    <a:pt x="635" y="648"/>
                  </a:moveTo>
                  <a:cubicBezTo>
                    <a:pt x="633" y="642"/>
                    <a:pt x="631" y="636"/>
                    <a:pt x="629" y="629"/>
                  </a:cubicBezTo>
                  <a:cubicBezTo>
                    <a:pt x="626" y="623"/>
                    <a:pt x="622" y="616"/>
                    <a:pt x="618" y="610"/>
                  </a:cubicBezTo>
                  <a:cubicBezTo>
                    <a:pt x="622" y="591"/>
                    <a:pt x="622" y="591"/>
                    <a:pt x="622" y="591"/>
                  </a:cubicBezTo>
                  <a:cubicBezTo>
                    <a:pt x="611" y="578"/>
                    <a:pt x="597" y="568"/>
                    <a:pt x="581" y="561"/>
                  </a:cubicBezTo>
                  <a:cubicBezTo>
                    <a:pt x="564" y="571"/>
                    <a:pt x="564" y="571"/>
                    <a:pt x="564" y="571"/>
                  </a:cubicBezTo>
                  <a:cubicBezTo>
                    <a:pt x="551" y="567"/>
                    <a:pt x="538" y="566"/>
                    <a:pt x="525" y="566"/>
                  </a:cubicBezTo>
                  <a:cubicBezTo>
                    <a:pt x="511" y="553"/>
                    <a:pt x="511" y="553"/>
                    <a:pt x="511" y="553"/>
                  </a:cubicBezTo>
                  <a:cubicBezTo>
                    <a:pt x="502" y="555"/>
                    <a:pt x="494" y="557"/>
                    <a:pt x="486" y="560"/>
                  </a:cubicBezTo>
                  <a:cubicBezTo>
                    <a:pt x="478" y="564"/>
                    <a:pt x="470" y="568"/>
                    <a:pt x="464" y="573"/>
                  </a:cubicBezTo>
                  <a:cubicBezTo>
                    <a:pt x="464" y="594"/>
                    <a:pt x="464" y="594"/>
                    <a:pt x="464" y="594"/>
                  </a:cubicBezTo>
                  <a:cubicBezTo>
                    <a:pt x="454" y="603"/>
                    <a:pt x="446" y="613"/>
                    <a:pt x="440" y="625"/>
                  </a:cubicBezTo>
                  <a:cubicBezTo>
                    <a:pt x="421" y="631"/>
                    <a:pt x="421" y="631"/>
                    <a:pt x="421" y="631"/>
                  </a:cubicBezTo>
                  <a:cubicBezTo>
                    <a:pt x="415" y="647"/>
                    <a:pt x="413" y="664"/>
                    <a:pt x="414" y="682"/>
                  </a:cubicBezTo>
                  <a:cubicBezTo>
                    <a:pt x="431" y="692"/>
                    <a:pt x="431" y="692"/>
                    <a:pt x="431" y="692"/>
                  </a:cubicBezTo>
                  <a:cubicBezTo>
                    <a:pt x="433" y="699"/>
                    <a:pt x="435" y="706"/>
                    <a:pt x="438" y="713"/>
                  </a:cubicBezTo>
                  <a:cubicBezTo>
                    <a:pt x="441" y="719"/>
                    <a:pt x="444" y="725"/>
                    <a:pt x="448" y="731"/>
                  </a:cubicBezTo>
                  <a:cubicBezTo>
                    <a:pt x="443" y="750"/>
                    <a:pt x="443" y="750"/>
                    <a:pt x="443" y="750"/>
                  </a:cubicBezTo>
                  <a:cubicBezTo>
                    <a:pt x="454" y="763"/>
                    <a:pt x="468" y="773"/>
                    <a:pt x="482" y="780"/>
                  </a:cubicBezTo>
                  <a:cubicBezTo>
                    <a:pt x="499" y="770"/>
                    <a:pt x="499" y="770"/>
                    <a:pt x="499" y="770"/>
                  </a:cubicBezTo>
                  <a:cubicBezTo>
                    <a:pt x="513" y="775"/>
                    <a:pt x="528" y="777"/>
                    <a:pt x="542" y="776"/>
                  </a:cubicBezTo>
                  <a:cubicBezTo>
                    <a:pt x="558" y="790"/>
                    <a:pt x="558" y="790"/>
                    <a:pt x="558" y="790"/>
                  </a:cubicBezTo>
                  <a:cubicBezTo>
                    <a:pt x="565" y="788"/>
                    <a:pt x="573" y="785"/>
                    <a:pt x="581" y="782"/>
                  </a:cubicBezTo>
                  <a:cubicBezTo>
                    <a:pt x="588" y="779"/>
                    <a:pt x="595" y="774"/>
                    <a:pt x="602" y="770"/>
                  </a:cubicBezTo>
                  <a:cubicBezTo>
                    <a:pt x="602" y="750"/>
                    <a:pt x="602" y="750"/>
                    <a:pt x="602" y="750"/>
                  </a:cubicBezTo>
                  <a:cubicBezTo>
                    <a:pt x="613" y="740"/>
                    <a:pt x="622" y="728"/>
                    <a:pt x="628" y="714"/>
                  </a:cubicBezTo>
                  <a:cubicBezTo>
                    <a:pt x="646" y="709"/>
                    <a:pt x="646" y="709"/>
                    <a:pt x="646" y="709"/>
                  </a:cubicBezTo>
                  <a:cubicBezTo>
                    <a:pt x="652" y="693"/>
                    <a:pt x="653" y="676"/>
                    <a:pt x="652" y="659"/>
                  </a:cubicBezTo>
                  <a:cubicBezTo>
                    <a:pt x="635" y="648"/>
                    <a:pt x="635" y="648"/>
                    <a:pt x="635" y="648"/>
                  </a:cubicBezTo>
                  <a:close/>
                  <a:moveTo>
                    <a:pt x="554" y="720"/>
                  </a:moveTo>
                  <a:cubicBezTo>
                    <a:pt x="528" y="731"/>
                    <a:pt x="497" y="719"/>
                    <a:pt x="485" y="692"/>
                  </a:cubicBezTo>
                  <a:cubicBezTo>
                    <a:pt x="474" y="665"/>
                    <a:pt x="486" y="634"/>
                    <a:pt x="512" y="623"/>
                  </a:cubicBezTo>
                  <a:cubicBezTo>
                    <a:pt x="539" y="611"/>
                    <a:pt x="570" y="624"/>
                    <a:pt x="581" y="650"/>
                  </a:cubicBezTo>
                  <a:cubicBezTo>
                    <a:pt x="593" y="677"/>
                    <a:pt x="581" y="708"/>
                    <a:pt x="554" y="720"/>
                  </a:cubicBezTo>
                  <a:close/>
                  <a:moveTo>
                    <a:pt x="301" y="355"/>
                  </a:moveTo>
                  <a:cubicBezTo>
                    <a:pt x="309" y="351"/>
                    <a:pt x="316" y="347"/>
                    <a:pt x="323" y="342"/>
                  </a:cubicBezTo>
                  <a:cubicBezTo>
                    <a:pt x="323" y="322"/>
                    <a:pt x="323" y="322"/>
                    <a:pt x="323" y="322"/>
                  </a:cubicBezTo>
                  <a:cubicBezTo>
                    <a:pt x="334" y="312"/>
                    <a:pt x="343" y="300"/>
                    <a:pt x="349" y="287"/>
                  </a:cubicBezTo>
                  <a:cubicBezTo>
                    <a:pt x="367" y="282"/>
                    <a:pt x="367" y="282"/>
                    <a:pt x="367" y="282"/>
                  </a:cubicBezTo>
                  <a:cubicBezTo>
                    <a:pt x="373" y="266"/>
                    <a:pt x="374" y="249"/>
                    <a:pt x="373" y="232"/>
                  </a:cubicBezTo>
                  <a:cubicBezTo>
                    <a:pt x="356" y="221"/>
                    <a:pt x="356" y="221"/>
                    <a:pt x="356" y="221"/>
                  </a:cubicBezTo>
                  <a:cubicBezTo>
                    <a:pt x="354" y="215"/>
                    <a:pt x="352" y="209"/>
                    <a:pt x="350" y="202"/>
                  </a:cubicBezTo>
                  <a:cubicBezTo>
                    <a:pt x="347" y="196"/>
                    <a:pt x="343" y="189"/>
                    <a:pt x="339" y="183"/>
                  </a:cubicBezTo>
                  <a:cubicBezTo>
                    <a:pt x="343" y="163"/>
                    <a:pt x="343" y="163"/>
                    <a:pt x="343" y="163"/>
                  </a:cubicBezTo>
                  <a:cubicBezTo>
                    <a:pt x="332" y="151"/>
                    <a:pt x="318" y="140"/>
                    <a:pt x="302" y="134"/>
                  </a:cubicBezTo>
                  <a:cubicBezTo>
                    <a:pt x="285" y="144"/>
                    <a:pt x="285" y="144"/>
                    <a:pt x="285" y="144"/>
                  </a:cubicBezTo>
                  <a:cubicBezTo>
                    <a:pt x="272" y="140"/>
                    <a:pt x="259" y="138"/>
                    <a:pt x="246" y="139"/>
                  </a:cubicBezTo>
                  <a:cubicBezTo>
                    <a:pt x="232" y="126"/>
                    <a:pt x="232" y="126"/>
                    <a:pt x="232" y="126"/>
                  </a:cubicBezTo>
                  <a:cubicBezTo>
                    <a:pt x="223" y="127"/>
                    <a:pt x="215" y="130"/>
                    <a:pt x="207" y="133"/>
                  </a:cubicBezTo>
                  <a:cubicBezTo>
                    <a:pt x="199" y="137"/>
                    <a:pt x="191" y="141"/>
                    <a:pt x="185" y="146"/>
                  </a:cubicBezTo>
                  <a:cubicBezTo>
                    <a:pt x="185" y="167"/>
                    <a:pt x="185" y="167"/>
                    <a:pt x="185" y="167"/>
                  </a:cubicBezTo>
                  <a:cubicBezTo>
                    <a:pt x="175" y="176"/>
                    <a:pt x="167" y="186"/>
                    <a:pt x="161" y="197"/>
                  </a:cubicBezTo>
                  <a:cubicBezTo>
                    <a:pt x="142" y="203"/>
                    <a:pt x="142" y="203"/>
                    <a:pt x="142" y="203"/>
                  </a:cubicBezTo>
                  <a:cubicBezTo>
                    <a:pt x="136" y="219"/>
                    <a:pt x="134" y="237"/>
                    <a:pt x="135" y="255"/>
                  </a:cubicBezTo>
                  <a:cubicBezTo>
                    <a:pt x="152" y="265"/>
                    <a:pt x="152" y="265"/>
                    <a:pt x="152" y="265"/>
                  </a:cubicBezTo>
                  <a:cubicBezTo>
                    <a:pt x="153" y="272"/>
                    <a:pt x="156" y="279"/>
                    <a:pt x="159" y="285"/>
                  </a:cubicBezTo>
                  <a:cubicBezTo>
                    <a:pt x="162" y="292"/>
                    <a:pt x="165" y="298"/>
                    <a:pt x="169" y="303"/>
                  </a:cubicBezTo>
                  <a:cubicBezTo>
                    <a:pt x="164" y="322"/>
                    <a:pt x="164" y="322"/>
                    <a:pt x="164" y="322"/>
                  </a:cubicBezTo>
                  <a:cubicBezTo>
                    <a:pt x="175" y="336"/>
                    <a:pt x="189" y="346"/>
                    <a:pt x="203" y="353"/>
                  </a:cubicBezTo>
                  <a:cubicBezTo>
                    <a:pt x="220" y="343"/>
                    <a:pt x="220" y="343"/>
                    <a:pt x="220" y="343"/>
                  </a:cubicBezTo>
                  <a:cubicBezTo>
                    <a:pt x="234" y="348"/>
                    <a:pt x="249" y="350"/>
                    <a:pt x="263" y="348"/>
                  </a:cubicBezTo>
                  <a:cubicBezTo>
                    <a:pt x="278" y="362"/>
                    <a:pt x="278" y="362"/>
                    <a:pt x="278" y="362"/>
                  </a:cubicBezTo>
                  <a:cubicBezTo>
                    <a:pt x="286" y="360"/>
                    <a:pt x="294" y="358"/>
                    <a:pt x="301" y="355"/>
                  </a:cubicBezTo>
                  <a:close/>
                  <a:moveTo>
                    <a:pt x="206" y="265"/>
                  </a:moveTo>
                  <a:cubicBezTo>
                    <a:pt x="195" y="238"/>
                    <a:pt x="207" y="207"/>
                    <a:pt x="233" y="196"/>
                  </a:cubicBezTo>
                  <a:cubicBezTo>
                    <a:pt x="260" y="184"/>
                    <a:pt x="291" y="196"/>
                    <a:pt x="302" y="223"/>
                  </a:cubicBezTo>
                  <a:cubicBezTo>
                    <a:pt x="314" y="249"/>
                    <a:pt x="301" y="281"/>
                    <a:pt x="275" y="292"/>
                  </a:cubicBezTo>
                  <a:cubicBezTo>
                    <a:pt x="249" y="304"/>
                    <a:pt x="218" y="292"/>
                    <a:pt x="206" y="265"/>
                  </a:cubicBezTo>
                  <a:close/>
                </a:path>
              </a:pathLst>
            </a:custGeom>
            <a:solidFill>
              <a:srgbClr val="1F49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a:ln>
                  <a:noFill/>
                </a:ln>
                <a:solidFill>
                  <a:prstClr val="black"/>
                </a:solidFill>
                <a:effectLst/>
                <a:uLnTx/>
                <a:uFillTx/>
                <a:latin typeface="メイリオ"/>
                <a:ea typeface="メイリオ"/>
              </a:endParaRPr>
            </a:p>
          </p:txBody>
        </p:sp>
      </p:grpSp>
      <p:grpSp>
        <p:nvGrpSpPr>
          <p:cNvPr id="128" name="bcgBugs_Artificial Intelligence 2 ">
            <a:extLst>
              <a:ext uri="{FF2B5EF4-FFF2-40B4-BE49-F238E27FC236}">
                <a16:creationId xmlns:a16="http://schemas.microsoft.com/office/drawing/2014/main" id="{AB9F728A-67D2-E459-6F84-0D4AC29E4AFD}"/>
              </a:ext>
            </a:extLst>
          </p:cNvPr>
          <p:cNvGrpSpPr>
            <a:grpSpLocks noChangeAspect="1"/>
          </p:cNvGrpSpPr>
          <p:nvPr/>
        </p:nvGrpSpPr>
        <p:grpSpPr>
          <a:xfrm>
            <a:off x="7740795" y="5468741"/>
            <a:ext cx="502920" cy="502920"/>
            <a:chOff x="7324948" y="3200401"/>
            <a:chExt cx="457200" cy="457200"/>
          </a:xfrm>
        </p:grpSpPr>
        <p:sp>
          <p:nvSpPr>
            <p:cNvPr id="129" name="AutoShape 6">
              <a:extLst>
                <a:ext uri="{FF2B5EF4-FFF2-40B4-BE49-F238E27FC236}">
                  <a16:creationId xmlns:a16="http://schemas.microsoft.com/office/drawing/2014/main" id="{D233C54D-56AF-0332-592B-1A5FE6A8B90A}"/>
                </a:ext>
              </a:extLst>
            </p:cNvPr>
            <p:cNvSpPr>
              <a:spLocks noChangeAspect="1" noChangeArrowheads="1" noTextEdit="1"/>
            </p:cNvSpPr>
            <p:nvPr/>
          </p:nvSpPr>
          <p:spPr bwMode="auto">
            <a:xfrm>
              <a:off x="7324948" y="3200401"/>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a:ln>
                  <a:noFill/>
                </a:ln>
                <a:solidFill>
                  <a:prstClr val="black"/>
                </a:solidFill>
                <a:effectLst/>
                <a:uLnTx/>
                <a:uFillTx/>
                <a:latin typeface="メイリオ"/>
                <a:ea typeface="メイリオ"/>
              </a:endParaRPr>
            </a:p>
          </p:txBody>
        </p:sp>
        <p:sp>
          <p:nvSpPr>
            <p:cNvPr id="130" name="Freeform 8">
              <a:extLst>
                <a:ext uri="{FF2B5EF4-FFF2-40B4-BE49-F238E27FC236}">
                  <a16:creationId xmlns:a16="http://schemas.microsoft.com/office/drawing/2014/main" id="{E4BF722B-F0AD-821B-FA90-D983846DE532}"/>
                </a:ext>
              </a:extLst>
            </p:cNvPr>
            <p:cNvSpPr>
              <a:spLocks noEditPoints="1"/>
            </p:cNvSpPr>
            <p:nvPr/>
          </p:nvSpPr>
          <p:spPr bwMode="auto">
            <a:xfrm>
              <a:off x="7374786" y="3228303"/>
              <a:ext cx="357909" cy="401782"/>
            </a:xfrm>
            <a:custGeom>
              <a:avLst/>
              <a:gdLst>
                <a:gd name="T0" fmla="*/ 649 w 782"/>
                <a:gd name="T1" fmla="*/ 129 h 878"/>
                <a:gd name="T2" fmla="*/ 133 w 782"/>
                <a:gd name="T3" fmla="*/ 129 h 878"/>
                <a:gd name="T4" fmla="*/ 0 w 782"/>
                <a:gd name="T5" fmla="*/ 522 h 878"/>
                <a:gd name="T6" fmla="*/ 315 w 782"/>
                <a:gd name="T7" fmla="*/ 878 h 878"/>
                <a:gd name="T8" fmla="*/ 656 w 782"/>
                <a:gd name="T9" fmla="*/ 724 h 878"/>
                <a:gd name="T10" fmla="*/ 380 w 782"/>
                <a:gd name="T11" fmla="*/ 792 h 878"/>
                <a:gd name="T12" fmla="*/ 141 w 782"/>
                <a:gd name="T13" fmla="*/ 706 h 878"/>
                <a:gd name="T14" fmla="*/ 50 w 782"/>
                <a:gd name="T15" fmla="*/ 408 h 878"/>
                <a:gd name="T16" fmla="*/ 155 w 782"/>
                <a:gd name="T17" fmla="*/ 139 h 878"/>
                <a:gd name="T18" fmla="*/ 380 w 782"/>
                <a:gd name="T19" fmla="*/ 792 h 878"/>
                <a:gd name="T20" fmla="*/ 571 w 782"/>
                <a:gd name="T21" fmla="*/ 811 h 878"/>
                <a:gd name="T22" fmla="*/ 408 w 782"/>
                <a:gd name="T23" fmla="*/ 66 h 878"/>
                <a:gd name="T24" fmla="*/ 714 w 782"/>
                <a:gd name="T25" fmla="*/ 202 h 878"/>
                <a:gd name="T26" fmla="*/ 760 w 782"/>
                <a:gd name="T27" fmla="*/ 522 h 878"/>
                <a:gd name="T28" fmla="*/ 178 w 782"/>
                <a:gd name="T29" fmla="*/ 168 h 878"/>
                <a:gd name="T30" fmla="*/ 138 w 782"/>
                <a:gd name="T31" fmla="*/ 396 h 878"/>
                <a:gd name="T32" fmla="*/ 75 w 782"/>
                <a:gd name="T33" fmla="*/ 429 h 878"/>
                <a:gd name="T34" fmla="*/ 165 w 782"/>
                <a:gd name="T35" fmla="*/ 605 h 878"/>
                <a:gd name="T36" fmla="*/ 259 w 782"/>
                <a:gd name="T37" fmla="*/ 638 h 878"/>
                <a:gd name="T38" fmla="*/ 177 w 782"/>
                <a:gd name="T39" fmla="*/ 730 h 878"/>
                <a:gd name="T40" fmla="*/ 306 w 782"/>
                <a:gd name="T41" fmla="*/ 698 h 878"/>
                <a:gd name="T42" fmla="*/ 273 w 782"/>
                <a:gd name="T43" fmla="*/ 756 h 878"/>
                <a:gd name="T44" fmla="*/ 359 w 782"/>
                <a:gd name="T45" fmla="*/ 675 h 878"/>
                <a:gd name="T46" fmla="*/ 223 w 782"/>
                <a:gd name="T47" fmla="*/ 551 h 878"/>
                <a:gd name="T48" fmla="*/ 108 w 782"/>
                <a:gd name="T49" fmla="*/ 518 h 878"/>
                <a:gd name="T50" fmla="*/ 223 w 782"/>
                <a:gd name="T51" fmla="*/ 455 h 878"/>
                <a:gd name="T52" fmla="*/ 324 w 782"/>
                <a:gd name="T53" fmla="*/ 201 h 878"/>
                <a:gd name="T54" fmla="*/ 250 w 782"/>
                <a:gd name="T55" fmla="*/ 237 h 878"/>
                <a:gd name="T56" fmla="*/ 227 w 782"/>
                <a:gd name="T57" fmla="*/ 237 h 878"/>
                <a:gd name="T58" fmla="*/ 285 w 782"/>
                <a:gd name="T59" fmla="*/ 134 h 878"/>
                <a:gd name="T60" fmla="*/ 308 w 782"/>
                <a:gd name="T61" fmla="*/ 134 h 878"/>
                <a:gd name="T62" fmla="*/ 282 w 782"/>
                <a:gd name="T63" fmla="*/ 48 h 878"/>
                <a:gd name="T64" fmla="*/ 314 w 782"/>
                <a:gd name="T65" fmla="*/ 401 h 878"/>
                <a:gd name="T66" fmla="*/ 281 w 782"/>
                <a:gd name="T67" fmla="*/ 347 h 878"/>
                <a:gd name="T68" fmla="*/ 111 w 782"/>
                <a:gd name="T69" fmla="*/ 265 h 878"/>
                <a:gd name="T70" fmla="*/ 144 w 782"/>
                <a:gd name="T71" fmla="*/ 325 h 878"/>
                <a:gd name="T72" fmla="*/ 643 w 782"/>
                <a:gd name="T73" fmla="*/ 438 h 878"/>
                <a:gd name="T74" fmla="*/ 707 w 782"/>
                <a:gd name="T75" fmla="*/ 405 h 878"/>
                <a:gd name="T76" fmla="*/ 615 w 782"/>
                <a:gd name="T77" fmla="*/ 267 h 878"/>
                <a:gd name="T78" fmla="*/ 521 w 782"/>
                <a:gd name="T79" fmla="*/ 234 h 878"/>
                <a:gd name="T80" fmla="*/ 604 w 782"/>
                <a:gd name="T81" fmla="*/ 160 h 878"/>
                <a:gd name="T82" fmla="*/ 475 w 782"/>
                <a:gd name="T83" fmla="*/ 175 h 878"/>
                <a:gd name="T84" fmla="*/ 508 w 782"/>
                <a:gd name="T85" fmla="*/ 116 h 878"/>
                <a:gd name="T86" fmla="*/ 422 w 782"/>
                <a:gd name="T87" fmla="*/ 197 h 878"/>
                <a:gd name="T88" fmla="*/ 559 w 782"/>
                <a:gd name="T89" fmla="*/ 321 h 878"/>
                <a:gd name="T90" fmla="*/ 674 w 782"/>
                <a:gd name="T91" fmla="*/ 354 h 878"/>
                <a:gd name="T92" fmla="*/ 559 w 782"/>
                <a:gd name="T93" fmla="*/ 418 h 878"/>
                <a:gd name="T94" fmla="*/ 457 w 782"/>
                <a:gd name="T95" fmla="*/ 671 h 878"/>
                <a:gd name="T96" fmla="*/ 532 w 782"/>
                <a:gd name="T97" fmla="*/ 635 h 878"/>
                <a:gd name="T98" fmla="*/ 554 w 782"/>
                <a:gd name="T99" fmla="*/ 635 h 878"/>
                <a:gd name="T100" fmla="*/ 496 w 782"/>
                <a:gd name="T101" fmla="*/ 738 h 878"/>
                <a:gd name="T102" fmla="*/ 474 w 782"/>
                <a:gd name="T103" fmla="*/ 738 h 878"/>
                <a:gd name="T104" fmla="*/ 466 w 782"/>
                <a:gd name="T105" fmla="*/ 836 h 878"/>
                <a:gd name="T106" fmla="*/ 649 w 782"/>
                <a:gd name="T107" fmla="*/ 629 h 878"/>
                <a:gd name="T108" fmla="*/ 489 w 782"/>
                <a:gd name="T109" fmla="*/ 548 h 878"/>
                <a:gd name="T110" fmla="*/ 488 w 782"/>
                <a:gd name="T111" fmla="*/ 450 h 878"/>
                <a:gd name="T112" fmla="*/ 649 w 782"/>
                <a:gd name="T113" fmla="*/ 526 h 878"/>
                <a:gd name="T114" fmla="*/ 649 w 782"/>
                <a:gd name="T115" fmla="*/ 629 h 8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82" h="878">
                  <a:moveTo>
                    <a:pt x="755" y="413"/>
                  </a:moveTo>
                  <a:cubicBezTo>
                    <a:pt x="770" y="385"/>
                    <a:pt x="778" y="352"/>
                    <a:pt x="778" y="318"/>
                  </a:cubicBezTo>
                  <a:cubicBezTo>
                    <a:pt x="778" y="270"/>
                    <a:pt x="761" y="224"/>
                    <a:pt x="731" y="188"/>
                  </a:cubicBezTo>
                  <a:cubicBezTo>
                    <a:pt x="709" y="161"/>
                    <a:pt x="681" y="141"/>
                    <a:pt x="649" y="129"/>
                  </a:cubicBezTo>
                  <a:cubicBezTo>
                    <a:pt x="636" y="55"/>
                    <a:pt x="573" y="0"/>
                    <a:pt x="501" y="0"/>
                  </a:cubicBezTo>
                  <a:cubicBezTo>
                    <a:pt x="459" y="0"/>
                    <a:pt x="419" y="18"/>
                    <a:pt x="391" y="50"/>
                  </a:cubicBezTo>
                  <a:cubicBezTo>
                    <a:pt x="363" y="18"/>
                    <a:pt x="323" y="0"/>
                    <a:pt x="281" y="0"/>
                  </a:cubicBezTo>
                  <a:cubicBezTo>
                    <a:pt x="209" y="0"/>
                    <a:pt x="146" y="55"/>
                    <a:pt x="133" y="129"/>
                  </a:cubicBezTo>
                  <a:cubicBezTo>
                    <a:pt x="101" y="141"/>
                    <a:pt x="73" y="161"/>
                    <a:pt x="51" y="188"/>
                  </a:cubicBezTo>
                  <a:cubicBezTo>
                    <a:pt x="21" y="224"/>
                    <a:pt x="4" y="270"/>
                    <a:pt x="4" y="318"/>
                  </a:cubicBezTo>
                  <a:cubicBezTo>
                    <a:pt x="4" y="352"/>
                    <a:pt x="12" y="385"/>
                    <a:pt x="27" y="413"/>
                  </a:cubicBezTo>
                  <a:cubicBezTo>
                    <a:pt x="10" y="446"/>
                    <a:pt x="0" y="484"/>
                    <a:pt x="0" y="522"/>
                  </a:cubicBezTo>
                  <a:cubicBezTo>
                    <a:pt x="0" y="570"/>
                    <a:pt x="15" y="616"/>
                    <a:pt x="43" y="655"/>
                  </a:cubicBezTo>
                  <a:cubicBezTo>
                    <a:pt x="64" y="685"/>
                    <a:pt x="93" y="709"/>
                    <a:pt x="126" y="724"/>
                  </a:cubicBezTo>
                  <a:cubicBezTo>
                    <a:pt x="136" y="757"/>
                    <a:pt x="157" y="791"/>
                    <a:pt x="187" y="819"/>
                  </a:cubicBezTo>
                  <a:cubicBezTo>
                    <a:pt x="227" y="856"/>
                    <a:pt x="273" y="878"/>
                    <a:pt x="315" y="878"/>
                  </a:cubicBezTo>
                  <a:cubicBezTo>
                    <a:pt x="349" y="878"/>
                    <a:pt x="378" y="860"/>
                    <a:pt x="392" y="830"/>
                  </a:cubicBezTo>
                  <a:cubicBezTo>
                    <a:pt x="407" y="857"/>
                    <a:pt x="435" y="878"/>
                    <a:pt x="470" y="878"/>
                  </a:cubicBezTo>
                  <a:cubicBezTo>
                    <a:pt x="507" y="878"/>
                    <a:pt x="549" y="860"/>
                    <a:pt x="586" y="828"/>
                  </a:cubicBezTo>
                  <a:cubicBezTo>
                    <a:pt x="620" y="799"/>
                    <a:pt x="645" y="761"/>
                    <a:pt x="656" y="724"/>
                  </a:cubicBezTo>
                  <a:cubicBezTo>
                    <a:pt x="689" y="709"/>
                    <a:pt x="718" y="685"/>
                    <a:pt x="739" y="655"/>
                  </a:cubicBezTo>
                  <a:cubicBezTo>
                    <a:pt x="767" y="616"/>
                    <a:pt x="782" y="570"/>
                    <a:pt x="782" y="522"/>
                  </a:cubicBezTo>
                  <a:cubicBezTo>
                    <a:pt x="782" y="484"/>
                    <a:pt x="772" y="446"/>
                    <a:pt x="755" y="413"/>
                  </a:cubicBezTo>
                  <a:close/>
                  <a:moveTo>
                    <a:pt x="380" y="792"/>
                  </a:moveTo>
                  <a:cubicBezTo>
                    <a:pt x="376" y="830"/>
                    <a:pt x="350" y="855"/>
                    <a:pt x="314" y="855"/>
                  </a:cubicBezTo>
                  <a:cubicBezTo>
                    <a:pt x="279" y="855"/>
                    <a:pt x="239" y="836"/>
                    <a:pt x="204" y="803"/>
                  </a:cubicBezTo>
                  <a:cubicBezTo>
                    <a:pt x="175" y="776"/>
                    <a:pt x="155" y="744"/>
                    <a:pt x="147" y="713"/>
                  </a:cubicBezTo>
                  <a:cubicBezTo>
                    <a:pt x="147" y="710"/>
                    <a:pt x="144" y="707"/>
                    <a:pt x="141" y="706"/>
                  </a:cubicBezTo>
                  <a:cubicBezTo>
                    <a:pt x="110" y="692"/>
                    <a:pt x="82" y="670"/>
                    <a:pt x="62" y="642"/>
                  </a:cubicBezTo>
                  <a:cubicBezTo>
                    <a:pt x="37" y="607"/>
                    <a:pt x="23" y="565"/>
                    <a:pt x="23" y="522"/>
                  </a:cubicBezTo>
                  <a:cubicBezTo>
                    <a:pt x="23" y="485"/>
                    <a:pt x="33" y="450"/>
                    <a:pt x="50" y="419"/>
                  </a:cubicBezTo>
                  <a:cubicBezTo>
                    <a:pt x="52" y="416"/>
                    <a:pt x="52" y="411"/>
                    <a:pt x="50" y="408"/>
                  </a:cubicBezTo>
                  <a:cubicBezTo>
                    <a:pt x="35" y="381"/>
                    <a:pt x="27" y="350"/>
                    <a:pt x="27" y="318"/>
                  </a:cubicBezTo>
                  <a:cubicBezTo>
                    <a:pt x="27" y="276"/>
                    <a:pt x="42" y="234"/>
                    <a:pt x="69" y="202"/>
                  </a:cubicBezTo>
                  <a:cubicBezTo>
                    <a:pt x="89" y="176"/>
                    <a:pt x="117" y="158"/>
                    <a:pt x="147" y="149"/>
                  </a:cubicBezTo>
                  <a:cubicBezTo>
                    <a:pt x="151" y="147"/>
                    <a:pt x="154" y="144"/>
                    <a:pt x="155" y="139"/>
                  </a:cubicBezTo>
                  <a:cubicBezTo>
                    <a:pt x="163" y="73"/>
                    <a:pt x="218" y="23"/>
                    <a:pt x="281" y="23"/>
                  </a:cubicBezTo>
                  <a:cubicBezTo>
                    <a:pt x="317" y="23"/>
                    <a:pt x="351" y="39"/>
                    <a:pt x="374" y="66"/>
                  </a:cubicBezTo>
                  <a:cubicBezTo>
                    <a:pt x="380" y="72"/>
                    <a:pt x="380" y="72"/>
                    <a:pt x="380" y="72"/>
                  </a:cubicBezTo>
                  <a:cubicBezTo>
                    <a:pt x="380" y="792"/>
                    <a:pt x="380" y="792"/>
                    <a:pt x="380" y="792"/>
                  </a:cubicBezTo>
                  <a:close/>
                  <a:moveTo>
                    <a:pt x="721" y="642"/>
                  </a:moveTo>
                  <a:cubicBezTo>
                    <a:pt x="701" y="670"/>
                    <a:pt x="673" y="692"/>
                    <a:pt x="642" y="706"/>
                  </a:cubicBezTo>
                  <a:cubicBezTo>
                    <a:pt x="639" y="707"/>
                    <a:pt x="636" y="710"/>
                    <a:pt x="635" y="713"/>
                  </a:cubicBezTo>
                  <a:cubicBezTo>
                    <a:pt x="627" y="747"/>
                    <a:pt x="604" y="783"/>
                    <a:pt x="571" y="811"/>
                  </a:cubicBezTo>
                  <a:cubicBezTo>
                    <a:pt x="539" y="839"/>
                    <a:pt x="502" y="855"/>
                    <a:pt x="470" y="855"/>
                  </a:cubicBezTo>
                  <a:cubicBezTo>
                    <a:pt x="433" y="855"/>
                    <a:pt x="406" y="821"/>
                    <a:pt x="402" y="790"/>
                  </a:cubicBezTo>
                  <a:cubicBezTo>
                    <a:pt x="402" y="72"/>
                    <a:pt x="402" y="72"/>
                    <a:pt x="402" y="72"/>
                  </a:cubicBezTo>
                  <a:cubicBezTo>
                    <a:pt x="408" y="66"/>
                    <a:pt x="408" y="66"/>
                    <a:pt x="408" y="66"/>
                  </a:cubicBezTo>
                  <a:cubicBezTo>
                    <a:pt x="431" y="39"/>
                    <a:pt x="466" y="23"/>
                    <a:pt x="501" y="23"/>
                  </a:cubicBezTo>
                  <a:cubicBezTo>
                    <a:pt x="565" y="23"/>
                    <a:pt x="619" y="73"/>
                    <a:pt x="628" y="139"/>
                  </a:cubicBezTo>
                  <a:cubicBezTo>
                    <a:pt x="628" y="144"/>
                    <a:pt x="631" y="147"/>
                    <a:pt x="636" y="149"/>
                  </a:cubicBezTo>
                  <a:cubicBezTo>
                    <a:pt x="666" y="158"/>
                    <a:pt x="693" y="176"/>
                    <a:pt x="714" y="202"/>
                  </a:cubicBezTo>
                  <a:cubicBezTo>
                    <a:pt x="741" y="234"/>
                    <a:pt x="756" y="276"/>
                    <a:pt x="756" y="318"/>
                  </a:cubicBezTo>
                  <a:cubicBezTo>
                    <a:pt x="756" y="350"/>
                    <a:pt x="748" y="381"/>
                    <a:pt x="733" y="408"/>
                  </a:cubicBezTo>
                  <a:cubicBezTo>
                    <a:pt x="731" y="411"/>
                    <a:pt x="731" y="416"/>
                    <a:pt x="733" y="419"/>
                  </a:cubicBezTo>
                  <a:cubicBezTo>
                    <a:pt x="750" y="450"/>
                    <a:pt x="760" y="485"/>
                    <a:pt x="760" y="522"/>
                  </a:cubicBezTo>
                  <a:cubicBezTo>
                    <a:pt x="760" y="565"/>
                    <a:pt x="746" y="607"/>
                    <a:pt x="721" y="642"/>
                  </a:cubicBezTo>
                  <a:close/>
                  <a:moveTo>
                    <a:pt x="282" y="48"/>
                  </a:moveTo>
                  <a:cubicBezTo>
                    <a:pt x="224" y="48"/>
                    <a:pt x="177" y="99"/>
                    <a:pt x="177" y="161"/>
                  </a:cubicBezTo>
                  <a:cubicBezTo>
                    <a:pt x="177" y="163"/>
                    <a:pt x="178" y="166"/>
                    <a:pt x="178" y="168"/>
                  </a:cubicBezTo>
                  <a:cubicBezTo>
                    <a:pt x="107" y="178"/>
                    <a:pt x="52" y="243"/>
                    <a:pt x="52" y="322"/>
                  </a:cubicBezTo>
                  <a:cubicBezTo>
                    <a:pt x="52" y="353"/>
                    <a:pt x="61" y="382"/>
                    <a:pt x="75" y="406"/>
                  </a:cubicBezTo>
                  <a:cubicBezTo>
                    <a:pt x="120" y="406"/>
                    <a:pt x="120" y="406"/>
                    <a:pt x="120" y="406"/>
                  </a:cubicBezTo>
                  <a:cubicBezTo>
                    <a:pt x="124" y="400"/>
                    <a:pt x="131" y="396"/>
                    <a:pt x="138" y="396"/>
                  </a:cubicBezTo>
                  <a:cubicBezTo>
                    <a:pt x="150" y="396"/>
                    <a:pt x="160" y="405"/>
                    <a:pt x="160" y="417"/>
                  </a:cubicBezTo>
                  <a:cubicBezTo>
                    <a:pt x="160" y="429"/>
                    <a:pt x="150" y="439"/>
                    <a:pt x="138" y="439"/>
                  </a:cubicBezTo>
                  <a:cubicBezTo>
                    <a:pt x="131" y="439"/>
                    <a:pt x="124" y="435"/>
                    <a:pt x="120" y="429"/>
                  </a:cubicBezTo>
                  <a:cubicBezTo>
                    <a:pt x="75" y="429"/>
                    <a:pt x="75" y="429"/>
                    <a:pt x="75" y="429"/>
                  </a:cubicBezTo>
                  <a:cubicBezTo>
                    <a:pt x="58" y="456"/>
                    <a:pt x="48" y="490"/>
                    <a:pt x="48" y="525"/>
                  </a:cubicBezTo>
                  <a:cubicBezTo>
                    <a:pt x="48" y="601"/>
                    <a:pt x="92" y="665"/>
                    <a:pt x="154" y="691"/>
                  </a:cubicBezTo>
                  <a:cubicBezTo>
                    <a:pt x="154" y="617"/>
                    <a:pt x="154" y="617"/>
                    <a:pt x="154" y="617"/>
                  </a:cubicBezTo>
                  <a:cubicBezTo>
                    <a:pt x="154" y="610"/>
                    <a:pt x="159" y="605"/>
                    <a:pt x="165" y="605"/>
                  </a:cubicBezTo>
                  <a:cubicBezTo>
                    <a:pt x="241" y="605"/>
                    <a:pt x="241" y="605"/>
                    <a:pt x="241" y="605"/>
                  </a:cubicBezTo>
                  <a:cubicBezTo>
                    <a:pt x="245" y="599"/>
                    <a:pt x="252" y="595"/>
                    <a:pt x="259" y="595"/>
                  </a:cubicBezTo>
                  <a:cubicBezTo>
                    <a:pt x="271" y="595"/>
                    <a:pt x="281" y="605"/>
                    <a:pt x="281" y="617"/>
                  </a:cubicBezTo>
                  <a:cubicBezTo>
                    <a:pt x="281" y="628"/>
                    <a:pt x="271" y="638"/>
                    <a:pt x="259" y="638"/>
                  </a:cubicBezTo>
                  <a:cubicBezTo>
                    <a:pt x="252" y="638"/>
                    <a:pt x="245" y="634"/>
                    <a:pt x="241" y="628"/>
                  </a:cubicBezTo>
                  <a:cubicBezTo>
                    <a:pt x="177" y="628"/>
                    <a:pt x="177" y="628"/>
                    <a:pt x="177" y="628"/>
                  </a:cubicBezTo>
                  <a:cubicBezTo>
                    <a:pt x="177" y="729"/>
                    <a:pt x="177" y="729"/>
                    <a:pt x="177" y="729"/>
                  </a:cubicBezTo>
                  <a:cubicBezTo>
                    <a:pt x="177" y="729"/>
                    <a:pt x="177" y="730"/>
                    <a:pt x="177" y="730"/>
                  </a:cubicBezTo>
                  <a:cubicBezTo>
                    <a:pt x="200" y="785"/>
                    <a:pt x="264" y="836"/>
                    <a:pt x="315" y="836"/>
                  </a:cubicBezTo>
                  <a:cubicBezTo>
                    <a:pt x="343" y="836"/>
                    <a:pt x="359" y="813"/>
                    <a:pt x="359" y="787"/>
                  </a:cubicBezTo>
                  <a:cubicBezTo>
                    <a:pt x="359" y="698"/>
                    <a:pt x="359" y="698"/>
                    <a:pt x="359" y="698"/>
                  </a:cubicBezTo>
                  <a:cubicBezTo>
                    <a:pt x="306" y="698"/>
                    <a:pt x="306" y="698"/>
                    <a:pt x="306" y="698"/>
                  </a:cubicBezTo>
                  <a:cubicBezTo>
                    <a:pt x="306" y="738"/>
                    <a:pt x="306" y="738"/>
                    <a:pt x="306" y="738"/>
                  </a:cubicBezTo>
                  <a:cubicBezTo>
                    <a:pt x="312" y="742"/>
                    <a:pt x="316" y="749"/>
                    <a:pt x="316" y="756"/>
                  </a:cubicBezTo>
                  <a:cubicBezTo>
                    <a:pt x="316" y="768"/>
                    <a:pt x="306" y="778"/>
                    <a:pt x="295" y="778"/>
                  </a:cubicBezTo>
                  <a:cubicBezTo>
                    <a:pt x="283" y="778"/>
                    <a:pt x="273" y="768"/>
                    <a:pt x="273" y="756"/>
                  </a:cubicBezTo>
                  <a:cubicBezTo>
                    <a:pt x="273" y="749"/>
                    <a:pt x="277" y="742"/>
                    <a:pt x="283" y="738"/>
                  </a:cubicBezTo>
                  <a:cubicBezTo>
                    <a:pt x="283" y="686"/>
                    <a:pt x="283" y="686"/>
                    <a:pt x="283" y="686"/>
                  </a:cubicBezTo>
                  <a:cubicBezTo>
                    <a:pt x="283" y="680"/>
                    <a:pt x="289" y="675"/>
                    <a:pt x="295" y="675"/>
                  </a:cubicBezTo>
                  <a:cubicBezTo>
                    <a:pt x="359" y="675"/>
                    <a:pt x="359" y="675"/>
                    <a:pt x="359" y="675"/>
                  </a:cubicBezTo>
                  <a:cubicBezTo>
                    <a:pt x="359" y="477"/>
                    <a:pt x="359" y="477"/>
                    <a:pt x="359" y="477"/>
                  </a:cubicBezTo>
                  <a:cubicBezTo>
                    <a:pt x="234" y="477"/>
                    <a:pt x="234" y="477"/>
                    <a:pt x="234" y="477"/>
                  </a:cubicBezTo>
                  <a:cubicBezTo>
                    <a:pt x="234" y="540"/>
                    <a:pt x="234" y="540"/>
                    <a:pt x="234" y="540"/>
                  </a:cubicBezTo>
                  <a:cubicBezTo>
                    <a:pt x="234" y="546"/>
                    <a:pt x="229" y="551"/>
                    <a:pt x="223" y="551"/>
                  </a:cubicBezTo>
                  <a:cubicBezTo>
                    <a:pt x="126" y="551"/>
                    <a:pt x="126" y="551"/>
                    <a:pt x="126" y="551"/>
                  </a:cubicBezTo>
                  <a:cubicBezTo>
                    <a:pt x="122" y="557"/>
                    <a:pt x="116" y="561"/>
                    <a:pt x="108" y="561"/>
                  </a:cubicBezTo>
                  <a:cubicBezTo>
                    <a:pt x="96" y="561"/>
                    <a:pt x="87" y="552"/>
                    <a:pt x="87" y="540"/>
                  </a:cubicBezTo>
                  <a:cubicBezTo>
                    <a:pt x="87" y="528"/>
                    <a:pt x="96" y="518"/>
                    <a:pt x="108" y="518"/>
                  </a:cubicBezTo>
                  <a:cubicBezTo>
                    <a:pt x="116" y="518"/>
                    <a:pt x="122" y="523"/>
                    <a:pt x="126" y="529"/>
                  </a:cubicBezTo>
                  <a:cubicBezTo>
                    <a:pt x="211" y="529"/>
                    <a:pt x="211" y="529"/>
                    <a:pt x="211" y="529"/>
                  </a:cubicBezTo>
                  <a:cubicBezTo>
                    <a:pt x="211" y="466"/>
                    <a:pt x="211" y="466"/>
                    <a:pt x="211" y="466"/>
                  </a:cubicBezTo>
                  <a:cubicBezTo>
                    <a:pt x="211" y="459"/>
                    <a:pt x="217" y="455"/>
                    <a:pt x="223" y="455"/>
                  </a:cubicBezTo>
                  <a:cubicBezTo>
                    <a:pt x="359" y="455"/>
                    <a:pt x="359" y="455"/>
                    <a:pt x="359" y="455"/>
                  </a:cubicBezTo>
                  <a:cubicBezTo>
                    <a:pt x="359" y="201"/>
                    <a:pt x="359" y="201"/>
                    <a:pt x="359" y="201"/>
                  </a:cubicBezTo>
                  <a:cubicBezTo>
                    <a:pt x="326" y="201"/>
                    <a:pt x="326" y="201"/>
                    <a:pt x="326" y="201"/>
                  </a:cubicBezTo>
                  <a:cubicBezTo>
                    <a:pt x="326" y="201"/>
                    <a:pt x="325" y="201"/>
                    <a:pt x="324" y="201"/>
                  </a:cubicBezTo>
                  <a:cubicBezTo>
                    <a:pt x="296" y="201"/>
                    <a:pt x="296" y="201"/>
                    <a:pt x="296" y="201"/>
                  </a:cubicBezTo>
                  <a:cubicBezTo>
                    <a:pt x="296" y="201"/>
                    <a:pt x="295" y="201"/>
                    <a:pt x="294" y="201"/>
                  </a:cubicBezTo>
                  <a:cubicBezTo>
                    <a:pt x="250" y="201"/>
                    <a:pt x="250" y="201"/>
                    <a:pt x="250" y="201"/>
                  </a:cubicBezTo>
                  <a:cubicBezTo>
                    <a:pt x="250" y="237"/>
                    <a:pt x="250" y="237"/>
                    <a:pt x="250" y="237"/>
                  </a:cubicBezTo>
                  <a:cubicBezTo>
                    <a:pt x="256" y="241"/>
                    <a:pt x="260" y="248"/>
                    <a:pt x="260" y="256"/>
                  </a:cubicBezTo>
                  <a:cubicBezTo>
                    <a:pt x="260" y="268"/>
                    <a:pt x="250" y="278"/>
                    <a:pt x="239" y="278"/>
                  </a:cubicBezTo>
                  <a:cubicBezTo>
                    <a:pt x="227" y="278"/>
                    <a:pt x="217" y="268"/>
                    <a:pt x="217" y="256"/>
                  </a:cubicBezTo>
                  <a:cubicBezTo>
                    <a:pt x="217" y="248"/>
                    <a:pt x="221" y="241"/>
                    <a:pt x="227" y="237"/>
                  </a:cubicBezTo>
                  <a:cubicBezTo>
                    <a:pt x="227" y="190"/>
                    <a:pt x="227" y="190"/>
                    <a:pt x="227" y="190"/>
                  </a:cubicBezTo>
                  <a:cubicBezTo>
                    <a:pt x="227" y="184"/>
                    <a:pt x="232" y="179"/>
                    <a:pt x="239" y="179"/>
                  </a:cubicBezTo>
                  <a:cubicBezTo>
                    <a:pt x="285" y="179"/>
                    <a:pt x="285" y="179"/>
                    <a:pt x="285" y="179"/>
                  </a:cubicBezTo>
                  <a:cubicBezTo>
                    <a:pt x="285" y="134"/>
                    <a:pt x="285" y="134"/>
                    <a:pt x="285" y="134"/>
                  </a:cubicBezTo>
                  <a:cubicBezTo>
                    <a:pt x="279" y="130"/>
                    <a:pt x="275" y="123"/>
                    <a:pt x="275" y="116"/>
                  </a:cubicBezTo>
                  <a:cubicBezTo>
                    <a:pt x="275" y="104"/>
                    <a:pt x="285" y="94"/>
                    <a:pt x="296" y="94"/>
                  </a:cubicBezTo>
                  <a:cubicBezTo>
                    <a:pt x="309" y="94"/>
                    <a:pt x="318" y="104"/>
                    <a:pt x="318" y="116"/>
                  </a:cubicBezTo>
                  <a:cubicBezTo>
                    <a:pt x="318" y="123"/>
                    <a:pt x="314" y="130"/>
                    <a:pt x="308" y="134"/>
                  </a:cubicBezTo>
                  <a:cubicBezTo>
                    <a:pt x="308" y="179"/>
                    <a:pt x="308" y="179"/>
                    <a:pt x="308" y="179"/>
                  </a:cubicBezTo>
                  <a:cubicBezTo>
                    <a:pt x="359" y="179"/>
                    <a:pt x="359" y="179"/>
                    <a:pt x="359" y="179"/>
                  </a:cubicBezTo>
                  <a:cubicBezTo>
                    <a:pt x="359" y="84"/>
                    <a:pt x="359" y="84"/>
                    <a:pt x="359" y="84"/>
                  </a:cubicBezTo>
                  <a:cubicBezTo>
                    <a:pt x="339" y="62"/>
                    <a:pt x="312" y="48"/>
                    <a:pt x="282" y="48"/>
                  </a:cubicBezTo>
                  <a:close/>
                  <a:moveTo>
                    <a:pt x="292" y="325"/>
                  </a:moveTo>
                  <a:cubicBezTo>
                    <a:pt x="298" y="325"/>
                    <a:pt x="304" y="330"/>
                    <a:pt x="304" y="336"/>
                  </a:cubicBezTo>
                  <a:cubicBezTo>
                    <a:pt x="304" y="382"/>
                    <a:pt x="304" y="382"/>
                    <a:pt x="304" y="382"/>
                  </a:cubicBezTo>
                  <a:cubicBezTo>
                    <a:pt x="310" y="386"/>
                    <a:pt x="314" y="393"/>
                    <a:pt x="314" y="401"/>
                  </a:cubicBezTo>
                  <a:cubicBezTo>
                    <a:pt x="314" y="413"/>
                    <a:pt x="305" y="423"/>
                    <a:pt x="293" y="423"/>
                  </a:cubicBezTo>
                  <a:cubicBezTo>
                    <a:pt x="281" y="423"/>
                    <a:pt x="272" y="413"/>
                    <a:pt x="272" y="401"/>
                  </a:cubicBezTo>
                  <a:cubicBezTo>
                    <a:pt x="272" y="394"/>
                    <a:pt x="275" y="387"/>
                    <a:pt x="281" y="383"/>
                  </a:cubicBezTo>
                  <a:cubicBezTo>
                    <a:pt x="281" y="347"/>
                    <a:pt x="281" y="347"/>
                    <a:pt x="281" y="347"/>
                  </a:cubicBezTo>
                  <a:cubicBezTo>
                    <a:pt x="132" y="347"/>
                    <a:pt x="132" y="347"/>
                    <a:pt x="132" y="347"/>
                  </a:cubicBezTo>
                  <a:cubicBezTo>
                    <a:pt x="126" y="347"/>
                    <a:pt x="121" y="342"/>
                    <a:pt x="121" y="336"/>
                  </a:cubicBezTo>
                  <a:cubicBezTo>
                    <a:pt x="121" y="284"/>
                    <a:pt x="121" y="284"/>
                    <a:pt x="121" y="284"/>
                  </a:cubicBezTo>
                  <a:cubicBezTo>
                    <a:pt x="115" y="280"/>
                    <a:pt x="111" y="273"/>
                    <a:pt x="111" y="265"/>
                  </a:cubicBezTo>
                  <a:cubicBezTo>
                    <a:pt x="111" y="253"/>
                    <a:pt x="121" y="244"/>
                    <a:pt x="132" y="244"/>
                  </a:cubicBezTo>
                  <a:cubicBezTo>
                    <a:pt x="144" y="244"/>
                    <a:pt x="154" y="253"/>
                    <a:pt x="154" y="265"/>
                  </a:cubicBezTo>
                  <a:cubicBezTo>
                    <a:pt x="154" y="273"/>
                    <a:pt x="150" y="280"/>
                    <a:pt x="144" y="284"/>
                  </a:cubicBezTo>
                  <a:cubicBezTo>
                    <a:pt x="144" y="325"/>
                    <a:pt x="144" y="325"/>
                    <a:pt x="144" y="325"/>
                  </a:cubicBezTo>
                  <a:lnTo>
                    <a:pt x="292" y="325"/>
                  </a:lnTo>
                  <a:close/>
                  <a:moveTo>
                    <a:pt x="706" y="428"/>
                  </a:moveTo>
                  <a:cubicBezTo>
                    <a:pt x="662" y="428"/>
                    <a:pt x="662" y="428"/>
                    <a:pt x="662" y="428"/>
                  </a:cubicBezTo>
                  <a:cubicBezTo>
                    <a:pt x="658" y="434"/>
                    <a:pt x="651" y="438"/>
                    <a:pt x="643" y="438"/>
                  </a:cubicBezTo>
                  <a:cubicBezTo>
                    <a:pt x="632" y="438"/>
                    <a:pt x="622" y="429"/>
                    <a:pt x="622" y="417"/>
                  </a:cubicBezTo>
                  <a:cubicBezTo>
                    <a:pt x="622" y="404"/>
                    <a:pt x="632" y="395"/>
                    <a:pt x="643" y="395"/>
                  </a:cubicBezTo>
                  <a:cubicBezTo>
                    <a:pt x="651" y="395"/>
                    <a:pt x="658" y="399"/>
                    <a:pt x="662" y="405"/>
                  </a:cubicBezTo>
                  <a:cubicBezTo>
                    <a:pt x="707" y="405"/>
                    <a:pt x="707" y="405"/>
                    <a:pt x="707" y="405"/>
                  </a:cubicBezTo>
                  <a:cubicBezTo>
                    <a:pt x="721" y="381"/>
                    <a:pt x="730" y="353"/>
                    <a:pt x="730" y="322"/>
                  </a:cubicBezTo>
                  <a:cubicBezTo>
                    <a:pt x="730" y="252"/>
                    <a:pt x="686" y="192"/>
                    <a:pt x="626" y="173"/>
                  </a:cubicBezTo>
                  <a:cubicBezTo>
                    <a:pt x="626" y="255"/>
                    <a:pt x="626" y="255"/>
                    <a:pt x="626" y="255"/>
                  </a:cubicBezTo>
                  <a:cubicBezTo>
                    <a:pt x="626" y="262"/>
                    <a:pt x="621" y="267"/>
                    <a:pt x="615" y="267"/>
                  </a:cubicBezTo>
                  <a:cubicBezTo>
                    <a:pt x="539" y="267"/>
                    <a:pt x="539" y="267"/>
                    <a:pt x="539" y="267"/>
                  </a:cubicBezTo>
                  <a:cubicBezTo>
                    <a:pt x="536" y="273"/>
                    <a:pt x="529" y="277"/>
                    <a:pt x="521" y="277"/>
                  </a:cubicBezTo>
                  <a:cubicBezTo>
                    <a:pt x="509" y="277"/>
                    <a:pt x="500" y="268"/>
                    <a:pt x="500" y="255"/>
                  </a:cubicBezTo>
                  <a:cubicBezTo>
                    <a:pt x="500" y="244"/>
                    <a:pt x="509" y="234"/>
                    <a:pt x="521" y="234"/>
                  </a:cubicBezTo>
                  <a:cubicBezTo>
                    <a:pt x="529" y="234"/>
                    <a:pt x="536" y="238"/>
                    <a:pt x="539" y="244"/>
                  </a:cubicBezTo>
                  <a:cubicBezTo>
                    <a:pt x="604" y="244"/>
                    <a:pt x="604" y="244"/>
                    <a:pt x="604" y="244"/>
                  </a:cubicBezTo>
                  <a:cubicBezTo>
                    <a:pt x="604" y="162"/>
                    <a:pt x="604" y="162"/>
                    <a:pt x="604" y="162"/>
                  </a:cubicBezTo>
                  <a:cubicBezTo>
                    <a:pt x="604" y="161"/>
                    <a:pt x="604" y="161"/>
                    <a:pt x="604" y="160"/>
                  </a:cubicBezTo>
                  <a:cubicBezTo>
                    <a:pt x="604" y="98"/>
                    <a:pt x="557" y="48"/>
                    <a:pt x="499" y="48"/>
                  </a:cubicBezTo>
                  <a:cubicBezTo>
                    <a:pt x="469" y="48"/>
                    <a:pt x="442" y="62"/>
                    <a:pt x="422" y="84"/>
                  </a:cubicBezTo>
                  <a:cubicBezTo>
                    <a:pt x="422" y="175"/>
                    <a:pt x="422" y="175"/>
                    <a:pt x="422" y="175"/>
                  </a:cubicBezTo>
                  <a:cubicBezTo>
                    <a:pt x="475" y="175"/>
                    <a:pt x="475" y="175"/>
                    <a:pt x="475" y="175"/>
                  </a:cubicBezTo>
                  <a:cubicBezTo>
                    <a:pt x="475" y="134"/>
                    <a:pt x="475" y="134"/>
                    <a:pt x="475" y="134"/>
                  </a:cubicBezTo>
                  <a:cubicBezTo>
                    <a:pt x="469" y="130"/>
                    <a:pt x="465" y="123"/>
                    <a:pt x="465" y="116"/>
                  </a:cubicBezTo>
                  <a:cubicBezTo>
                    <a:pt x="465" y="104"/>
                    <a:pt x="475" y="94"/>
                    <a:pt x="486" y="94"/>
                  </a:cubicBezTo>
                  <a:cubicBezTo>
                    <a:pt x="498" y="94"/>
                    <a:pt x="508" y="104"/>
                    <a:pt x="508" y="116"/>
                  </a:cubicBezTo>
                  <a:cubicBezTo>
                    <a:pt x="508" y="123"/>
                    <a:pt x="504" y="130"/>
                    <a:pt x="498" y="134"/>
                  </a:cubicBezTo>
                  <a:cubicBezTo>
                    <a:pt x="498" y="186"/>
                    <a:pt x="498" y="186"/>
                    <a:pt x="498" y="186"/>
                  </a:cubicBezTo>
                  <a:cubicBezTo>
                    <a:pt x="498" y="192"/>
                    <a:pt x="493" y="197"/>
                    <a:pt x="486" y="197"/>
                  </a:cubicBezTo>
                  <a:cubicBezTo>
                    <a:pt x="422" y="197"/>
                    <a:pt x="422" y="197"/>
                    <a:pt x="422" y="197"/>
                  </a:cubicBezTo>
                  <a:cubicBezTo>
                    <a:pt x="422" y="395"/>
                    <a:pt x="422" y="395"/>
                    <a:pt x="422" y="395"/>
                  </a:cubicBezTo>
                  <a:cubicBezTo>
                    <a:pt x="547" y="395"/>
                    <a:pt x="547" y="395"/>
                    <a:pt x="547" y="395"/>
                  </a:cubicBezTo>
                  <a:cubicBezTo>
                    <a:pt x="547" y="332"/>
                    <a:pt x="547" y="332"/>
                    <a:pt x="547" y="332"/>
                  </a:cubicBezTo>
                  <a:cubicBezTo>
                    <a:pt x="547" y="326"/>
                    <a:pt x="552" y="321"/>
                    <a:pt x="559" y="321"/>
                  </a:cubicBezTo>
                  <a:cubicBezTo>
                    <a:pt x="656" y="321"/>
                    <a:pt x="656" y="321"/>
                    <a:pt x="656" y="321"/>
                  </a:cubicBezTo>
                  <a:cubicBezTo>
                    <a:pt x="659" y="315"/>
                    <a:pt x="666" y="311"/>
                    <a:pt x="674" y="311"/>
                  </a:cubicBezTo>
                  <a:cubicBezTo>
                    <a:pt x="685" y="311"/>
                    <a:pt x="695" y="321"/>
                    <a:pt x="695" y="332"/>
                  </a:cubicBezTo>
                  <a:cubicBezTo>
                    <a:pt x="695" y="344"/>
                    <a:pt x="685" y="354"/>
                    <a:pt x="674" y="354"/>
                  </a:cubicBezTo>
                  <a:cubicBezTo>
                    <a:pt x="666" y="354"/>
                    <a:pt x="659" y="350"/>
                    <a:pt x="656" y="344"/>
                  </a:cubicBezTo>
                  <a:cubicBezTo>
                    <a:pt x="570" y="344"/>
                    <a:pt x="570" y="344"/>
                    <a:pt x="570" y="344"/>
                  </a:cubicBezTo>
                  <a:cubicBezTo>
                    <a:pt x="570" y="406"/>
                    <a:pt x="570" y="406"/>
                    <a:pt x="570" y="406"/>
                  </a:cubicBezTo>
                  <a:cubicBezTo>
                    <a:pt x="570" y="413"/>
                    <a:pt x="565" y="418"/>
                    <a:pt x="559" y="418"/>
                  </a:cubicBezTo>
                  <a:cubicBezTo>
                    <a:pt x="422" y="418"/>
                    <a:pt x="422" y="418"/>
                    <a:pt x="422" y="418"/>
                  </a:cubicBezTo>
                  <a:cubicBezTo>
                    <a:pt x="422" y="671"/>
                    <a:pt x="422" y="671"/>
                    <a:pt x="422" y="671"/>
                  </a:cubicBezTo>
                  <a:cubicBezTo>
                    <a:pt x="455" y="671"/>
                    <a:pt x="455" y="671"/>
                    <a:pt x="455" y="671"/>
                  </a:cubicBezTo>
                  <a:cubicBezTo>
                    <a:pt x="455" y="671"/>
                    <a:pt x="456" y="671"/>
                    <a:pt x="457" y="671"/>
                  </a:cubicBezTo>
                  <a:cubicBezTo>
                    <a:pt x="485" y="671"/>
                    <a:pt x="485" y="671"/>
                    <a:pt x="485" y="671"/>
                  </a:cubicBezTo>
                  <a:cubicBezTo>
                    <a:pt x="485" y="671"/>
                    <a:pt x="486" y="671"/>
                    <a:pt x="487" y="671"/>
                  </a:cubicBezTo>
                  <a:cubicBezTo>
                    <a:pt x="532" y="671"/>
                    <a:pt x="532" y="671"/>
                    <a:pt x="532" y="671"/>
                  </a:cubicBezTo>
                  <a:cubicBezTo>
                    <a:pt x="532" y="635"/>
                    <a:pt x="532" y="635"/>
                    <a:pt x="532" y="635"/>
                  </a:cubicBezTo>
                  <a:cubicBezTo>
                    <a:pt x="525" y="631"/>
                    <a:pt x="521" y="624"/>
                    <a:pt x="521" y="617"/>
                  </a:cubicBezTo>
                  <a:cubicBezTo>
                    <a:pt x="521" y="605"/>
                    <a:pt x="531" y="595"/>
                    <a:pt x="543" y="595"/>
                  </a:cubicBezTo>
                  <a:cubicBezTo>
                    <a:pt x="555" y="595"/>
                    <a:pt x="564" y="605"/>
                    <a:pt x="564" y="617"/>
                  </a:cubicBezTo>
                  <a:cubicBezTo>
                    <a:pt x="564" y="624"/>
                    <a:pt x="560" y="631"/>
                    <a:pt x="554" y="635"/>
                  </a:cubicBezTo>
                  <a:cubicBezTo>
                    <a:pt x="554" y="682"/>
                    <a:pt x="554" y="682"/>
                    <a:pt x="554" y="682"/>
                  </a:cubicBezTo>
                  <a:cubicBezTo>
                    <a:pt x="554" y="688"/>
                    <a:pt x="549" y="694"/>
                    <a:pt x="543" y="694"/>
                  </a:cubicBezTo>
                  <a:cubicBezTo>
                    <a:pt x="496" y="694"/>
                    <a:pt x="496" y="694"/>
                    <a:pt x="496" y="694"/>
                  </a:cubicBezTo>
                  <a:cubicBezTo>
                    <a:pt x="496" y="738"/>
                    <a:pt x="496" y="738"/>
                    <a:pt x="496" y="738"/>
                  </a:cubicBezTo>
                  <a:cubicBezTo>
                    <a:pt x="502" y="742"/>
                    <a:pt x="506" y="749"/>
                    <a:pt x="506" y="756"/>
                  </a:cubicBezTo>
                  <a:cubicBezTo>
                    <a:pt x="506" y="768"/>
                    <a:pt x="497" y="778"/>
                    <a:pt x="485" y="778"/>
                  </a:cubicBezTo>
                  <a:cubicBezTo>
                    <a:pt x="473" y="778"/>
                    <a:pt x="463" y="768"/>
                    <a:pt x="463" y="756"/>
                  </a:cubicBezTo>
                  <a:cubicBezTo>
                    <a:pt x="463" y="749"/>
                    <a:pt x="467" y="742"/>
                    <a:pt x="474" y="738"/>
                  </a:cubicBezTo>
                  <a:cubicBezTo>
                    <a:pt x="474" y="694"/>
                    <a:pt x="474" y="694"/>
                    <a:pt x="474" y="694"/>
                  </a:cubicBezTo>
                  <a:cubicBezTo>
                    <a:pt x="422" y="694"/>
                    <a:pt x="422" y="694"/>
                    <a:pt x="422" y="694"/>
                  </a:cubicBezTo>
                  <a:cubicBezTo>
                    <a:pt x="422" y="787"/>
                    <a:pt x="422" y="787"/>
                    <a:pt x="422" y="787"/>
                  </a:cubicBezTo>
                  <a:cubicBezTo>
                    <a:pt x="422" y="813"/>
                    <a:pt x="438" y="836"/>
                    <a:pt x="466" y="836"/>
                  </a:cubicBezTo>
                  <a:cubicBezTo>
                    <a:pt x="528" y="836"/>
                    <a:pt x="609" y="760"/>
                    <a:pt x="614" y="695"/>
                  </a:cubicBezTo>
                  <a:cubicBezTo>
                    <a:pt x="683" y="674"/>
                    <a:pt x="734" y="606"/>
                    <a:pt x="734" y="525"/>
                  </a:cubicBezTo>
                  <a:cubicBezTo>
                    <a:pt x="734" y="489"/>
                    <a:pt x="724" y="456"/>
                    <a:pt x="706" y="428"/>
                  </a:cubicBezTo>
                  <a:close/>
                  <a:moveTo>
                    <a:pt x="649" y="629"/>
                  </a:moveTo>
                  <a:cubicBezTo>
                    <a:pt x="637" y="629"/>
                    <a:pt x="627" y="619"/>
                    <a:pt x="627" y="607"/>
                  </a:cubicBezTo>
                  <a:cubicBezTo>
                    <a:pt x="627" y="599"/>
                    <a:pt x="631" y="593"/>
                    <a:pt x="637" y="589"/>
                  </a:cubicBezTo>
                  <a:cubicBezTo>
                    <a:pt x="637" y="548"/>
                    <a:pt x="637" y="548"/>
                    <a:pt x="637" y="548"/>
                  </a:cubicBezTo>
                  <a:cubicBezTo>
                    <a:pt x="489" y="548"/>
                    <a:pt x="489" y="548"/>
                    <a:pt x="489" y="548"/>
                  </a:cubicBezTo>
                  <a:cubicBezTo>
                    <a:pt x="482" y="548"/>
                    <a:pt x="477" y="543"/>
                    <a:pt x="477" y="537"/>
                  </a:cubicBezTo>
                  <a:cubicBezTo>
                    <a:pt x="477" y="490"/>
                    <a:pt x="477" y="490"/>
                    <a:pt x="477" y="490"/>
                  </a:cubicBezTo>
                  <a:cubicBezTo>
                    <a:pt x="471" y="487"/>
                    <a:pt x="467" y="480"/>
                    <a:pt x="467" y="472"/>
                  </a:cubicBezTo>
                  <a:cubicBezTo>
                    <a:pt x="467" y="460"/>
                    <a:pt x="476" y="450"/>
                    <a:pt x="488" y="450"/>
                  </a:cubicBezTo>
                  <a:cubicBezTo>
                    <a:pt x="500" y="450"/>
                    <a:pt x="509" y="460"/>
                    <a:pt x="509" y="472"/>
                  </a:cubicBezTo>
                  <a:cubicBezTo>
                    <a:pt x="509" y="479"/>
                    <a:pt x="505" y="486"/>
                    <a:pt x="500" y="490"/>
                  </a:cubicBezTo>
                  <a:cubicBezTo>
                    <a:pt x="500" y="526"/>
                    <a:pt x="500" y="526"/>
                    <a:pt x="500" y="526"/>
                  </a:cubicBezTo>
                  <a:cubicBezTo>
                    <a:pt x="649" y="526"/>
                    <a:pt x="649" y="526"/>
                    <a:pt x="649" y="526"/>
                  </a:cubicBezTo>
                  <a:cubicBezTo>
                    <a:pt x="655" y="526"/>
                    <a:pt x="660" y="531"/>
                    <a:pt x="660" y="537"/>
                  </a:cubicBezTo>
                  <a:cubicBezTo>
                    <a:pt x="660" y="589"/>
                    <a:pt x="660" y="589"/>
                    <a:pt x="660" y="589"/>
                  </a:cubicBezTo>
                  <a:cubicBezTo>
                    <a:pt x="666" y="593"/>
                    <a:pt x="670" y="599"/>
                    <a:pt x="670" y="607"/>
                  </a:cubicBezTo>
                  <a:cubicBezTo>
                    <a:pt x="670" y="619"/>
                    <a:pt x="660" y="629"/>
                    <a:pt x="649" y="629"/>
                  </a:cubicBezTo>
                  <a:close/>
                </a:path>
              </a:pathLst>
            </a:custGeom>
            <a:solidFill>
              <a:srgbClr val="1F497D"/>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a:ln>
                  <a:noFill/>
                </a:ln>
                <a:solidFill>
                  <a:prstClr val="black"/>
                </a:solidFill>
                <a:effectLst/>
                <a:uLnTx/>
                <a:uFillTx/>
                <a:latin typeface="メイリオ"/>
                <a:ea typeface="メイリオ"/>
              </a:endParaRPr>
            </a:p>
          </p:txBody>
        </p:sp>
      </p:grpSp>
      <p:grpSp>
        <p:nvGrpSpPr>
          <p:cNvPr id="131" name="bcgBugs_Paper analysis ">
            <a:extLst>
              <a:ext uri="{FF2B5EF4-FFF2-40B4-BE49-F238E27FC236}">
                <a16:creationId xmlns:a16="http://schemas.microsoft.com/office/drawing/2014/main" id="{C5333E64-C43C-3379-9222-20A5DC470E04}"/>
              </a:ext>
            </a:extLst>
          </p:cNvPr>
          <p:cNvGrpSpPr>
            <a:grpSpLocks noChangeAspect="1"/>
          </p:cNvGrpSpPr>
          <p:nvPr/>
        </p:nvGrpSpPr>
        <p:grpSpPr bwMode="auto">
          <a:xfrm>
            <a:off x="8666352" y="5468742"/>
            <a:ext cx="502920" cy="502920"/>
            <a:chOff x="1759" y="972"/>
            <a:chExt cx="288" cy="288"/>
          </a:xfrm>
        </p:grpSpPr>
        <p:sp>
          <p:nvSpPr>
            <p:cNvPr id="132" name="AutoShape 20">
              <a:extLst>
                <a:ext uri="{FF2B5EF4-FFF2-40B4-BE49-F238E27FC236}">
                  <a16:creationId xmlns:a16="http://schemas.microsoft.com/office/drawing/2014/main" id="{F1DD750D-5A85-BB2B-C126-61448F35A9F3}"/>
                </a:ext>
              </a:extLst>
            </p:cNvPr>
            <p:cNvSpPr>
              <a:spLocks noChangeAspect="1" noChangeArrowheads="1" noTextEdit="1"/>
            </p:cNvSpPr>
            <p:nvPr/>
          </p:nvSpPr>
          <p:spPr bwMode="auto">
            <a:xfrm>
              <a:off x="1759" y="972"/>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a:ln>
                  <a:noFill/>
                </a:ln>
                <a:solidFill>
                  <a:prstClr val="black"/>
                </a:solidFill>
                <a:effectLst/>
                <a:uLnTx/>
                <a:uFillTx/>
                <a:latin typeface="メイリオ"/>
                <a:ea typeface="メイリオ"/>
              </a:endParaRPr>
            </a:p>
          </p:txBody>
        </p:sp>
        <p:sp>
          <p:nvSpPr>
            <p:cNvPr id="133" name="Freeform 22">
              <a:extLst>
                <a:ext uri="{FF2B5EF4-FFF2-40B4-BE49-F238E27FC236}">
                  <a16:creationId xmlns:a16="http://schemas.microsoft.com/office/drawing/2014/main" id="{68EBDB5C-651A-3F71-42F6-E560D0C24E43}"/>
                </a:ext>
              </a:extLst>
            </p:cNvPr>
            <p:cNvSpPr>
              <a:spLocks noEditPoints="1"/>
            </p:cNvSpPr>
            <p:nvPr/>
          </p:nvSpPr>
          <p:spPr bwMode="auto">
            <a:xfrm>
              <a:off x="1811" y="1006"/>
              <a:ext cx="201" cy="238"/>
            </a:xfrm>
            <a:custGeom>
              <a:avLst/>
              <a:gdLst>
                <a:gd name="T0" fmla="*/ 499 w 697"/>
                <a:gd name="T1" fmla="*/ 49 h 825"/>
                <a:gd name="T2" fmla="*/ 499 w 697"/>
                <a:gd name="T3" fmla="*/ 136 h 825"/>
                <a:gd name="T4" fmla="*/ 585 w 697"/>
                <a:gd name="T5" fmla="*/ 136 h 825"/>
                <a:gd name="T6" fmla="*/ 499 w 697"/>
                <a:gd name="T7" fmla="*/ 49 h 825"/>
                <a:gd name="T8" fmla="*/ 559 w 697"/>
                <a:gd name="T9" fmla="*/ 515 h 825"/>
                <a:gd name="T10" fmla="*/ 589 w 697"/>
                <a:gd name="T11" fmla="*/ 537 h 825"/>
                <a:gd name="T12" fmla="*/ 638 w 697"/>
                <a:gd name="T13" fmla="*/ 602 h 825"/>
                <a:gd name="T14" fmla="*/ 638 w 697"/>
                <a:gd name="T15" fmla="*/ 180 h 825"/>
                <a:gd name="T16" fmla="*/ 515 w 697"/>
                <a:gd name="T17" fmla="*/ 180 h 825"/>
                <a:gd name="T18" fmla="*/ 544 w 697"/>
                <a:gd name="T19" fmla="*/ 212 h 825"/>
                <a:gd name="T20" fmla="*/ 596 w 697"/>
                <a:gd name="T21" fmla="*/ 411 h 825"/>
                <a:gd name="T22" fmla="*/ 559 w 697"/>
                <a:gd name="T23" fmla="*/ 515 h 825"/>
                <a:gd name="T24" fmla="*/ 403 w 697"/>
                <a:gd name="T25" fmla="*/ 633 h 825"/>
                <a:gd name="T26" fmla="*/ 330 w 697"/>
                <a:gd name="T27" fmla="*/ 643 h 825"/>
                <a:gd name="T28" fmla="*/ 292 w 697"/>
                <a:gd name="T29" fmla="*/ 640 h 825"/>
                <a:gd name="T30" fmla="*/ 115 w 697"/>
                <a:gd name="T31" fmla="*/ 536 h 825"/>
                <a:gd name="T32" fmla="*/ 63 w 697"/>
                <a:gd name="T33" fmla="*/ 337 h 825"/>
                <a:gd name="T34" fmla="*/ 167 w 697"/>
                <a:gd name="T35" fmla="*/ 160 h 825"/>
                <a:gd name="T36" fmla="*/ 329 w 697"/>
                <a:gd name="T37" fmla="*/ 106 h 825"/>
                <a:gd name="T38" fmla="*/ 455 w 697"/>
                <a:gd name="T39" fmla="*/ 136 h 825"/>
                <a:gd name="T40" fmla="*/ 455 w 697"/>
                <a:gd name="T41" fmla="*/ 136 h 825"/>
                <a:gd name="T42" fmla="*/ 455 w 697"/>
                <a:gd name="T43" fmla="*/ 0 h 825"/>
                <a:gd name="T44" fmla="*/ 22 w 697"/>
                <a:gd name="T45" fmla="*/ 0 h 825"/>
                <a:gd name="T46" fmla="*/ 0 w 697"/>
                <a:gd name="T47" fmla="*/ 22 h 825"/>
                <a:gd name="T48" fmla="*/ 0 w 697"/>
                <a:gd name="T49" fmla="*/ 742 h 825"/>
                <a:gd name="T50" fmla="*/ 22 w 697"/>
                <a:gd name="T51" fmla="*/ 764 h 825"/>
                <a:gd name="T52" fmla="*/ 488 w 697"/>
                <a:gd name="T53" fmla="*/ 764 h 825"/>
                <a:gd name="T54" fmla="*/ 415 w 697"/>
                <a:gd name="T55" fmla="*/ 667 h 825"/>
                <a:gd name="T56" fmla="*/ 403 w 697"/>
                <a:gd name="T57" fmla="*/ 633 h 825"/>
                <a:gd name="T58" fmla="*/ 683 w 697"/>
                <a:gd name="T59" fmla="*/ 733 h 825"/>
                <a:gd name="T60" fmla="*/ 553 w 697"/>
                <a:gd name="T61" fmla="*/ 563 h 825"/>
                <a:gd name="T62" fmla="*/ 542 w 697"/>
                <a:gd name="T63" fmla="*/ 556 h 825"/>
                <a:gd name="T64" fmla="*/ 529 w 697"/>
                <a:gd name="T65" fmla="*/ 560 h 825"/>
                <a:gd name="T66" fmla="*/ 515 w 697"/>
                <a:gd name="T67" fmla="*/ 570 h 825"/>
                <a:gd name="T68" fmla="*/ 488 w 697"/>
                <a:gd name="T69" fmla="*/ 534 h 825"/>
                <a:gd name="T70" fmla="*/ 552 w 697"/>
                <a:gd name="T71" fmla="*/ 405 h 825"/>
                <a:gd name="T72" fmla="*/ 509 w 697"/>
                <a:gd name="T73" fmla="*/ 239 h 825"/>
                <a:gd name="T74" fmla="*/ 194 w 697"/>
                <a:gd name="T75" fmla="*/ 195 h 825"/>
                <a:gd name="T76" fmla="*/ 107 w 697"/>
                <a:gd name="T77" fmla="*/ 343 h 825"/>
                <a:gd name="T78" fmla="*/ 150 w 697"/>
                <a:gd name="T79" fmla="*/ 509 h 825"/>
                <a:gd name="T80" fmla="*/ 298 w 697"/>
                <a:gd name="T81" fmla="*/ 597 h 825"/>
                <a:gd name="T82" fmla="*/ 330 w 697"/>
                <a:gd name="T83" fmla="*/ 599 h 825"/>
                <a:gd name="T84" fmla="*/ 440 w 697"/>
                <a:gd name="T85" fmla="*/ 570 h 825"/>
                <a:gd name="T86" fmla="*/ 468 w 697"/>
                <a:gd name="T87" fmla="*/ 606 h 825"/>
                <a:gd name="T88" fmla="*/ 453 w 697"/>
                <a:gd name="T89" fmla="*/ 617 h 825"/>
                <a:gd name="T90" fmla="*/ 450 w 697"/>
                <a:gd name="T91" fmla="*/ 641 h 825"/>
                <a:gd name="T92" fmla="*/ 579 w 697"/>
                <a:gd name="T93" fmla="*/ 812 h 825"/>
                <a:gd name="T94" fmla="*/ 608 w 697"/>
                <a:gd name="T95" fmla="*/ 825 h 825"/>
                <a:gd name="T96" fmla="*/ 618 w 697"/>
                <a:gd name="T97" fmla="*/ 824 h 825"/>
                <a:gd name="T98" fmla="*/ 656 w 697"/>
                <a:gd name="T99" fmla="*/ 806 h 825"/>
                <a:gd name="T100" fmla="*/ 683 w 697"/>
                <a:gd name="T101" fmla="*/ 733 h 825"/>
                <a:gd name="T102" fmla="*/ 437 w 697"/>
                <a:gd name="T103" fmla="*/ 517 h 825"/>
                <a:gd name="T104" fmla="*/ 186 w 697"/>
                <a:gd name="T105" fmla="*/ 482 h 825"/>
                <a:gd name="T106" fmla="*/ 152 w 697"/>
                <a:gd name="T107" fmla="*/ 349 h 825"/>
                <a:gd name="T108" fmla="*/ 221 w 697"/>
                <a:gd name="T109" fmla="*/ 231 h 825"/>
                <a:gd name="T110" fmla="*/ 329 w 697"/>
                <a:gd name="T111" fmla="*/ 195 h 825"/>
                <a:gd name="T112" fmla="*/ 472 w 697"/>
                <a:gd name="T113" fmla="*/ 266 h 825"/>
                <a:gd name="T114" fmla="*/ 437 w 697"/>
                <a:gd name="T115" fmla="*/ 517 h 8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97" h="825">
                  <a:moveTo>
                    <a:pt x="499" y="49"/>
                  </a:moveTo>
                  <a:cubicBezTo>
                    <a:pt x="499" y="49"/>
                    <a:pt x="499" y="49"/>
                    <a:pt x="499" y="136"/>
                  </a:cubicBezTo>
                  <a:cubicBezTo>
                    <a:pt x="499" y="136"/>
                    <a:pt x="499" y="136"/>
                    <a:pt x="585" y="136"/>
                  </a:cubicBezTo>
                  <a:lnTo>
                    <a:pt x="499" y="49"/>
                  </a:lnTo>
                  <a:close/>
                  <a:moveTo>
                    <a:pt x="559" y="515"/>
                  </a:moveTo>
                  <a:cubicBezTo>
                    <a:pt x="571" y="519"/>
                    <a:pt x="582" y="527"/>
                    <a:pt x="589" y="537"/>
                  </a:cubicBezTo>
                  <a:cubicBezTo>
                    <a:pt x="638" y="602"/>
                    <a:pt x="638" y="602"/>
                    <a:pt x="638" y="602"/>
                  </a:cubicBezTo>
                  <a:cubicBezTo>
                    <a:pt x="638" y="180"/>
                    <a:pt x="638" y="180"/>
                    <a:pt x="638" y="180"/>
                  </a:cubicBezTo>
                  <a:cubicBezTo>
                    <a:pt x="515" y="180"/>
                    <a:pt x="515" y="180"/>
                    <a:pt x="515" y="180"/>
                  </a:cubicBezTo>
                  <a:cubicBezTo>
                    <a:pt x="525" y="190"/>
                    <a:pt x="535" y="201"/>
                    <a:pt x="544" y="212"/>
                  </a:cubicBezTo>
                  <a:cubicBezTo>
                    <a:pt x="587" y="270"/>
                    <a:pt x="606" y="340"/>
                    <a:pt x="596" y="411"/>
                  </a:cubicBezTo>
                  <a:cubicBezTo>
                    <a:pt x="590" y="448"/>
                    <a:pt x="578" y="483"/>
                    <a:pt x="559" y="515"/>
                  </a:cubicBezTo>
                  <a:close/>
                  <a:moveTo>
                    <a:pt x="403" y="633"/>
                  </a:moveTo>
                  <a:cubicBezTo>
                    <a:pt x="379" y="640"/>
                    <a:pt x="355" y="643"/>
                    <a:pt x="330" y="643"/>
                  </a:cubicBezTo>
                  <a:cubicBezTo>
                    <a:pt x="317" y="643"/>
                    <a:pt x="305" y="642"/>
                    <a:pt x="292" y="640"/>
                  </a:cubicBezTo>
                  <a:cubicBezTo>
                    <a:pt x="221" y="630"/>
                    <a:pt x="158" y="593"/>
                    <a:pt x="115" y="536"/>
                  </a:cubicBezTo>
                  <a:cubicBezTo>
                    <a:pt x="71" y="478"/>
                    <a:pt x="53" y="408"/>
                    <a:pt x="63" y="337"/>
                  </a:cubicBezTo>
                  <a:cubicBezTo>
                    <a:pt x="73" y="266"/>
                    <a:pt x="110" y="203"/>
                    <a:pt x="167" y="160"/>
                  </a:cubicBezTo>
                  <a:cubicBezTo>
                    <a:pt x="215" y="124"/>
                    <a:pt x="270" y="106"/>
                    <a:pt x="329" y="106"/>
                  </a:cubicBezTo>
                  <a:cubicBezTo>
                    <a:pt x="374" y="106"/>
                    <a:pt x="417" y="116"/>
                    <a:pt x="455" y="136"/>
                  </a:cubicBezTo>
                  <a:cubicBezTo>
                    <a:pt x="455" y="136"/>
                    <a:pt x="455" y="136"/>
                    <a:pt x="455" y="136"/>
                  </a:cubicBezTo>
                  <a:cubicBezTo>
                    <a:pt x="455" y="136"/>
                    <a:pt x="455" y="136"/>
                    <a:pt x="455" y="0"/>
                  </a:cubicBezTo>
                  <a:cubicBezTo>
                    <a:pt x="455" y="0"/>
                    <a:pt x="455" y="0"/>
                    <a:pt x="22" y="0"/>
                  </a:cubicBezTo>
                  <a:cubicBezTo>
                    <a:pt x="10" y="0"/>
                    <a:pt x="0" y="10"/>
                    <a:pt x="0" y="22"/>
                  </a:cubicBezTo>
                  <a:cubicBezTo>
                    <a:pt x="0" y="22"/>
                    <a:pt x="0" y="22"/>
                    <a:pt x="0" y="742"/>
                  </a:cubicBezTo>
                  <a:cubicBezTo>
                    <a:pt x="0" y="754"/>
                    <a:pt x="10" y="764"/>
                    <a:pt x="22" y="764"/>
                  </a:cubicBezTo>
                  <a:cubicBezTo>
                    <a:pt x="22" y="764"/>
                    <a:pt x="22" y="764"/>
                    <a:pt x="488" y="764"/>
                  </a:cubicBezTo>
                  <a:cubicBezTo>
                    <a:pt x="415" y="667"/>
                    <a:pt x="415" y="667"/>
                    <a:pt x="415" y="667"/>
                  </a:cubicBezTo>
                  <a:cubicBezTo>
                    <a:pt x="407" y="657"/>
                    <a:pt x="403" y="645"/>
                    <a:pt x="403" y="633"/>
                  </a:cubicBezTo>
                  <a:close/>
                  <a:moveTo>
                    <a:pt x="683" y="733"/>
                  </a:moveTo>
                  <a:cubicBezTo>
                    <a:pt x="683" y="733"/>
                    <a:pt x="683" y="733"/>
                    <a:pt x="553" y="563"/>
                  </a:cubicBezTo>
                  <a:cubicBezTo>
                    <a:pt x="550" y="559"/>
                    <a:pt x="546" y="556"/>
                    <a:pt x="542" y="556"/>
                  </a:cubicBezTo>
                  <a:cubicBezTo>
                    <a:pt x="537" y="555"/>
                    <a:pt x="533" y="556"/>
                    <a:pt x="529" y="560"/>
                  </a:cubicBezTo>
                  <a:cubicBezTo>
                    <a:pt x="529" y="560"/>
                    <a:pt x="529" y="560"/>
                    <a:pt x="515" y="570"/>
                  </a:cubicBezTo>
                  <a:cubicBezTo>
                    <a:pt x="515" y="570"/>
                    <a:pt x="515" y="570"/>
                    <a:pt x="488" y="534"/>
                  </a:cubicBezTo>
                  <a:cubicBezTo>
                    <a:pt x="523" y="499"/>
                    <a:pt x="545" y="454"/>
                    <a:pt x="552" y="405"/>
                  </a:cubicBezTo>
                  <a:cubicBezTo>
                    <a:pt x="561" y="345"/>
                    <a:pt x="545" y="287"/>
                    <a:pt x="509" y="239"/>
                  </a:cubicBezTo>
                  <a:cubicBezTo>
                    <a:pt x="434" y="140"/>
                    <a:pt x="293" y="120"/>
                    <a:pt x="194" y="195"/>
                  </a:cubicBezTo>
                  <a:cubicBezTo>
                    <a:pt x="146" y="231"/>
                    <a:pt x="115" y="284"/>
                    <a:pt x="107" y="343"/>
                  </a:cubicBezTo>
                  <a:cubicBezTo>
                    <a:pt x="98" y="403"/>
                    <a:pt x="114" y="461"/>
                    <a:pt x="150" y="509"/>
                  </a:cubicBezTo>
                  <a:cubicBezTo>
                    <a:pt x="186" y="557"/>
                    <a:pt x="239" y="588"/>
                    <a:pt x="298" y="597"/>
                  </a:cubicBezTo>
                  <a:cubicBezTo>
                    <a:pt x="309" y="598"/>
                    <a:pt x="319" y="599"/>
                    <a:pt x="330" y="599"/>
                  </a:cubicBezTo>
                  <a:cubicBezTo>
                    <a:pt x="369" y="599"/>
                    <a:pt x="406" y="589"/>
                    <a:pt x="440" y="570"/>
                  </a:cubicBezTo>
                  <a:cubicBezTo>
                    <a:pt x="440" y="570"/>
                    <a:pt x="440" y="570"/>
                    <a:pt x="468" y="606"/>
                  </a:cubicBezTo>
                  <a:cubicBezTo>
                    <a:pt x="468" y="606"/>
                    <a:pt x="468" y="606"/>
                    <a:pt x="453" y="617"/>
                  </a:cubicBezTo>
                  <a:cubicBezTo>
                    <a:pt x="446" y="623"/>
                    <a:pt x="445" y="634"/>
                    <a:pt x="450" y="641"/>
                  </a:cubicBezTo>
                  <a:cubicBezTo>
                    <a:pt x="450" y="641"/>
                    <a:pt x="450" y="641"/>
                    <a:pt x="579" y="812"/>
                  </a:cubicBezTo>
                  <a:cubicBezTo>
                    <a:pt x="585" y="820"/>
                    <a:pt x="596" y="825"/>
                    <a:pt x="608" y="825"/>
                  </a:cubicBezTo>
                  <a:cubicBezTo>
                    <a:pt x="611" y="825"/>
                    <a:pt x="614" y="824"/>
                    <a:pt x="618" y="824"/>
                  </a:cubicBezTo>
                  <a:cubicBezTo>
                    <a:pt x="630" y="822"/>
                    <a:pt x="644" y="815"/>
                    <a:pt x="656" y="806"/>
                  </a:cubicBezTo>
                  <a:cubicBezTo>
                    <a:pt x="686" y="784"/>
                    <a:pt x="697" y="753"/>
                    <a:pt x="683" y="733"/>
                  </a:cubicBezTo>
                  <a:close/>
                  <a:moveTo>
                    <a:pt x="437" y="517"/>
                  </a:moveTo>
                  <a:cubicBezTo>
                    <a:pt x="358" y="576"/>
                    <a:pt x="246" y="560"/>
                    <a:pt x="186" y="482"/>
                  </a:cubicBezTo>
                  <a:cubicBezTo>
                    <a:pt x="157" y="444"/>
                    <a:pt x="146" y="396"/>
                    <a:pt x="152" y="349"/>
                  </a:cubicBezTo>
                  <a:cubicBezTo>
                    <a:pt x="159" y="302"/>
                    <a:pt x="184" y="260"/>
                    <a:pt x="221" y="231"/>
                  </a:cubicBezTo>
                  <a:cubicBezTo>
                    <a:pt x="254" y="207"/>
                    <a:pt x="292" y="195"/>
                    <a:pt x="329" y="195"/>
                  </a:cubicBezTo>
                  <a:cubicBezTo>
                    <a:pt x="383" y="195"/>
                    <a:pt x="437" y="220"/>
                    <a:pt x="472" y="266"/>
                  </a:cubicBezTo>
                  <a:cubicBezTo>
                    <a:pt x="532" y="345"/>
                    <a:pt x="516" y="457"/>
                    <a:pt x="437" y="517"/>
                  </a:cubicBezTo>
                  <a:close/>
                </a:path>
              </a:pathLst>
            </a:custGeom>
            <a:solidFill>
              <a:srgbClr val="1F49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a:ln>
                  <a:noFill/>
                </a:ln>
                <a:solidFill>
                  <a:prstClr val="black"/>
                </a:solidFill>
                <a:effectLst/>
                <a:uLnTx/>
                <a:uFillTx/>
                <a:latin typeface="メイリオ"/>
                <a:ea typeface="メイリオ"/>
              </a:endParaRPr>
            </a:p>
          </p:txBody>
        </p:sp>
      </p:grpSp>
      <p:sp>
        <p:nvSpPr>
          <p:cNvPr id="134" name="正方形/長方形 15">
            <a:extLst>
              <a:ext uri="{FF2B5EF4-FFF2-40B4-BE49-F238E27FC236}">
                <a16:creationId xmlns:a16="http://schemas.microsoft.com/office/drawing/2014/main" id="{FD092268-67E4-A513-DF56-D399DE19CE8F}"/>
              </a:ext>
            </a:extLst>
          </p:cNvPr>
          <p:cNvSpPr/>
          <p:nvPr/>
        </p:nvSpPr>
        <p:spPr bwMode="auto">
          <a:xfrm>
            <a:off x="4083267" y="3212982"/>
            <a:ext cx="2407027" cy="2971972"/>
          </a:xfrm>
          <a:prstGeom prst="rect">
            <a:avLst/>
          </a:prstGeom>
        </p:spPr>
        <p:txBody>
          <a:bodyPr wrap="square" rtlCol="0" anchor="t"/>
          <a:lstStyle/>
          <a:p>
            <a:pPr defTabSz="914400"/>
            <a:r>
              <a:rPr lang="en-US" altLang="ja-JP" sz="1400">
                <a:solidFill>
                  <a:prstClr val="black"/>
                </a:solidFill>
                <a:latin typeface="Meiryo UI" panose="020B0604030504040204" pitchFamily="50" charset="-128"/>
                <a:ea typeface="Meiryo UI" panose="020B0604030504040204" pitchFamily="50" charset="-128"/>
              </a:rPr>
              <a:t>xxx</a:t>
            </a:r>
            <a:endParaRPr lang="ja-JP" altLang="en-US" sz="1400">
              <a:solidFill>
                <a:prstClr val="black"/>
              </a:solidFill>
              <a:latin typeface="Meiryo UI" panose="020B0604030504040204" pitchFamily="50" charset="-128"/>
              <a:ea typeface="Meiryo UI" panose="020B0604030504040204" pitchFamily="50" charset="-128"/>
            </a:endParaRPr>
          </a:p>
        </p:txBody>
      </p:sp>
      <p:sp>
        <p:nvSpPr>
          <p:cNvPr id="135" name="Textfeld 1">
            <a:extLst>
              <a:ext uri="{FF2B5EF4-FFF2-40B4-BE49-F238E27FC236}">
                <a16:creationId xmlns:a16="http://schemas.microsoft.com/office/drawing/2014/main" id="{5D7A6E58-E846-F3F9-58FF-D357EE5C0D3F}"/>
              </a:ext>
            </a:extLst>
          </p:cNvPr>
          <p:cNvSpPr txBox="1"/>
          <p:nvPr>
            <p:custDataLst>
              <p:tags r:id="rId1"/>
            </p:custDataLst>
          </p:nvPr>
        </p:nvSpPr>
        <p:spPr>
          <a:xfrm>
            <a:off x="144479" y="5563391"/>
            <a:ext cx="3560753" cy="1181862"/>
          </a:xfrm>
          <a:prstGeom prst="rect">
            <a:avLst/>
          </a:prstGeom>
          <a:solidFill>
            <a:srgbClr val="EEE89A"/>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p>
            <a:pPr marL="108000" marR="0" lvl="1" indent="0" defTabSz="914400" eaLnBrk="1" fontAlgn="auto" latinLnBrk="0" hangingPunct="1">
              <a:lnSpc>
                <a:spcPct val="100000"/>
              </a:lnSpc>
              <a:spcBef>
                <a:spcPts val="0"/>
              </a:spcBef>
              <a:spcAft>
                <a:spcPts val="0"/>
              </a:spcAft>
              <a:buClr>
                <a:srgbClr val="1F497D"/>
              </a:buClr>
              <a:buSzTx/>
              <a:buFontTx/>
              <a:buNone/>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参考イメージ</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 </a:t>
            </a:r>
          </a:p>
          <a:p>
            <a:pPr marL="108000" marR="0" lvl="1" indent="0" defTabSz="914400" eaLnBrk="1" fontAlgn="auto" latinLnBrk="0" hangingPunct="1">
              <a:lnSpc>
                <a:spcPct val="100000"/>
              </a:lnSpc>
              <a:spcBef>
                <a:spcPts val="0"/>
              </a:spcBef>
              <a:spcAft>
                <a:spcPts val="0"/>
              </a:spcAft>
              <a:buClr>
                <a:srgbClr val="1F497D"/>
              </a:buClr>
              <a:buSzTx/>
              <a:buFontTx/>
              <a:buNone/>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以下各事業者「テーマ概要紙」リンクよりご参照ください</a:t>
            </a:r>
            <a:endPar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endParaRPr>
          </a:p>
          <a:p>
            <a:pPr marL="108000" marR="0" lvl="1" indent="0" defTabSz="914400" eaLnBrk="1" fontAlgn="auto" latinLnBrk="0" hangingPunct="1">
              <a:lnSpc>
                <a:spcPct val="100000"/>
              </a:lnSpc>
              <a:spcBef>
                <a:spcPts val="0"/>
              </a:spcBef>
              <a:spcAft>
                <a:spcPts val="0"/>
              </a:spcAft>
              <a:buClr>
                <a:srgbClr val="1F497D"/>
              </a:buClr>
              <a:buSzTx/>
              <a:buFontTx/>
              <a:buNone/>
              <a:tabLst/>
              <a:defRPr/>
            </a:pP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hlinkClick r:id="rId10"/>
              </a:rPr>
              <a:t>https://www.meti.go.jp/policy/mono_info_service/geniac/selection_data_3/index.html#VisualBank</a:t>
            </a: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endParaRPr>
          </a:p>
        </p:txBody>
      </p:sp>
      <p:sp>
        <p:nvSpPr>
          <p:cNvPr id="136" name="Textfeld 1">
            <a:extLst>
              <a:ext uri="{FF2B5EF4-FFF2-40B4-BE49-F238E27FC236}">
                <a16:creationId xmlns:a16="http://schemas.microsoft.com/office/drawing/2014/main" id="{F1EC88AB-78DD-B0D9-A2D3-8C2CF70F0921}"/>
              </a:ext>
            </a:extLst>
          </p:cNvPr>
          <p:cNvSpPr txBox="1"/>
          <p:nvPr>
            <p:custDataLst>
              <p:tags r:id="rId2"/>
            </p:custDataLst>
          </p:nvPr>
        </p:nvSpPr>
        <p:spPr>
          <a:xfrm>
            <a:off x="1920554" y="1177562"/>
            <a:ext cx="5926656" cy="443198"/>
          </a:xfrm>
          <a:prstGeom prst="rect">
            <a:avLst/>
          </a:prstGeom>
          <a:solidFill>
            <a:srgbClr val="EEE89A"/>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p>
            <a:pPr marL="323998" marR="0" lvl="1" indent="-215999" defTabSz="914400" eaLnBrk="1" fontAlgn="auto" latinLnBrk="0" hangingPunct="1">
              <a:lnSpc>
                <a:spcPct val="100000"/>
              </a:lnSpc>
              <a:spcBef>
                <a:spcPts val="0"/>
              </a:spcBef>
              <a:spcAft>
                <a:spcPts val="0"/>
              </a:spcAft>
              <a:buClr>
                <a:srgbClr val="1F497D"/>
              </a:buClr>
              <a:buSzTx/>
              <a:buFont typeface="Trebuchet MS" panose="020B0603020202020204" pitchFamily="34" charset="0"/>
              <a:buChar char="•"/>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提案代表社を必須で記入ください</a:t>
            </a:r>
            <a:endPar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endParaRPr>
          </a:p>
          <a:p>
            <a:pPr marL="323998" marR="0" lvl="1" indent="-215999" defTabSz="914400" eaLnBrk="1" fontAlgn="auto" latinLnBrk="0" hangingPunct="1">
              <a:lnSpc>
                <a:spcPct val="100000"/>
              </a:lnSpc>
              <a:spcBef>
                <a:spcPts val="0"/>
              </a:spcBef>
              <a:spcAft>
                <a:spcPts val="0"/>
              </a:spcAft>
              <a:buClr>
                <a:srgbClr val="1F497D"/>
              </a:buClr>
              <a:buSzTx/>
              <a:buFont typeface="Trebuchet MS" panose="020B0603020202020204" pitchFamily="34" charset="0"/>
              <a:buChar char="•"/>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コンソーシアム企業を記入するかどうかはお任せいたします</a:t>
            </a: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endParaRPr>
          </a:p>
        </p:txBody>
      </p:sp>
      <p:sp>
        <p:nvSpPr>
          <p:cNvPr id="137" name="Textfeld 1">
            <a:extLst>
              <a:ext uri="{FF2B5EF4-FFF2-40B4-BE49-F238E27FC236}">
                <a16:creationId xmlns:a16="http://schemas.microsoft.com/office/drawing/2014/main" id="{46831A9F-E010-02FB-1F6F-1C0D166F5F57}"/>
              </a:ext>
            </a:extLst>
          </p:cNvPr>
          <p:cNvSpPr txBox="1"/>
          <p:nvPr>
            <p:custDataLst>
              <p:tags r:id="rId3"/>
            </p:custDataLst>
          </p:nvPr>
        </p:nvSpPr>
        <p:spPr>
          <a:xfrm>
            <a:off x="1920554" y="1846567"/>
            <a:ext cx="5926656" cy="443198"/>
          </a:xfrm>
          <a:prstGeom prst="rect">
            <a:avLst/>
          </a:prstGeom>
          <a:solidFill>
            <a:srgbClr val="EEE89A"/>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p>
            <a:pPr marL="323998" marR="0" lvl="1" indent="-215999" defTabSz="914400" eaLnBrk="1" fontAlgn="auto" latinLnBrk="0" hangingPunct="1">
              <a:lnSpc>
                <a:spcPct val="100000"/>
              </a:lnSpc>
              <a:spcBef>
                <a:spcPts val="0"/>
              </a:spcBef>
              <a:spcAft>
                <a:spcPts val="0"/>
              </a:spcAft>
              <a:buClr>
                <a:srgbClr val="1F497D"/>
              </a:buClr>
              <a:buSzTx/>
              <a:buFont typeface="Trebuchet MS" panose="020B0603020202020204" pitchFamily="34" charset="0"/>
              <a:buChar char="•"/>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実施内容と、社会実装 </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事業化・実用化</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成果物公開</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 </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の</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2</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段落で記載ください​</a:t>
            </a:r>
          </a:p>
          <a:p>
            <a:pPr marL="323998" marR="0" lvl="1" indent="-215999" defTabSz="914400" eaLnBrk="1" fontAlgn="auto" latinLnBrk="0" hangingPunct="1">
              <a:lnSpc>
                <a:spcPct val="100000"/>
              </a:lnSpc>
              <a:spcBef>
                <a:spcPts val="0"/>
              </a:spcBef>
              <a:spcAft>
                <a:spcPts val="0"/>
              </a:spcAft>
              <a:buClr>
                <a:srgbClr val="1F497D"/>
              </a:buClr>
              <a:buSzTx/>
              <a:buFont typeface="Trebuchet MS" panose="020B0603020202020204" pitchFamily="34" charset="0"/>
              <a:buChar char="•"/>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全体の要約になるパートの為、簡潔に必要要素を入れてください​</a:t>
            </a: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endParaRPr>
          </a:p>
        </p:txBody>
      </p:sp>
      <p:sp>
        <p:nvSpPr>
          <p:cNvPr id="138" name="Textfeld 1">
            <a:extLst>
              <a:ext uri="{FF2B5EF4-FFF2-40B4-BE49-F238E27FC236}">
                <a16:creationId xmlns:a16="http://schemas.microsoft.com/office/drawing/2014/main" id="{6BF43A83-3ADE-28CA-32DA-6759E979E5DE}"/>
              </a:ext>
            </a:extLst>
          </p:cNvPr>
          <p:cNvSpPr txBox="1"/>
          <p:nvPr>
            <p:custDataLst>
              <p:tags r:id="rId4"/>
            </p:custDataLst>
          </p:nvPr>
        </p:nvSpPr>
        <p:spPr>
          <a:xfrm>
            <a:off x="573879" y="3587623"/>
            <a:ext cx="2453237" cy="812530"/>
          </a:xfrm>
          <a:prstGeom prst="rect">
            <a:avLst/>
          </a:prstGeom>
          <a:solidFill>
            <a:srgbClr val="EEE89A"/>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p>
            <a:pPr marL="107999" marR="0" lvl="1" defTabSz="914400" eaLnBrk="1" fontAlgn="auto" latinLnBrk="0" hangingPunct="1">
              <a:lnSpc>
                <a:spcPct val="100000"/>
              </a:lnSpc>
              <a:spcBef>
                <a:spcPts val="0"/>
              </a:spcBef>
              <a:spcAft>
                <a:spcPts val="0"/>
              </a:spcAft>
              <a:buClr>
                <a:srgbClr val="1F497D"/>
              </a:buClr>
              <a:buSzTx/>
              <a:tabLst/>
              <a:defRPr/>
            </a:pPr>
            <a:r>
              <a:rPr kumimoji="1" lang="ja-JP" altLang="en-US" sz="1200" kern="0" dirty="0">
                <a:solidFill>
                  <a:prstClr val="black"/>
                </a:solidFill>
                <a:latin typeface="Trebuchet MS" panose="020B0603020202020204" pitchFamily="34" charset="0"/>
                <a:ea typeface="メイリオ"/>
                <a:sym typeface="Trebuchet MS" panose="020B0603020202020204" pitchFamily="34" charset="0"/>
              </a:rPr>
              <a:t>研究開発</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事業において取り組む、データセットに関する背景・社会的現状・課題・目的等について、簡潔にご記載ください</a:t>
            </a: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endParaRPr>
          </a:p>
        </p:txBody>
      </p:sp>
      <p:sp>
        <p:nvSpPr>
          <p:cNvPr id="139" name="Textfeld 1">
            <a:extLst>
              <a:ext uri="{FF2B5EF4-FFF2-40B4-BE49-F238E27FC236}">
                <a16:creationId xmlns:a16="http://schemas.microsoft.com/office/drawing/2014/main" id="{278AE792-43B2-0BC4-D86F-EE6C6AAD5C6C}"/>
              </a:ext>
            </a:extLst>
          </p:cNvPr>
          <p:cNvSpPr txBox="1"/>
          <p:nvPr>
            <p:custDataLst>
              <p:tags r:id="rId5"/>
            </p:custDataLst>
          </p:nvPr>
        </p:nvSpPr>
        <p:spPr>
          <a:xfrm>
            <a:off x="3883976" y="3566539"/>
            <a:ext cx="2585996" cy="443198"/>
          </a:xfrm>
          <a:prstGeom prst="rect">
            <a:avLst/>
          </a:prstGeom>
          <a:solidFill>
            <a:srgbClr val="EEE89A"/>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p>
            <a:pPr marL="323998" marR="0" lvl="1" indent="-215999" defTabSz="914400" eaLnBrk="1" fontAlgn="auto" latinLnBrk="0" hangingPunct="1">
              <a:lnSpc>
                <a:spcPct val="100000"/>
              </a:lnSpc>
              <a:spcBef>
                <a:spcPts val="0"/>
              </a:spcBef>
              <a:spcAft>
                <a:spcPts val="0"/>
              </a:spcAft>
              <a:buClr>
                <a:srgbClr val="1F497D"/>
              </a:buClr>
              <a:buSzTx/>
              <a:buFont typeface="Trebuchet MS" panose="020B0603020202020204" pitchFamily="34" charset="0"/>
              <a:buChar char="•"/>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実施計画書の事業項目と合致させていただければ幸いです</a:t>
            </a: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endParaRPr>
          </a:p>
        </p:txBody>
      </p:sp>
      <p:sp>
        <p:nvSpPr>
          <p:cNvPr id="140" name="Textfeld 1">
            <a:extLst>
              <a:ext uri="{FF2B5EF4-FFF2-40B4-BE49-F238E27FC236}">
                <a16:creationId xmlns:a16="http://schemas.microsoft.com/office/drawing/2014/main" id="{296C94C9-399F-1FD9-477D-E45867F25A62}"/>
              </a:ext>
            </a:extLst>
          </p:cNvPr>
          <p:cNvSpPr txBox="1"/>
          <p:nvPr>
            <p:custDataLst>
              <p:tags r:id="rId6"/>
            </p:custDataLst>
          </p:nvPr>
        </p:nvSpPr>
        <p:spPr>
          <a:xfrm>
            <a:off x="6689096" y="3566539"/>
            <a:ext cx="3025355" cy="1366528"/>
          </a:xfrm>
          <a:prstGeom prst="rect">
            <a:avLst/>
          </a:prstGeom>
          <a:solidFill>
            <a:srgbClr val="EEE89A"/>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p>
            <a:pPr marL="323998" marR="0" lvl="1" indent="-215999" defTabSz="914400" eaLnBrk="1" fontAlgn="auto" latinLnBrk="0" hangingPunct="1">
              <a:lnSpc>
                <a:spcPct val="100000"/>
              </a:lnSpc>
              <a:spcBef>
                <a:spcPts val="0"/>
              </a:spcBef>
              <a:spcAft>
                <a:spcPts val="0"/>
              </a:spcAft>
              <a:buClr>
                <a:srgbClr val="1F497D"/>
              </a:buClr>
              <a:buSzTx/>
              <a:buFont typeface="Trebuchet MS" panose="020B0603020202020204" pitchFamily="34" charset="0"/>
              <a:buChar char="•"/>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事業化・実用化と、成果物の公開を分けてご記載ください​</a:t>
            </a:r>
          </a:p>
          <a:p>
            <a:pPr marL="323998" marR="0" lvl="1" indent="-215999" defTabSz="914400" eaLnBrk="1" fontAlgn="auto" latinLnBrk="0" hangingPunct="1">
              <a:lnSpc>
                <a:spcPct val="100000"/>
              </a:lnSpc>
              <a:spcBef>
                <a:spcPts val="0"/>
              </a:spcBef>
              <a:spcAft>
                <a:spcPts val="0"/>
              </a:spcAft>
              <a:buClr>
                <a:srgbClr val="1F497D"/>
              </a:buClr>
              <a:buSzTx/>
              <a:buFont typeface="Trebuchet MS" panose="020B0603020202020204" pitchFamily="34" charset="0"/>
              <a:buChar char="•"/>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「成果物の公開」は、公開する項目について、簡単に詳細をご記載ください。</a:t>
            </a:r>
            <a:endPar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endParaRPr>
          </a:p>
          <a:p>
            <a:pPr marL="781196" marR="0" lvl="2" indent="-215999" defTabSz="914400" eaLnBrk="1" fontAlgn="auto" latinLnBrk="0" hangingPunct="1">
              <a:lnSpc>
                <a:spcPct val="100000"/>
              </a:lnSpc>
              <a:spcBef>
                <a:spcPts val="0"/>
              </a:spcBef>
              <a:spcAft>
                <a:spcPts val="0"/>
              </a:spcAft>
              <a:buClr>
                <a:srgbClr val="1F497D"/>
              </a:buClr>
              <a:buSzTx/>
              <a:buFont typeface="Trebuchet MS" panose="020B0603020202020204" pitchFamily="34" charset="0"/>
              <a:buChar char="•"/>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公開しない項目はグレー字にし、スライド枠外の黒いアイコンを使用いただければ幸いです</a:t>
            </a: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endParaRPr>
          </a:p>
        </p:txBody>
      </p:sp>
      <p:grpSp>
        <p:nvGrpSpPr>
          <p:cNvPr id="141" name="Group 5">
            <a:extLst>
              <a:ext uri="{FF2B5EF4-FFF2-40B4-BE49-F238E27FC236}">
                <a16:creationId xmlns:a16="http://schemas.microsoft.com/office/drawing/2014/main" id="{4A5DCADC-F184-3A01-379D-E6178F7680F4}"/>
              </a:ext>
            </a:extLst>
          </p:cNvPr>
          <p:cNvGrpSpPr>
            <a:grpSpLocks noChangeAspect="1"/>
          </p:cNvGrpSpPr>
          <p:nvPr/>
        </p:nvGrpSpPr>
        <p:grpSpPr>
          <a:xfrm>
            <a:off x="10065327" y="5500245"/>
            <a:ext cx="502920" cy="502920"/>
            <a:chOff x="7324948" y="3200401"/>
            <a:chExt cx="457200" cy="457200"/>
          </a:xfrm>
        </p:grpSpPr>
        <p:sp>
          <p:nvSpPr>
            <p:cNvPr id="142" name="AutoShape 6">
              <a:extLst>
                <a:ext uri="{FF2B5EF4-FFF2-40B4-BE49-F238E27FC236}">
                  <a16:creationId xmlns:a16="http://schemas.microsoft.com/office/drawing/2014/main" id="{60F8B9DF-D041-C476-F4B4-8E8923860EF9}"/>
                </a:ext>
              </a:extLst>
            </p:cNvPr>
            <p:cNvSpPr>
              <a:spLocks noChangeAspect="1" noChangeArrowheads="1" noTextEdit="1"/>
            </p:cNvSpPr>
            <p:nvPr/>
          </p:nvSpPr>
          <p:spPr bwMode="auto">
            <a:xfrm>
              <a:off x="7324948" y="3200401"/>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dirty="0">
                <a:ln>
                  <a:noFill/>
                </a:ln>
                <a:solidFill>
                  <a:prstClr val="black"/>
                </a:solidFill>
                <a:effectLst/>
                <a:uLnTx/>
                <a:uFillTx/>
                <a:latin typeface="メイリオ"/>
                <a:ea typeface="メイリオ"/>
              </a:endParaRPr>
            </a:p>
          </p:txBody>
        </p:sp>
        <p:sp>
          <p:nvSpPr>
            <p:cNvPr id="143" name="Freeform 8">
              <a:extLst>
                <a:ext uri="{FF2B5EF4-FFF2-40B4-BE49-F238E27FC236}">
                  <a16:creationId xmlns:a16="http://schemas.microsoft.com/office/drawing/2014/main" id="{C29383D9-A068-58B4-2822-61F6E8670A55}"/>
                </a:ext>
              </a:extLst>
            </p:cNvPr>
            <p:cNvSpPr>
              <a:spLocks noEditPoints="1"/>
            </p:cNvSpPr>
            <p:nvPr/>
          </p:nvSpPr>
          <p:spPr bwMode="auto">
            <a:xfrm>
              <a:off x="7374786" y="3228303"/>
              <a:ext cx="357909" cy="401782"/>
            </a:xfrm>
            <a:custGeom>
              <a:avLst/>
              <a:gdLst>
                <a:gd name="T0" fmla="*/ 649 w 782"/>
                <a:gd name="T1" fmla="*/ 129 h 878"/>
                <a:gd name="T2" fmla="*/ 133 w 782"/>
                <a:gd name="T3" fmla="*/ 129 h 878"/>
                <a:gd name="T4" fmla="*/ 0 w 782"/>
                <a:gd name="T5" fmla="*/ 522 h 878"/>
                <a:gd name="T6" fmla="*/ 315 w 782"/>
                <a:gd name="T7" fmla="*/ 878 h 878"/>
                <a:gd name="T8" fmla="*/ 656 w 782"/>
                <a:gd name="T9" fmla="*/ 724 h 878"/>
                <a:gd name="T10" fmla="*/ 380 w 782"/>
                <a:gd name="T11" fmla="*/ 792 h 878"/>
                <a:gd name="T12" fmla="*/ 141 w 782"/>
                <a:gd name="T13" fmla="*/ 706 h 878"/>
                <a:gd name="T14" fmla="*/ 50 w 782"/>
                <a:gd name="T15" fmla="*/ 408 h 878"/>
                <a:gd name="T16" fmla="*/ 155 w 782"/>
                <a:gd name="T17" fmla="*/ 139 h 878"/>
                <a:gd name="T18" fmla="*/ 380 w 782"/>
                <a:gd name="T19" fmla="*/ 792 h 878"/>
                <a:gd name="T20" fmla="*/ 571 w 782"/>
                <a:gd name="T21" fmla="*/ 811 h 878"/>
                <a:gd name="T22" fmla="*/ 408 w 782"/>
                <a:gd name="T23" fmla="*/ 66 h 878"/>
                <a:gd name="T24" fmla="*/ 714 w 782"/>
                <a:gd name="T25" fmla="*/ 202 h 878"/>
                <a:gd name="T26" fmla="*/ 760 w 782"/>
                <a:gd name="T27" fmla="*/ 522 h 878"/>
                <a:gd name="T28" fmla="*/ 178 w 782"/>
                <a:gd name="T29" fmla="*/ 168 h 878"/>
                <a:gd name="T30" fmla="*/ 138 w 782"/>
                <a:gd name="T31" fmla="*/ 396 h 878"/>
                <a:gd name="T32" fmla="*/ 75 w 782"/>
                <a:gd name="T33" fmla="*/ 429 h 878"/>
                <a:gd name="T34" fmla="*/ 165 w 782"/>
                <a:gd name="T35" fmla="*/ 605 h 878"/>
                <a:gd name="T36" fmla="*/ 259 w 782"/>
                <a:gd name="T37" fmla="*/ 638 h 878"/>
                <a:gd name="T38" fmla="*/ 177 w 782"/>
                <a:gd name="T39" fmla="*/ 730 h 878"/>
                <a:gd name="T40" fmla="*/ 306 w 782"/>
                <a:gd name="T41" fmla="*/ 698 h 878"/>
                <a:gd name="T42" fmla="*/ 273 w 782"/>
                <a:gd name="T43" fmla="*/ 756 h 878"/>
                <a:gd name="T44" fmla="*/ 359 w 782"/>
                <a:gd name="T45" fmla="*/ 675 h 878"/>
                <a:gd name="T46" fmla="*/ 223 w 782"/>
                <a:gd name="T47" fmla="*/ 551 h 878"/>
                <a:gd name="T48" fmla="*/ 108 w 782"/>
                <a:gd name="T49" fmla="*/ 518 h 878"/>
                <a:gd name="T50" fmla="*/ 223 w 782"/>
                <a:gd name="T51" fmla="*/ 455 h 878"/>
                <a:gd name="T52" fmla="*/ 324 w 782"/>
                <a:gd name="T53" fmla="*/ 201 h 878"/>
                <a:gd name="T54" fmla="*/ 250 w 782"/>
                <a:gd name="T55" fmla="*/ 237 h 878"/>
                <a:gd name="T56" fmla="*/ 227 w 782"/>
                <a:gd name="T57" fmla="*/ 237 h 878"/>
                <a:gd name="T58" fmla="*/ 285 w 782"/>
                <a:gd name="T59" fmla="*/ 134 h 878"/>
                <a:gd name="T60" fmla="*/ 308 w 782"/>
                <a:gd name="T61" fmla="*/ 134 h 878"/>
                <a:gd name="T62" fmla="*/ 282 w 782"/>
                <a:gd name="T63" fmla="*/ 48 h 878"/>
                <a:gd name="T64" fmla="*/ 314 w 782"/>
                <a:gd name="T65" fmla="*/ 401 h 878"/>
                <a:gd name="T66" fmla="*/ 281 w 782"/>
                <a:gd name="T67" fmla="*/ 347 h 878"/>
                <a:gd name="T68" fmla="*/ 111 w 782"/>
                <a:gd name="T69" fmla="*/ 265 h 878"/>
                <a:gd name="T70" fmla="*/ 144 w 782"/>
                <a:gd name="T71" fmla="*/ 325 h 878"/>
                <a:gd name="T72" fmla="*/ 643 w 782"/>
                <a:gd name="T73" fmla="*/ 438 h 878"/>
                <a:gd name="T74" fmla="*/ 707 w 782"/>
                <a:gd name="T75" fmla="*/ 405 h 878"/>
                <a:gd name="T76" fmla="*/ 615 w 782"/>
                <a:gd name="T77" fmla="*/ 267 h 878"/>
                <a:gd name="T78" fmla="*/ 521 w 782"/>
                <a:gd name="T79" fmla="*/ 234 h 878"/>
                <a:gd name="T80" fmla="*/ 604 w 782"/>
                <a:gd name="T81" fmla="*/ 160 h 878"/>
                <a:gd name="T82" fmla="*/ 475 w 782"/>
                <a:gd name="T83" fmla="*/ 175 h 878"/>
                <a:gd name="T84" fmla="*/ 508 w 782"/>
                <a:gd name="T85" fmla="*/ 116 h 878"/>
                <a:gd name="T86" fmla="*/ 422 w 782"/>
                <a:gd name="T87" fmla="*/ 197 h 878"/>
                <a:gd name="T88" fmla="*/ 559 w 782"/>
                <a:gd name="T89" fmla="*/ 321 h 878"/>
                <a:gd name="T90" fmla="*/ 674 w 782"/>
                <a:gd name="T91" fmla="*/ 354 h 878"/>
                <a:gd name="T92" fmla="*/ 559 w 782"/>
                <a:gd name="T93" fmla="*/ 418 h 878"/>
                <a:gd name="T94" fmla="*/ 457 w 782"/>
                <a:gd name="T95" fmla="*/ 671 h 878"/>
                <a:gd name="T96" fmla="*/ 532 w 782"/>
                <a:gd name="T97" fmla="*/ 635 h 878"/>
                <a:gd name="T98" fmla="*/ 554 w 782"/>
                <a:gd name="T99" fmla="*/ 635 h 878"/>
                <a:gd name="T100" fmla="*/ 496 w 782"/>
                <a:gd name="T101" fmla="*/ 738 h 878"/>
                <a:gd name="T102" fmla="*/ 474 w 782"/>
                <a:gd name="T103" fmla="*/ 738 h 878"/>
                <a:gd name="T104" fmla="*/ 466 w 782"/>
                <a:gd name="T105" fmla="*/ 836 h 878"/>
                <a:gd name="T106" fmla="*/ 649 w 782"/>
                <a:gd name="T107" fmla="*/ 629 h 878"/>
                <a:gd name="T108" fmla="*/ 489 w 782"/>
                <a:gd name="T109" fmla="*/ 548 h 878"/>
                <a:gd name="T110" fmla="*/ 488 w 782"/>
                <a:gd name="T111" fmla="*/ 450 h 878"/>
                <a:gd name="T112" fmla="*/ 649 w 782"/>
                <a:gd name="T113" fmla="*/ 526 h 878"/>
                <a:gd name="T114" fmla="*/ 649 w 782"/>
                <a:gd name="T115" fmla="*/ 629 h 8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82" h="878">
                  <a:moveTo>
                    <a:pt x="755" y="413"/>
                  </a:moveTo>
                  <a:cubicBezTo>
                    <a:pt x="770" y="385"/>
                    <a:pt x="778" y="352"/>
                    <a:pt x="778" y="318"/>
                  </a:cubicBezTo>
                  <a:cubicBezTo>
                    <a:pt x="778" y="270"/>
                    <a:pt x="761" y="224"/>
                    <a:pt x="731" y="188"/>
                  </a:cubicBezTo>
                  <a:cubicBezTo>
                    <a:pt x="709" y="161"/>
                    <a:pt x="681" y="141"/>
                    <a:pt x="649" y="129"/>
                  </a:cubicBezTo>
                  <a:cubicBezTo>
                    <a:pt x="636" y="55"/>
                    <a:pt x="573" y="0"/>
                    <a:pt x="501" y="0"/>
                  </a:cubicBezTo>
                  <a:cubicBezTo>
                    <a:pt x="459" y="0"/>
                    <a:pt x="419" y="18"/>
                    <a:pt x="391" y="50"/>
                  </a:cubicBezTo>
                  <a:cubicBezTo>
                    <a:pt x="363" y="18"/>
                    <a:pt x="323" y="0"/>
                    <a:pt x="281" y="0"/>
                  </a:cubicBezTo>
                  <a:cubicBezTo>
                    <a:pt x="209" y="0"/>
                    <a:pt x="146" y="55"/>
                    <a:pt x="133" y="129"/>
                  </a:cubicBezTo>
                  <a:cubicBezTo>
                    <a:pt x="101" y="141"/>
                    <a:pt x="73" y="161"/>
                    <a:pt x="51" y="188"/>
                  </a:cubicBezTo>
                  <a:cubicBezTo>
                    <a:pt x="21" y="224"/>
                    <a:pt x="4" y="270"/>
                    <a:pt x="4" y="318"/>
                  </a:cubicBezTo>
                  <a:cubicBezTo>
                    <a:pt x="4" y="352"/>
                    <a:pt x="12" y="385"/>
                    <a:pt x="27" y="413"/>
                  </a:cubicBezTo>
                  <a:cubicBezTo>
                    <a:pt x="10" y="446"/>
                    <a:pt x="0" y="484"/>
                    <a:pt x="0" y="522"/>
                  </a:cubicBezTo>
                  <a:cubicBezTo>
                    <a:pt x="0" y="570"/>
                    <a:pt x="15" y="616"/>
                    <a:pt x="43" y="655"/>
                  </a:cubicBezTo>
                  <a:cubicBezTo>
                    <a:pt x="64" y="685"/>
                    <a:pt x="93" y="709"/>
                    <a:pt x="126" y="724"/>
                  </a:cubicBezTo>
                  <a:cubicBezTo>
                    <a:pt x="136" y="757"/>
                    <a:pt x="157" y="791"/>
                    <a:pt x="187" y="819"/>
                  </a:cubicBezTo>
                  <a:cubicBezTo>
                    <a:pt x="227" y="856"/>
                    <a:pt x="273" y="878"/>
                    <a:pt x="315" y="878"/>
                  </a:cubicBezTo>
                  <a:cubicBezTo>
                    <a:pt x="349" y="878"/>
                    <a:pt x="378" y="860"/>
                    <a:pt x="392" y="830"/>
                  </a:cubicBezTo>
                  <a:cubicBezTo>
                    <a:pt x="407" y="857"/>
                    <a:pt x="435" y="878"/>
                    <a:pt x="470" y="878"/>
                  </a:cubicBezTo>
                  <a:cubicBezTo>
                    <a:pt x="507" y="878"/>
                    <a:pt x="549" y="860"/>
                    <a:pt x="586" y="828"/>
                  </a:cubicBezTo>
                  <a:cubicBezTo>
                    <a:pt x="620" y="799"/>
                    <a:pt x="645" y="761"/>
                    <a:pt x="656" y="724"/>
                  </a:cubicBezTo>
                  <a:cubicBezTo>
                    <a:pt x="689" y="709"/>
                    <a:pt x="718" y="685"/>
                    <a:pt x="739" y="655"/>
                  </a:cubicBezTo>
                  <a:cubicBezTo>
                    <a:pt x="767" y="616"/>
                    <a:pt x="782" y="570"/>
                    <a:pt x="782" y="522"/>
                  </a:cubicBezTo>
                  <a:cubicBezTo>
                    <a:pt x="782" y="484"/>
                    <a:pt x="772" y="446"/>
                    <a:pt x="755" y="413"/>
                  </a:cubicBezTo>
                  <a:close/>
                  <a:moveTo>
                    <a:pt x="380" y="792"/>
                  </a:moveTo>
                  <a:cubicBezTo>
                    <a:pt x="376" y="830"/>
                    <a:pt x="350" y="855"/>
                    <a:pt x="314" y="855"/>
                  </a:cubicBezTo>
                  <a:cubicBezTo>
                    <a:pt x="279" y="855"/>
                    <a:pt x="239" y="836"/>
                    <a:pt x="204" y="803"/>
                  </a:cubicBezTo>
                  <a:cubicBezTo>
                    <a:pt x="175" y="776"/>
                    <a:pt x="155" y="744"/>
                    <a:pt x="147" y="713"/>
                  </a:cubicBezTo>
                  <a:cubicBezTo>
                    <a:pt x="147" y="710"/>
                    <a:pt x="144" y="707"/>
                    <a:pt x="141" y="706"/>
                  </a:cubicBezTo>
                  <a:cubicBezTo>
                    <a:pt x="110" y="692"/>
                    <a:pt x="82" y="670"/>
                    <a:pt x="62" y="642"/>
                  </a:cubicBezTo>
                  <a:cubicBezTo>
                    <a:pt x="37" y="607"/>
                    <a:pt x="23" y="565"/>
                    <a:pt x="23" y="522"/>
                  </a:cubicBezTo>
                  <a:cubicBezTo>
                    <a:pt x="23" y="485"/>
                    <a:pt x="33" y="450"/>
                    <a:pt x="50" y="419"/>
                  </a:cubicBezTo>
                  <a:cubicBezTo>
                    <a:pt x="52" y="416"/>
                    <a:pt x="52" y="411"/>
                    <a:pt x="50" y="408"/>
                  </a:cubicBezTo>
                  <a:cubicBezTo>
                    <a:pt x="35" y="381"/>
                    <a:pt x="27" y="350"/>
                    <a:pt x="27" y="318"/>
                  </a:cubicBezTo>
                  <a:cubicBezTo>
                    <a:pt x="27" y="276"/>
                    <a:pt x="42" y="234"/>
                    <a:pt x="69" y="202"/>
                  </a:cubicBezTo>
                  <a:cubicBezTo>
                    <a:pt x="89" y="176"/>
                    <a:pt x="117" y="158"/>
                    <a:pt x="147" y="149"/>
                  </a:cubicBezTo>
                  <a:cubicBezTo>
                    <a:pt x="151" y="147"/>
                    <a:pt x="154" y="144"/>
                    <a:pt x="155" y="139"/>
                  </a:cubicBezTo>
                  <a:cubicBezTo>
                    <a:pt x="163" y="73"/>
                    <a:pt x="218" y="23"/>
                    <a:pt x="281" y="23"/>
                  </a:cubicBezTo>
                  <a:cubicBezTo>
                    <a:pt x="317" y="23"/>
                    <a:pt x="351" y="39"/>
                    <a:pt x="374" y="66"/>
                  </a:cubicBezTo>
                  <a:cubicBezTo>
                    <a:pt x="380" y="72"/>
                    <a:pt x="380" y="72"/>
                    <a:pt x="380" y="72"/>
                  </a:cubicBezTo>
                  <a:cubicBezTo>
                    <a:pt x="380" y="792"/>
                    <a:pt x="380" y="792"/>
                    <a:pt x="380" y="792"/>
                  </a:cubicBezTo>
                  <a:close/>
                  <a:moveTo>
                    <a:pt x="721" y="642"/>
                  </a:moveTo>
                  <a:cubicBezTo>
                    <a:pt x="701" y="670"/>
                    <a:pt x="673" y="692"/>
                    <a:pt x="642" y="706"/>
                  </a:cubicBezTo>
                  <a:cubicBezTo>
                    <a:pt x="639" y="707"/>
                    <a:pt x="636" y="710"/>
                    <a:pt x="635" y="713"/>
                  </a:cubicBezTo>
                  <a:cubicBezTo>
                    <a:pt x="627" y="747"/>
                    <a:pt x="604" y="783"/>
                    <a:pt x="571" y="811"/>
                  </a:cubicBezTo>
                  <a:cubicBezTo>
                    <a:pt x="539" y="839"/>
                    <a:pt x="502" y="855"/>
                    <a:pt x="470" y="855"/>
                  </a:cubicBezTo>
                  <a:cubicBezTo>
                    <a:pt x="433" y="855"/>
                    <a:pt x="406" y="821"/>
                    <a:pt x="402" y="790"/>
                  </a:cubicBezTo>
                  <a:cubicBezTo>
                    <a:pt x="402" y="72"/>
                    <a:pt x="402" y="72"/>
                    <a:pt x="402" y="72"/>
                  </a:cubicBezTo>
                  <a:cubicBezTo>
                    <a:pt x="408" y="66"/>
                    <a:pt x="408" y="66"/>
                    <a:pt x="408" y="66"/>
                  </a:cubicBezTo>
                  <a:cubicBezTo>
                    <a:pt x="431" y="39"/>
                    <a:pt x="466" y="23"/>
                    <a:pt x="501" y="23"/>
                  </a:cubicBezTo>
                  <a:cubicBezTo>
                    <a:pt x="565" y="23"/>
                    <a:pt x="619" y="73"/>
                    <a:pt x="628" y="139"/>
                  </a:cubicBezTo>
                  <a:cubicBezTo>
                    <a:pt x="628" y="144"/>
                    <a:pt x="631" y="147"/>
                    <a:pt x="636" y="149"/>
                  </a:cubicBezTo>
                  <a:cubicBezTo>
                    <a:pt x="666" y="158"/>
                    <a:pt x="693" y="176"/>
                    <a:pt x="714" y="202"/>
                  </a:cubicBezTo>
                  <a:cubicBezTo>
                    <a:pt x="741" y="234"/>
                    <a:pt x="756" y="276"/>
                    <a:pt x="756" y="318"/>
                  </a:cubicBezTo>
                  <a:cubicBezTo>
                    <a:pt x="756" y="350"/>
                    <a:pt x="748" y="381"/>
                    <a:pt x="733" y="408"/>
                  </a:cubicBezTo>
                  <a:cubicBezTo>
                    <a:pt x="731" y="411"/>
                    <a:pt x="731" y="416"/>
                    <a:pt x="733" y="419"/>
                  </a:cubicBezTo>
                  <a:cubicBezTo>
                    <a:pt x="750" y="450"/>
                    <a:pt x="760" y="485"/>
                    <a:pt x="760" y="522"/>
                  </a:cubicBezTo>
                  <a:cubicBezTo>
                    <a:pt x="760" y="565"/>
                    <a:pt x="746" y="607"/>
                    <a:pt x="721" y="642"/>
                  </a:cubicBezTo>
                  <a:close/>
                  <a:moveTo>
                    <a:pt x="282" y="48"/>
                  </a:moveTo>
                  <a:cubicBezTo>
                    <a:pt x="224" y="48"/>
                    <a:pt x="177" y="99"/>
                    <a:pt x="177" y="161"/>
                  </a:cubicBezTo>
                  <a:cubicBezTo>
                    <a:pt x="177" y="163"/>
                    <a:pt x="178" y="166"/>
                    <a:pt x="178" y="168"/>
                  </a:cubicBezTo>
                  <a:cubicBezTo>
                    <a:pt x="107" y="178"/>
                    <a:pt x="52" y="243"/>
                    <a:pt x="52" y="322"/>
                  </a:cubicBezTo>
                  <a:cubicBezTo>
                    <a:pt x="52" y="353"/>
                    <a:pt x="61" y="382"/>
                    <a:pt x="75" y="406"/>
                  </a:cubicBezTo>
                  <a:cubicBezTo>
                    <a:pt x="120" y="406"/>
                    <a:pt x="120" y="406"/>
                    <a:pt x="120" y="406"/>
                  </a:cubicBezTo>
                  <a:cubicBezTo>
                    <a:pt x="124" y="400"/>
                    <a:pt x="131" y="396"/>
                    <a:pt x="138" y="396"/>
                  </a:cubicBezTo>
                  <a:cubicBezTo>
                    <a:pt x="150" y="396"/>
                    <a:pt x="160" y="405"/>
                    <a:pt x="160" y="417"/>
                  </a:cubicBezTo>
                  <a:cubicBezTo>
                    <a:pt x="160" y="429"/>
                    <a:pt x="150" y="439"/>
                    <a:pt x="138" y="439"/>
                  </a:cubicBezTo>
                  <a:cubicBezTo>
                    <a:pt x="131" y="439"/>
                    <a:pt x="124" y="435"/>
                    <a:pt x="120" y="429"/>
                  </a:cubicBezTo>
                  <a:cubicBezTo>
                    <a:pt x="75" y="429"/>
                    <a:pt x="75" y="429"/>
                    <a:pt x="75" y="429"/>
                  </a:cubicBezTo>
                  <a:cubicBezTo>
                    <a:pt x="58" y="456"/>
                    <a:pt x="48" y="490"/>
                    <a:pt x="48" y="525"/>
                  </a:cubicBezTo>
                  <a:cubicBezTo>
                    <a:pt x="48" y="601"/>
                    <a:pt x="92" y="665"/>
                    <a:pt x="154" y="691"/>
                  </a:cubicBezTo>
                  <a:cubicBezTo>
                    <a:pt x="154" y="617"/>
                    <a:pt x="154" y="617"/>
                    <a:pt x="154" y="617"/>
                  </a:cubicBezTo>
                  <a:cubicBezTo>
                    <a:pt x="154" y="610"/>
                    <a:pt x="159" y="605"/>
                    <a:pt x="165" y="605"/>
                  </a:cubicBezTo>
                  <a:cubicBezTo>
                    <a:pt x="241" y="605"/>
                    <a:pt x="241" y="605"/>
                    <a:pt x="241" y="605"/>
                  </a:cubicBezTo>
                  <a:cubicBezTo>
                    <a:pt x="245" y="599"/>
                    <a:pt x="252" y="595"/>
                    <a:pt x="259" y="595"/>
                  </a:cubicBezTo>
                  <a:cubicBezTo>
                    <a:pt x="271" y="595"/>
                    <a:pt x="281" y="605"/>
                    <a:pt x="281" y="617"/>
                  </a:cubicBezTo>
                  <a:cubicBezTo>
                    <a:pt x="281" y="628"/>
                    <a:pt x="271" y="638"/>
                    <a:pt x="259" y="638"/>
                  </a:cubicBezTo>
                  <a:cubicBezTo>
                    <a:pt x="252" y="638"/>
                    <a:pt x="245" y="634"/>
                    <a:pt x="241" y="628"/>
                  </a:cubicBezTo>
                  <a:cubicBezTo>
                    <a:pt x="177" y="628"/>
                    <a:pt x="177" y="628"/>
                    <a:pt x="177" y="628"/>
                  </a:cubicBezTo>
                  <a:cubicBezTo>
                    <a:pt x="177" y="729"/>
                    <a:pt x="177" y="729"/>
                    <a:pt x="177" y="729"/>
                  </a:cubicBezTo>
                  <a:cubicBezTo>
                    <a:pt x="177" y="729"/>
                    <a:pt x="177" y="730"/>
                    <a:pt x="177" y="730"/>
                  </a:cubicBezTo>
                  <a:cubicBezTo>
                    <a:pt x="200" y="785"/>
                    <a:pt x="264" y="836"/>
                    <a:pt x="315" y="836"/>
                  </a:cubicBezTo>
                  <a:cubicBezTo>
                    <a:pt x="343" y="836"/>
                    <a:pt x="359" y="813"/>
                    <a:pt x="359" y="787"/>
                  </a:cubicBezTo>
                  <a:cubicBezTo>
                    <a:pt x="359" y="698"/>
                    <a:pt x="359" y="698"/>
                    <a:pt x="359" y="698"/>
                  </a:cubicBezTo>
                  <a:cubicBezTo>
                    <a:pt x="306" y="698"/>
                    <a:pt x="306" y="698"/>
                    <a:pt x="306" y="698"/>
                  </a:cubicBezTo>
                  <a:cubicBezTo>
                    <a:pt x="306" y="738"/>
                    <a:pt x="306" y="738"/>
                    <a:pt x="306" y="738"/>
                  </a:cubicBezTo>
                  <a:cubicBezTo>
                    <a:pt x="312" y="742"/>
                    <a:pt x="316" y="749"/>
                    <a:pt x="316" y="756"/>
                  </a:cubicBezTo>
                  <a:cubicBezTo>
                    <a:pt x="316" y="768"/>
                    <a:pt x="306" y="778"/>
                    <a:pt x="295" y="778"/>
                  </a:cubicBezTo>
                  <a:cubicBezTo>
                    <a:pt x="283" y="778"/>
                    <a:pt x="273" y="768"/>
                    <a:pt x="273" y="756"/>
                  </a:cubicBezTo>
                  <a:cubicBezTo>
                    <a:pt x="273" y="749"/>
                    <a:pt x="277" y="742"/>
                    <a:pt x="283" y="738"/>
                  </a:cubicBezTo>
                  <a:cubicBezTo>
                    <a:pt x="283" y="686"/>
                    <a:pt x="283" y="686"/>
                    <a:pt x="283" y="686"/>
                  </a:cubicBezTo>
                  <a:cubicBezTo>
                    <a:pt x="283" y="680"/>
                    <a:pt x="289" y="675"/>
                    <a:pt x="295" y="675"/>
                  </a:cubicBezTo>
                  <a:cubicBezTo>
                    <a:pt x="359" y="675"/>
                    <a:pt x="359" y="675"/>
                    <a:pt x="359" y="675"/>
                  </a:cubicBezTo>
                  <a:cubicBezTo>
                    <a:pt x="359" y="477"/>
                    <a:pt x="359" y="477"/>
                    <a:pt x="359" y="477"/>
                  </a:cubicBezTo>
                  <a:cubicBezTo>
                    <a:pt x="234" y="477"/>
                    <a:pt x="234" y="477"/>
                    <a:pt x="234" y="477"/>
                  </a:cubicBezTo>
                  <a:cubicBezTo>
                    <a:pt x="234" y="540"/>
                    <a:pt x="234" y="540"/>
                    <a:pt x="234" y="540"/>
                  </a:cubicBezTo>
                  <a:cubicBezTo>
                    <a:pt x="234" y="546"/>
                    <a:pt x="229" y="551"/>
                    <a:pt x="223" y="551"/>
                  </a:cubicBezTo>
                  <a:cubicBezTo>
                    <a:pt x="126" y="551"/>
                    <a:pt x="126" y="551"/>
                    <a:pt x="126" y="551"/>
                  </a:cubicBezTo>
                  <a:cubicBezTo>
                    <a:pt x="122" y="557"/>
                    <a:pt x="116" y="561"/>
                    <a:pt x="108" y="561"/>
                  </a:cubicBezTo>
                  <a:cubicBezTo>
                    <a:pt x="96" y="561"/>
                    <a:pt x="87" y="552"/>
                    <a:pt x="87" y="540"/>
                  </a:cubicBezTo>
                  <a:cubicBezTo>
                    <a:pt x="87" y="528"/>
                    <a:pt x="96" y="518"/>
                    <a:pt x="108" y="518"/>
                  </a:cubicBezTo>
                  <a:cubicBezTo>
                    <a:pt x="116" y="518"/>
                    <a:pt x="122" y="523"/>
                    <a:pt x="126" y="529"/>
                  </a:cubicBezTo>
                  <a:cubicBezTo>
                    <a:pt x="211" y="529"/>
                    <a:pt x="211" y="529"/>
                    <a:pt x="211" y="529"/>
                  </a:cubicBezTo>
                  <a:cubicBezTo>
                    <a:pt x="211" y="466"/>
                    <a:pt x="211" y="466"/>
                    <a:pt x="211" y="466"/>
                  </a:cubicBezTo>
                  <a:cubicBezTo>
                    <a:pt x="211" y="459"/>
                    <a:pt x="217" y="455"/>
                    <a:pt x="223" y="455"/>
                  </a:cubicBezTo>
                  <a:cubicBezTo>
                    <a:pt x="359" y="455"/>
                    <a:pt x="359" y="455"/>
                    <a:pt x="359" y="455"/>
                  </a:cubicBezTo>
                  <a:cubicBezTo>
                    <a:pt x="359" y="201"/>
                    <a:pt x="359" y="201"/>
                    <a:pt x="359" y="201"/>
                  </a:cubicBezTo>
                  <a:cubicBezTo>
                    <a:pt x="326" y="201"/>
                    <a:pt x="326" y="201"/>
                    <a:pt x="326" y="201"/>
                  </a:cubicBezTo>
                  <a:cubicBezTo>
                    <a:pt x="326" y="201"/>
                    <a:pt x="325" y="201"/>
                    <a:pt x="324" y="201"/>
                  </a:cubicBezTo>
                  <a:cubicBezTo>
                    <a:pt x="296" y="201"/>
                    <a:pt x="296" y="201"/>
                    <a:pt x="296" y="201"/>
                  </a:cubicBezTo>
                  <a:cubicBezTo>
                    <a:pt x="296" y="201"/>
                    <a:pt x="295" y="201"/>
                    <a:pt x="294" y="201"/>
                  </a:cubicBezTo>
                  <a:cubicBezTo>
                    <a:pt x="250" y="201"/>
                    <a:pt x="250" y="201"/>
                    <a:pt x="250" y="201"/>
                  </a:cubicBezTo>
                  <a:cubicBezTo>
                    <a:pt x="250" y="237"/>
                    <a:pt x="250" y="237"/>
                    <a:pt x="250" y="237"/>
                  </a:cubicBezTo>
                  <a:cubicBezTo>
                    <a:pt x="256" y="241"/>
                    <a:pt x="260" y="248"/>
                    <a:pt x="260" y="256"/>
                  </a:cubicBezTo>
                  <a:cubicBezTo>
                    <a:pt x="260" y="268"/>
                    <a:pt x="250" y="278"/>
                    <a:pt x="239" y="278"/>
                  </a:cubicBezTo>
                  <a:cubicBezTo>
                    <a:pt x="227" y="278"/>
                    <a:pt x="217" y="268"/>
                    <a:pt x="217" y="256"/>
                  </a:cubicBezTo>
                  <a:cubicBezTo>
                    <a:pt x="217" y="248"/>
                    <a:pt x="221" y="241"/>
                    <a:pt x="227" y="237"/>
                  </a:cubicBezTo>
                  <a:cubicBezTo>
                    <a:pt x="227" y="190"/>
                    <a:pt x="227" y="190"/>
                    <a:pt x="227" y="190"/>
                  </a:cubicBezTo>
                  <a:cubicBezTo>
                    <a:pt x="227" y="184"/>
                    <a:pt x="232" y="179"/>
                    <a:pt x="239" y="179"/>
                  </a:cubicBezTo>
                  <a:cubicBezTo>
                    <a:pt x="285" y="179"/>
                    <a:pt x="285" y="179"/>
                    <a:pt x="285" y="179"/>
                  </a:cubicBezTo>
                  <a:cubicBezTo>
                    <a:pt x="285" y="134"/>
                    <a:pt x="285" y="134"/>
                    <a:pt x="285" y="134"/>
                  </a:cubicBezTo>
                  <a:cubicBezTo>
                    <a:pt x="279" y="130"/>
                    <a:pt x="275" y="123"/>
                    <a:pt x="275" y="116"/>
                  </a:cubicBezTo>
                  <a:cubicBezTo>
                    <a:pt x="275" y="104"/>
                    <a:pt x="285" y="94"/>
                    <a:pt x="296" y="94"/>
                  </a:cubicBezTo>
                  <a:cubicBezTo>
                    <a:pt x="309" y="94"/>
                    <a:pt x="318" y="104"/>
                    <a:pt x="318" y="116"/>
                  </a:cubicBezTo>
                  <a:cubicBezTo>
                    <a:pt x="318" y="123"/>
                    <a:pt x="314" y="130"/>
                    <a:pt x="308" y="134"/>
                  </a:cubicBezTo>
                  <a:cubicBezTo>
                    <a:pt x="308" y="179"/>
                    <a:pt x="308" y="179"/>
                    <a:pt x="308" y="179"/>
                  </a:cubicBezTo>
                  <a:cubicBezTo>
                    <a:pt x="359" y="179"/>
                    <a:pt x="359" y="179"/>
                    <a:pt x="359" y="179"/>
                  </a:cubicBezTo>
                  <a:cubicBezTo>
                    <a:pt x="359" y="84"/>
                    <a:pt x="359" y="84"/>
                    <a:pt x="359" y="84"/>
                  </a:cubicBezTo>
                  <a:cubicBezTo>
                    <a:pt x="339" y="62"/>
                    <a:pt x="312" y="48"/>
                    <a:pt x="282" y="48"/>
                  </a:cubicBezTo>
                  <a:close/>
                  <a:moveTo>
                    <a:pt x="292" y="325"/>
                  </a:moveTo>
                  <a:cubicBezTo>
                    <a:pt x="298" y="325"/>
                    <a:pt x="304" y="330"/>
                    <a:pt x="304" y="336"/>
                  </a:cubicBezTo>
                  <a:cubicBezTo>
                    <a:pt x="304" y="382"/>
                    <a:pt x="304" y="382"/>
                    <a:pt x="304" y="382"/>
                  </a:cubicBezTo>
                  <a:cubicBezTo>
                    <a:pt x="310" y="386"/>
                    <a:pt x="314" y="393"/>
                    <a:pt x="314" y="401"/>
                  </a:cubicBezTo>
                  <a:cubicBezTo>
                    <a:pt x="314" y="413"/>
                    <a:pt x="305" y="423"/>
                    <a:pt x="293" y="423"/>
                  </a:cubicBezTo>
                  <a:cubicBezTo>
                    <a:pt x="281" y="423"/>
                    <a:pt x="272" y="413"/>
                    <a:pt x="272" y="401"/>
                  </a:cubicBezTo>
                  <a:cubicBezTo>
                    <a:pt x="272" y="394"/>
                    <a:pt x="275" y="387"/>
                    <a:pt x="281" y="383"/>
                  </a:cubicBezTo>
                  <a:cubicBezTo>
                    <a:pt x="281" y="347"/>
                    <a:pt x="281" y="347"/>
                    <a:pt x="281" y="347"/>
                  </a:cubicBezTo>
                  <a:cubicBezTo>
                    <a:pt x="132" y="347"/>
                    <a:pt x="132" y="347"/>
                    <a:pt x="132" y="347"/>
                  </a:cubicBezTo>
                  <a:cubicBezTo>
                    <a:pt x="126" y="347"/>
                    <a:pt x="121" y="342"/>
                    <a:pt x="121" y="336"/>
                  </a:cubicBezTo>
                  <a:cubicBezTo>
                    <a:pt x="121" y="284"/>
                    <a:pt x="121" y="284"/>
                    <a:pt x="121" y="284"/>
                  </a:cubicBezTo>
                  <a:cubicBezTo>
                    <a:pt x="115" y="280"/>
                    <a:pt x="111" y="273"/>
                    <a:pt x="111" y="265"/>
                  </a:cubicBezTo>
                  <a:cubicBezTo>
                    <a:pt x="111" y="253"/>
                    <a:pt x="121" y="244"/>
                    <a:pt x="132" y="244"/>
                  </a:cubicBezTo>
                  <a:cubicBezTo>
                    <a:pt x="144" y="244"/>
                    <a:pt x="154" y="253"/>
                    <a:pt x="154" y="265"/>
                  </a:cubicBezTo>
                  <a:cubicBezTo>
                    <a:pt x="154" y="273"/>
                    <a:pt x="150" y="280"/>
                    <a:pt x="144" y="284"/>
                  </a:cubicBezTo>
                  <a:cubicBezTo>
                    <a:pt x="144" y="325"/>
                    <a:pt x="144" y="325"/>
                    <a:pt x="144" y="325"/>
                  </a:cubicBezTo>
                  <a:lnTo>
                    <a:pt x="292" y="325"/>
                  </a:lnTo>
                  <a:close/>
                  <a:moveTo>
                    <a:pt x="706" y="428"/>
                  </a:moveTo>
                  <a:cubicBezTo>
                    <a:pt x="662" y="428"/>
                    <a:pt x="662" y="428"/>
                    <a:pt x="662" y="428"/>
                  </a:cubicBezTo>
                  <a:cubicBezTo>
                    <a:pt x="658" y="434"/>
                    <a:pt x="651" y="438"/>
                    <a:pt x="643" y="438"/>
                  </a:cubicBezTo>
                  <a:cubicBezTo>
                    <a:pt x="632" y="438"/>
                    <a:pt x="622" y="429"/>
                    <a:pt x="622" y="417"/>
                  </a:cubicBezTo>
                  <a:cubicBezTo>
                    <a:pt x="622" y="404"/>
                    <a:pt x="632" y="395"/>
                    <a:pt x="643" y="395"/>
                  </a:cubicBezTo>
                  <a:cubicBezTo>
                    <a:pt x="651" y="395"/>
                    <a:pt x="658" y="399"/>
                    <a:pt x="662" y="405"/>
                  </a:cubicBezTo>
                  <a:cubicBezTo>
                    <a:pt x="707" y="405"/>
                    <a:pt x="707" y="405"/>
                    <a:pt x="707" y="405"/>
                  </a:cubicBezTo>
                  <a:cubicBezTo>
                    <a:pt x="721" y="381"/>
                    <a:pt x="730" y="353"/>
                    <a:pt x="730" y="322"/>
                  </a:cubicBezTo>
                  <a:cubicBezTo>
                    <a:pt x="730" y="252"/>
                    <a:pt x="686" y="192"/>
                    <a:pt x="626" y="173"/>
                  </a:cubicBezTo>
                  <a:cubicBezTo>
                    <a:pt x="626" y="255"/>
                    <a:pt x="626" y="255"/>
                    <a:pt x="626" y="255"/>
                  </a:cubicBezTo>
                  <a:cubicBezTo>
                    <a:pt x="626" y="262"/>
                    <a:pt x="621" y="267"/>
                    <a:pt x="615" y="267"/>
                  </a:cubicBezTo>
                  <a:cubicBezTo>
                    <a:pt x="539" y="267"/>
                    <a:pt x="539" y="267"/>
                    <a:pt x="539" y="267"/>
                  </a:cubicBezTo>
                  <a:cubicBezTo>
                    <a:pt x="536" y="273"/>
                    <a:pt x="529" y="277"/>
                    <a:pt x="521" y="277"/>
                  </a:cubicBezTo>
                  <a:cubicBezTo>
                    <a:pt x="509" y="277"/>
                    <a:pt x="500" y="268"/>
                    <a:pt x="500" y="255"/>
                  </a:cubicBezTo>
                  <a:cubicBezTo>
                    <a:pt x="500" y="244"/>
                    <a:pt x="509" y="234"/>
                    <a:pt x="521" y="234"/>
                  </a:cubicBezTo>
                  <a:cubicBezTo>
                    <a:pt x="529" y="234"/>
                    <a:pt x="536" y="238"/>
                    <a:pt x="539" y="244"/>
                  </a:cubicBezTo>
                  <a:cubicBezTo>
                    <a:pt x="604" y="244"/>
                    <a:pt x="604" y="244"/>
                    <a:pt x="604" y="244"/>
                  </a:cubicBezTo>
                  <a:cubicBezTo>
                    <a:pt x="604" y="162"/>
                    <a:pt x="604" y="162"/>
                    <a:pt x="604" y="162"/>
                  </a:cubicBezTo>
                  <a:cubicBezTo>
                    <a:pt x="604" y="161"/>
                    <a:pt x="604" y="161"/>
                    <a:pt x="604" y="160"/>
                  </a:cubicBezTo>
                  <a:cubicBezTo>
                    <a:pt x="604" y="98"/>
                    <a:pt x="557" y="48"/>
                    <a:pt x="499" y="48"/>
                  </a:cubicBezTo>
                  <a:cubicBezTo>
                    <a:pt x="469" y="48"/>
                    <a:pt x="442" y="62"/>
                    <a:pt x="422" y="84"/>
                  </a:cubicBezTo>
                  <a:cubicBezTo>
                    <a:pt x="422" y="175"/>
                    <a:pt x="422" y="175"/>
                    <a:pt x="422" y="175"/>
                  </a:cubicBezTo>
                  <a:cubicBezTo>
                    <a:pt x="475" y="175"/>
                    <a:pt x="475" y="175"/>
                    <a:pt x="475" y="175"/>
                  </a:cubicBezTo>
                  <a:cubicBezTo>
                    <a:pt x="475" y="134"/>
                    <a:pt x="475" y="134"/>
                    <a:pt x="475" y="134"/>
                  </a:cubicBezTo>
                  <a:cubicBezTo>
                    <a:pt x="469" y="130"/>
                    <a:pt x="465" y="123"/>
                    <a:pt x="465" y="116"/>
                  </a:cubicBezTo>
                  <a:cubicBezTo>
                    <a:pt x="465" y="104"/>
                    <a:pt x="475" y="94"/>
                    <a:pt x="486" y="94"/>
                  </a:cubicBezTo>
                  <a:cubicBezTo>
                    <a:pt x="498" y="94"/>
                    <a:pt x="508" y="104"/>
                    <a:pt x="508" y="116"/>
                  </a:cubicBezTo>
                  <a:cubicBezTo>
                    <a:pt x="508" y="123"/>
                    <a:pt x="504" y="130"/>
                    <a:pt x="498" y="134"/>
                  </a:cubicBezTo>
                  <a:cubicBezTo>
                    <a:pt x="498" y="186"/>
                    <a:pt x="498" y="186"/>
                    <a:pt x="498" y="186"/>
                  </a:cubicBezTo>
                  <a:cubicBezTo>
                    <a:pt x="498" y="192"/>
                    <a:pt x="493" y="197"/>
                    <a:pt x="486" y="197"/>
                  </a:cubicBezTo>
                  <a:cubicBezTo>
                    <a:pt x="422" y="197"/>
                    <a:pt x="422" y="197"/>
                    <a:pt x="422" y="197"/>
                  </a:cubicBezTo>
                  <a:cubicBezTo>
                    <a:pt x="422" y="395"/>
                    <a:pt x="422" y="395"/>
                    <a:pt x="422" y="395"/>
                  </a:cubicBezTo>
                  <a:cubicBezTo>
                    <a:pt x="547" y="395"/>
                    <a:pt x="547" y="395"/>
                    <a:pt x="547" y="395"/>
                  </a:cubicBezTo>
                  <a:cubicBezTo>
                    <a:pt x="547" y="332"/>
                    <a:pt x="547" y="332"/>
                    <a:pt x="547" y="332"/>
                  </a:cubicBezTo>
                  <a:cubicBezTo>
                    <a:pt x="547" y="326"/>
                    <a:pt x="552" y="321"/>
                    <a:pt x="559" y="321"/>
                  </a:cubicBezTo>
                  <a:cubicBezTo>
                    <a:pt x="656" y="321"/>
                    <a:pt x="656" y="321"/>
                    <a:pt x="656" y="321"/>
                  </a:cubicBezTo>
                  <a:cubicBezTo>
                    <a:pt x="659" y="315"/>
                    <a:pt x="666" y="311"/>
                    <a:pt x="674" y="311"/>
                  </a:cubicBezTo>
                  <a:cubicBezTo>
                    <a:pt x="685" y="311"/>
                    <a:pt x="695" y="321"/>
                    <a:pt x="695" y="332"/>
                  </a:cubicBezTo>
                  <a:cubicBezTo>
                    <a:pt x="695" y="344"/>
                    <a:pt x="685" y="354"/>
                    <a:pt x="674" y="354"/>
                  </a:cubicBezTo>
                  <a:cubicBezTo>
                    <a:pt x="666" y="354"/>
                    <a:pt x="659" y="350"/>
                    <a:pt x="656" y="344"/>
                  </a:cubicBezTo>
                  <a:cubicBezTo>
                    <a:pt x="570" y="344"/>
                    <a:pt x="570" y="344"/>
                    <a:pt x="570" y="344"/>
                  </a:cubicBezTo>
                  <a:cubicBezTo>
                    <a:pt x="570" y="406"/>
                    <a:pt x="570" y="406"/>
                    <a:pt x="570" y="406"/>
                  </a:cubicBezTo>
                  <a:cubicBezTo>
                    <a:pt x="570" y="413"/>
                    <a:pt x="565" y="418"/>
                    <a:pt x="559" y="418"/>
                  </a:cubicBezTo>
                  <a:cubicBezTo>
                    <a:pt x="422" y="418"/>
                    <a:pt x="422" y="418"/>
                    <a:pt x="422" y="418"/>
                  </a:cubicBezTo>
                  <a:cubicBezTo>
                    <a:pt x="422" y="671"/>
                    <a:pt x="422" y="671"/>
                    <a:pt x="422" y="671"/>
                  </a:cubicBezTo>
                  <a:cubicBezTo>
                    <a:pt x="455" y="671"/>
                    <a:pt x="455" y="671"/>
                    <a:pt x="455" y="671"/>
                  </a:cubicBezTo>
                  <a:cubicBezTo>
                    <a:pt x="455" y="671"/>
                    <a:pt x="456" y="671"/>
                    <a:pt x="457" y="671"/>
                  </a:cubicBezTo>
                  <a:cubicBezTo>
                    <a:pt x="485" y="671"/>
                    <a:pt x="485" y="671"/>
                    <a:pt x="485" y="671"/>
                  </a:cubicBezTo>
                  <a:cubicBezTo>
                    <a:pt x="485" y="671"/>
                    <a:pt x="486" y="671"/>
                    <a:pt x="487" y="671"/>
                  </a:cubicBezTo>
                  <a:cubicBezTo>
                    <a:pt x="532" y="671"/>
                    <a:pt x="532" y="671"/>
                    <a:pt x="532" y="671"/>
                  </a:cubicBezTo>
                  <a:cubicBezTo>
                    <a:pt x="532" y="635"/>
                    <a:pt x="532" y="635"/>
                    <a:pt x="532" y="635"/>
                  </a:cubicBezTo>
                  <a:cubicBezTo>
                    <a:pt x="525" y="631"/>
                    <a:pt x="521" y="624"/>
                    <a:pt x="521" y="617"/>
                  </a:cubicBezTo>
                  <a:cubicBezTo>
                    <a:pt x="521" y="605"/>
                    <a:pt x="531" y="595"/>
                    <a:pt x="543" y="595"/>
                  </a:cubicBezTo>
                  <a:cubicBezTo>
                    <a:pt x="555" y="595"/>
                    <a:pt x="564" y="605"/>
                    <a:pt x="564" y="617"/>
                  </a:cubicBezTo>
                  <a:cubicBezTo>
                    <a:pt x="564" y="624"/>
                    <a:pt x="560" y="631"/>
                    <a:pt x="554" y="635"/>
                  </a:cubicBezTo>
                  <a:cubicBezTo>
                    <a:pt x="554" y="682"/>
                    <a:pt x="554" y="682"/>
                    <a:pt x="554" y="682"/>
                  </a:cubicBezTo>
                  <a:cubicBezTo>
                    <a:pt x="554" y="688"/>
                    <a:pt x="549" y="694"/>
                    <a:pt x="543" y="694"/>
                  </a:cubicBezTo>
                  <a:cubicBezTo>
                    <a:pt x="496" y="694"/>
                    <a:pt x="496" y="694"/>
                    <a:pt x="496" y="694"/>
                  </a:cubicBezTo>
                  <a:cubicBezTo>
                    <a:pt x="496" y="738"/>
                    <a:pt x="496" y="738"/>
                    <a:pt x="496" y="738"/>
                  </a:cubicBezTo>
                  <a:cubicBezTo>
                    <a:pt x="502" y="742"/>
                    <a:pt x="506" y="749"/>
                    <a:pt x="506" y="756"/>
                  </a:cubicBezTo>
                  <a:cubicBezTo>
                    <a:pt x="506" y="768"/>
                    <a:pt x="497" y="778"/>
                    <a:pt x="485" y="778"/>
                  </a:cubicBezTo>
                  <a:cubicBezTo>
                    <a:pt x="473" y="778"/>
                    <a:pt x="463" y="768"/>
                    <a:pt x="463" y="756"/>
                  </a:cubicBezTo>
                  <a:cubicBezTo>
                    <a:pt x="463" y="749"/>
                    <a:pt x="467" y="742"/>
                    <a:pt x="474" y="738"/>
                  </a:cubicBezTo>
                  <a:cubicBezTo>
                    <a:pt x="474" y="694"/>
                    <a:pt x="474" y="694"/>
                    <a:pt x="474" y="694"/>
                  </a:cubicBezTo>
                  <a:cubicBezTo>
                    <a:pt x="422" y="694"/>
                    <a:pt x="422" y="694"/>
                    <a:pt x="422" y="694"/>
                  </a:cubicBezTo>
                  <a:cubicBezTo>
                    <a:pt x="422" y="787"/>
                    <a:pt x="422" y="787"/>
                    <a:pt x="422" y="787"/>
                  </a:cubicBezTo>
                  <a:cubicBezTo>
                    <a:pt x="422" y="813"/>
                    <a:pt x="438" y="836"/>
                    <a:pt x="466" y="836"/>
                  </a:cubicBezTo>
                  <a:cubicBezTo>
                    <a:pt x="528" y="836"/>
                    <a:pt x="609" y="760"/>
                    <a:pt x="614" y="695"/>
                  </a:cubicBezTo>
                  <a:cubicBezTo>
                    <a:pt x="683" y="674"/>
                    <a:pt x="734" y="606"/>
                    <a:pt x="734" y="525"/>
                  </a:cubicBezTo>
                  <a:cubicBezTo>
                    <a:pt x="734" y="489"/>
                    <a:pt x="724" y="456"/>
                    <a:pt x="706" y="428"/>
                  </a:cubicBezTo>
                  <a:close/>
                  <a:moveTo>
                    <a:pt x="649" y="629"/>
                  </a:moveTo>
                  <a:cubicBezTo>
                    <a:pt x="637" y="629"/>
                    <a:pt x="627" y="619"/>
                    <a:pt x="627" y="607"/>
                  </a:cubicBezTo>
                  <a:cubicBezTo>
                    <a:pt x="627" y="599"/>
                    <a:pt x="631" y="593"/>
                    <a:pt x="637" y="589"/>
                  </a:cubicBezTo>
                  <a:cubicBezTo>
                    <a:pt x="637" y="548"/>
                    <a:pt x="637" y="548"/>
                    <a:pt x="637" y="548"/>
                  </a:cubicBezTo>
                  <a:cubicBezTo>
                    <a:pt x="489" y="548"/>
                    <a:pt x="489" y="548"/>
                    <a:pt x="489" y="548"/>
                  </a:cubicBezTo>
                  <a:cubicBezTo>
                    <a:pt x="482" y="548"/>
                    <a:pt x="477" y="543"/>
                    <a:pt x="477" y="537"/>
                  </a:cubicBezTo>
                  <a:cubicBezTo>
                    <a:pt x="477" y="490"/>
                    <a:pt x="477" y="490"/>
                    <a:pt x="477" y="490"/>
                  </a:cubicBezTo>
                  <a:cubicBezTo>
                    <a:pt x="471" y="487"/>
                    <a:pt x="467" y="480"/>
                    <a:pt x="467" y="472"/>
                  </a:cubicBezTo>
                  <a:cubicBezTo>
                    <a:pt x="467" y="460"/>
                    <a:pt x="476" y="450"/>
                    <a:pt x="488" y="450"/>
                  </a:cubicBezTo>
                  <a:cubicBezTo>
                    <a:pt x="500" y="450"/>
                    <a:pt x="509" y="460"/>
                    <a:pt x="509" y="472"/>
                  </a:cubicBezTo>
                  <a:cubicBezTo>
                    <a:pt x="509" y="479"/>
                    <a:pt x="505" y="486"/>
                    <a:pt x="500" y="490"/>
                  </a:cubicBezTo>
                  <a:cubicBezTo>
                    <a:pt x="500" y="526"/>
                    <a:pt x="500" y="526"/>
                    <a:pt x="500" y="526"/>
                  </a:cubicBezTo>
                  <a:cubicBezTo>
                    <a:pt x="649" y="526"/>
                    <a:pt x="649" y="526"/>
                    <a:pt x="649" y="526"/>
                  </a:cubicBezTo>
                  <a:cubicBezTo>
                    <a:pt x="655" y="526"/>
                    <a:pt x="660" y="531"/>
                    <a:pt x="660" y="537"/>
                  </a:cubicBezTo>
                  <a:cubicBezTo>
                    <a:pt x="660" y="589"/>
                    <a:pt x="660" y="589"/>
                    <a:pt x="660" y="589"/>
                  </a:cubicBezTo>
                  <a:cubicBezTo>
                    <a:pt x="666" y="593"/>
                    <a:pt x="670" y="599"/>
                    <a:pt x="670" y="607"/>
                  </a:cubicBezTo>
                  <a:cubicBezTo>
                    <a:pt x="670" y="619"/>
                    <a:pt x="660" y="629"/>
                    <a:pt x="649" y="629"/>
                  </a:cubicBezTo>
                  <a:close/>
                </a:path>
              </a:pathLst>
            </a:custGeom>
            <a:solidFill>
              <a:sysClr val="windowText" lastClr="000000"/>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dirty="0">
                <a:ln>
                  <a:noFill/>
                </a:ln>
                <a:solidFill>
                  <a:prstClr val="black"/>
                </a:solidFill>
                <a:effectLst/>
                <a:uLnTx/>
                <a:uFillTx/>
                <a:latin typeface="メイリオ"/>
                <a:ea typeface="メイリオ"/>
              </a:endParaRPr>
            </a:p>
          </p:txBody>
        </p:sp>
      </p:grpSp>
      <p:grpSp>
        <p:nvGrpSpPr>
          <p:cNvPr id="144" name="bcgBugsGray_Big Data + Advanced Analytics">
            <a:extLst>
              <a:ext uri="{FF2B5EF4-FFF2-40B4-BE49-F238E27FC236}">
                <a16:creationId xmlns:a16="http://schemas.microsoft.com/office/drawing/2014/main" id="{93094C5B-866E-EAF0-5CAD-EBE02F080DF8}"/>
              </a:ext>
            </a:extLst>
          </p:cNvPr>
          <p:cNvGrpSpPr>
            <a:grpSpLocks noChangeAspect="1"/>
          </p:cNvGrpSpPr>
          <p:nvPr/>
        </p:nvGrpSpPr>
        <p:grpSpPr bwMode="auto">
          <a:xfrm>
            <a:off x="10065326" y="4976686"/>
            <a:ext cx="502920" cy="502920"/>
            <a:chOff x="1734" y="1081"/>
            <a:chExt cx="288" cy="288"/>
          </a:xfrm>
        </p:grpSpPr>
        <p:sp>
          <p:nvSpPr>
            <p:cNvPr id="145" name="AutoShape 18">
              <a:extLst>
                <a:ext uri="{FF2B5EF4-FFF2-40B4-BE49-F238E27FC236}">
                  <a16:creationId xmlns:a16="http://schemas.microsoft.com/office/drawing/2014/main" id="{FA696A91-5E48-95A4-6DFA-B8126454FD18}"/>
                </a:ext>
              </a:extLst>
            </p:cNvPr>
            <p:cNvSpPr>
              <a:spLocks noChangeAspect="1" noChangeArrowheads="1" noTextEdit="1"/>
            </p:cNvSpPr>
            <p:nvPr/>
          </p:nvSpPr>
          <p:spPr bwMode="auto">
            <a:xfrm>
              <a:off x="1734" y="1081"/>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dirty="0">
                <a:ln>
                  <a:noFill/>
                </a:ln>
                <a:solidFill>
                  <a:prstClr val="black"/>
                </a:solidFill>
                <a:effectLst/>
                <a:uLnTx/>
                <a:uFillTx/>
                <a:latin typeface="メイリオ"/>
                <a:ea typeface="メイリオ"/>
              </a:endParaRPr>
            </a:p>
          </p:txBody>
        </p:sp>
        <p:sp>
          <p:nvSpPr>
            <p:cNvPr id="146" name="Freeform 20">
              <a:extLst>
                <a:ext uri="{FF2B5EF4-FFF2-40B4-BE49-F238E27FC236}">
                  <a16:creationId xmlns:a16="http://schemas.microsoft.com/office/drawing/2014/main" id="{2FAC8731-15FC-B170-40DC-4C40E081AAFD}"/>
                </a:ext>
              </a:extLst>
            </p:cNvPr>
            <p:cNvSpPr>
              <a:spLocks noEditPoints="1"/>
            </p:cNvSpPr>
            <p:nvPr/>
          </p:nvSpPr>
          <p:spPr bwMode="auto">
            <a:xfrm>
              <a:off x="1764" y="1111"/>
              <a:ext cx="228" cy="228"/>
            </a:xfrm>
            <a:custGeom>
              <a:avLst/>
              <a:gdLst>
                <a:gd name="T0" fmla="*/ 41 w 791"/>
                <a:gd name="T1" fmla="*/ 507 h 793"/>
                <a:gd name="T2" fmla="*/ 740 w 791"/>
                <a:gd name="T3" fmla="*/ 0 h 793"/>
                <a:gd name="T4" fmla="*/ 740 w 791"/>
                <a:gd name="T5" fmla="*/ 83 h 793"/>
                <a:gd name="T6" fmla="*/ 51 w 791"/>
                <a:gd name="T7" fmla="*/ 378 h 793"/>
                <a:gd name="T8" fmla="*/ 51 w 791"/>
                <a:gd name="T9" fmla="*/ 295 h 793"/>
                <a:gd name="T10" fmla="*/ 51 w 791"/>
                <a:gd name="T11" fmla="*/ 138 h 793"/>
                <a:gd name="T12" fmla="*/ 465 w 791"/>
                <a:gd name="T13" fmla="*/ 102 h 793"/>
                <a:gd name="T14" fmla="*/ 455 w 791"/>
                <a:gd name="T15" fmla="*/ 92 h 793"/>
                <a:gd name="T16" fmla="*/ 602 w 791"/>
                <a:gd name="T17" fmla="*/ 0 h 793"/>
                <a:gd name="T18" fmla="*/ 0 w 791"/>
                <a:gd name="T19" fmla="*/ 742 h 793"/>
                <a:gd name="T20" fmla="*/ 19 w 791"/>
                <a:gd name="T21" fmla="*/ 742 h 793"/>
                <a:gd name="T22" fmla="*/ 198 w 791"/>
                <a:gd name="T23" fmla="*/ 92 h 793"/>
                <a:gd name="T24" fmla="*/ 189 w 791"/>
                <a:gd name="T25" fmla="*/ 102 h 793"/>
                <a:gd name="T26" fmla="*/ 465 w 791"/>
                <a:gd name="T27" fmla="*/ 240 h 793"/>
                <a:gd name="T28" fmla="*/ 465 w 791"/>
                <a:gd name="T29" fmla="*/ 157 h 793"/>
                <a:gd name="T30" fmla="*/ 51 w 791"/>
                <a:gd name="T31" fmla="*/ 553 h 793"/>
                <a:gd name="T32" fmla="*/ 51 w 791"/>
                <a:gd name="T33" fmla="*/ 636 h 793"/>
                <a:gd name="T34" fmla="*/ 593 w 791"/>
                <a:gd name="T35" fmla="*/ 148 h 793"/>
                <a:gd name="T36" fmla="*/ 51 w 791"/>
                <a:gd name="T37" fmla="*/ 102 h 793"/>
                <a:gd name="T38" fmla="*/ 51 w 791"/>
                <a:gd name="T39" fmla="*/ 19 h 793"/>
                <a:gd name="T40" fmla="*/ 750 w 791"/>
                <a:gd name="T41" fmla="*/ 507 h 793"/>
                <a:gd name="T42" fmla="*/ 740 w 791"/>
                <a:gd name="T43" fmla="*/ 691 h 793"/>
                <a:gd name="T44" fmla="*/ 740 w 791"/>
                <a:gd name="T45" fmla="*/ 774 h 793"/>
                <a:gd name="T46" fmla="*/ 602 w 791"/>
                <a:gd name="T47" fmla="*/ 415 h 793"/>
                <a:gd name="T48" fmla="*/ 602 w 791"/>
                <a:gd name="T49" fmla="*/ 498 h 793"/>
                <a:gd name="T50" fmla="*/ 602 w 791"/>
                <a:gd name="T51" fmla="*/ 276 h 793"/>
                <a:gd name="T52" fmla="*/ 602 w 791"/>
                <a:gd name="T53" fmla="*/ 359 h 793"/>
                <a:gd name="T54" fmla="*/ 455 w 791"/>
                <a:gd name="T55" fmla="*/ 424 h 793"/>
                <a:gd name="T56" fmla="*/ 465 w 791"/>
                <a:gd name="T57" fmla="*/ 415 h 793"/>
                <a:gd name="T58" fmla="*/ 740 w 791"/>
                <a:gd name="T59" fmla="*/ 276 h 793"/>
                <a:gd name="T60" fmla="*/ 689 w 791"/>
                <a:gd name="T61" fmla="*/ 189 h 793"/>
                <a:gd name="T62" fmla="*/ 708 w 791"/>
                <a:gd name="T63" fmla="*/ 189 h 793"/>
                <a:gd name="T64" fmla="*/ 515 w 791"/>
                <a:gd name="T65" fmla="*/ 328 h 793"/>
                <a:gd name="T66" fmla="*/ 496 w 791"/>
                <a:gd name="T67" fmla="*/ 328 h 793"/>
                <a:gd name="T68" fmla="*/ 689 w 791"/>
                <a:gd name="T69" fmla="*/ 604 h 793"/>
                <a:gd name="T70" fmla="*/ 708 w 791"/>
                <a:gd name="T71" fmla="*/ 604 h 793"/>
                <a:gd name="T72" fmla="*/ 317 w 791"/>
                <a:gd name="T73" fmla="*/ 507 h 793"/>
                <a:gd name="T74" fmla="*/ 317 w 791"/>
                <a:gd name="T75" fmla="*/ 424 h 793"/>
                <a:gd name="T76" fmla="*/ 189 w 791"/>
                <a:gd name="T77" fmla="*/ 415 h 793"/>
                <a:gd name="T78" fmla="*/ 189 w 791"/>
                <a:gd name="T79" fmla="*/ 498 h 793"/>
                <a:gd name="T80" fmla="*/ 198 w 791"/>
                <a:gd name="T81" fmla="*/ 645 h 793"/>
                <a:gd name="T82" fmla="*/ 179 w 791"/>
                <a:gd name="T83" fmla="*/ 784 h 793"/>
                <a:gd name="T84" fmla="*/ 327 w 791"/>
                <a:gd name="T85" fmla="*/ 691 h 793"/>
                <a:gd name="T86" fmla="*/ 327 w 791"/>
                <a:gd name="T87" fmla="*/ 774 h 793"/>
                <a:gd name="T88" fmla="*/ 327 w 791"/>
                <a:gd name="T89" fmla="*/ 553 h 793"/>
                <a:gd name="T90" fmla="*/ 327 w 791"/>
                <a:gd name="T91" fmla="*/ 636 h 793"/>
                <a:gd name="T92" fmla="*/ 327 w 791"/>
                <a:gd name="T93" fmla="*/ 0 h 793"/>
                <a:gd name="T94" fmla="*/ 327 w 791"/>
                <a:gd name="T95" fmla="*/ 83 h 793"/>
                <a:gd name="T96" fmla="*/ 635 w 791"/>
                <a:gd name="T97" fmla="*/ 648 h 793"/>
                <a:gd name="T98" fmla="*/ 564 w 791"/>
                <a:gd name="T99" fmla="*/ 571 h 793"/>
                <a:gd name="T100" fmla="*/ 464 w 791"/>
                <a:gd name="T101" fmla="*/ 594 h 793"/>
                <a:gd name="T102" fmla="*/ 438 w 791"/>
                <a:gd name="T103" fmla="*/ 713 h 793"/>
                <a:gd name="T104" fmla="*/ 542 w 791"/>
                <a:gd name="T105" fmla="*/ 776 h 793"/>
                <a:gd name="T106" fmla="*/ 628 w 791"/>
                <a:gd name="T107" fmla="*/ 714 h 793"/>
                <a:gd name="T108" fmla="*/ 485 w 791"/>
                <a:gd name="T109" fmla="*/ 692 h 793"/>
                <a:gd name="T110" fmla="*/ 323 w 791"/>
                <a:gd name="T111" fmla="*/ 342 h 793"/>
                <a:gd name="T112" fmla="*/ 356 w 791"/>
                <a:gd name="T113" fmla="*/ 221 h 793"/>
                <a:gd name="T114" fmla="*/ 285 w 791"/>
                <a:gd name="T115" fmla="*/ 144 h 793"/>
                <a:gd name="T116" fmla="*/ 185 w 791"/>
                <a:gd name="T117" fmla="*/ 167 h 793"/>
                <a:gd name="T118" fmla="*/ 159 w 791"/>
                <a:gd name="T119" fmla="*/ 285 h 793"/>
                <a:gd name="T120" fmla="*/ 263 w 791"/>
                <a:gd name="T121" fmla="*/ 348 h 793"/>
                <a:gd name="T122" fmla="*/ 302 w 791"/>
                <a:gd name="T123" fmla="*/ 223 h 7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91" h="793">
                  <a:moveTo>
                    <a:pt x="60" y="507"/>
                  </a:moveTo>
                  <a:cubicBezTo>
                    <a:pt x="60" y="424"/>
                    <a:pt x="60" y="424"/>
                    <a:pt x="60" y="424"/>
                  </a:cubicBezTo>
                  <a:cubicBezTo>
                    <a:pt x="60" y="419"/>
                    <a:pt x="56" y="415"/>
                    <a:pt x="51" y="415"/>
                  </a:cubicBezTo>
                  <a:cubicBezTo>
                    <a:pt x="46" y="415"/>
                    <a:pt x="41" y="419"/>
                    <a:pt x="41" y="424"/>
                  </a:cubicBezTo>
                  <a:cubicBezTo>
                    <a:pt x="41" y="507"/>
                    <a:pt x="41" y="507"/>
                    <a:pt x="41" y="507"/>
                  </a:cubicBezTo>
                  <a:cubicBezTo>
                    <a:pt x="41" y="512"/>
                    <a:pt x="46" y="517"/>
                    <a:pt x="51" y="517"/>
                  </a:cubicBezTo>
                  <a:cubicBezTo>
                    <a:pt x="56" y="517"/>
                    <a:pt x="60" y="512"/>
                    <a:pt x="60" y="507"/>
                  </a:cubicBezTo>
                  <a:close/>
                  <a:moveTo>
                    <a:pt x="740" y="102"/>
                  </a:moveTo>
                  <a:cubicBezTo>
                    <a:pt x="768" y="102"/>
                    <a:pt x="791" y="79"/>
                    <a:pt x="791" y="51"/>
                  </a:cubicBezTo>
                  <a:cubicBezTo>
                    <a:pt x="791" y="23"/>
                    <a:pt x="768" y="0"/>
                    <a:pt x="740" y="0"/>
                  </a:cubicBezTo>
                  <a:cubicBezTo>
                    <a:pt x="712" y="0"/>
                    <a:pt x="689" y="23"/>
                    <a:pt x="689" y="51"/>
                  </a:cubicBezTo>
                  <a:cubicBezTo>
                    <a:pt x="689" y="79"/>
                    <a:pt x="712" y="102"/>
                    <a:pt x="740" y="102"/>
                  </a:cubicBezTo>
                  <a:close/>
                  <a:moveTo>
                    <a:pt x="740" y="19"/>
                  </a:moveTo>
                  <a:cubicBezTo>
                    <a:pt x="758" y="19"/>
                    <a:pt x="772" y="33"/>
                    <a:pt x="772" y="51"/>
                  </a:cubicBezTo>
                  <a:cubicBezTo>
                    <a:pt x="772" y="68"/>
                    <a:pt x="758" y="83"/>
                    <a:pt x="740" y="83"/>
                  </a:cubicBezTo>
                  <a:cubicBezTo>
                    <a:pt x="722" y="83"/>
                    <a:pt x="708" y="68"/>
                    <a:pt x="708" y="51"/>
                  </a:cubicBezTo>
                  <a:cubicBezTo>
                    <a:pt x="708" y="33"/>
                    <a:pt x="722" y="19"/>
                    <a:pt x="740" y="19"/>
                  </a:cubicBezTo>
                  <a:close/>
                  <a:moveTo>
                    <a:pt x="51" y="276"/>
                  </a:moveTo>
                  <a:cubicBezTo>
                    <a:pt x="23" y="276"/>
                    <a:pt x="0" y="299"/>
                    <a:pt x="0" y="328"/>
                  </a:cubicBezTo>
                  <a:cubicBezTo>
                    <a:pt x="0" y="356"/>
                    <a:pt x="23" y="378"/>
                    <a:pt x="51" y="378"/>
                  </a:cubicBezTo>
                  <a:cubicBezTo>
                    <a:pt x="79" y="378"/>
                    <a:pt x="102" y="356"/>
                    <a:pt x="102" y="328"/>
                  </a:cubicBezTo>
                  <a:cubicBezTo>
                    <a:pt x="102" y="299"/>
                    <a:pt x="79" y="276"/>
                    <a:pt x="51" y="276"/>
                  </a:cubicBezTo>
                  <a:close/>
                  <a:moveTo>
                    <a:pt x="51" y="359"/>
                  </a:moveTo>
                  <a:cubicBezTo>
                    <a:pt x="33" y="359"/>
                    <a:pt x="19" y="345"/>
                    <a:pt x="19" y="328"/>
                  </a:cubicBezTo>
                  <a:cubicBezTo>
                    <a:pt x="19" y="310"/>
                    <a:pt x="33" y="295"/>
                    <a:pt x="51" y="295"/>
                  </a:cubicBezTo>
                  <a:cubicBezTo>
                    <a:pt x="69" y="295"/>
                    <a:pt x="83" y="310"/>
                    <a:pt x="83" y="328"/>
                  </a:cubicBezTo>
                  <a:cubicBezTo>
                    <a:pt x="83" y="345"/>
                    <a:pt x="69" y="359"/>
                    <a:pt x="51" y="359"/>
                  </a:cubicBezTo>
                  <a:close/>
                  <a:moveTo>
                    <a:pt x="60" y="231"/>
                  </a:moveTo>
                  <a:cubicBezTo>
                    <a:pt x="60" y="148"/>
                    <a:pt x="60" y="148"/>
                    <a:pt x="60" y="148"/>
                  </a:cubicBezTo>
                  <a:cubicBezTo>
                    <a:pt x="60" y="142"/>
                    <a:pt x="56" y="138"/>
                    <a:pt x="51" y="138"/>
                  </a:cubicBezTo>
                  <a:cubicBezTo>
                    <a:pt x="46" y="138"/>
                    <a:pt x="41" y="142"/>
                    <a:pt x="41" y="148"/>
                  </a:cubicBezTo>
                  <a:cubicBezTo>
                    <a:pt x="41" y="231"/>
                    <a:pt x="41" y="231"/>
                    <a:pt x="41" y="231"/>
                  </a:cubicBezTo>
                  <a:cubicBezTo>
                    <a:pt x="41" y="236"/>
                    <a:pt x="46" y="240"/>
                    <a:pt x="51" y="240"/>
                  </a:cubicBezTo>
                  <a:cubicBezTo>
                    <a:pt x="56" y="240"/>
                    <a:pt x="60" y="236"/>
                    <a:pt x="60" y="231"/>
                  </a:cubicBezTo>
                  <a:close/>
                  <a:moveTo>
                    <a:pt x="465" y="102"/>
                  </a:moveTo>
                  <a:cubicBezTo>
                    <a:pt x="470" y="102"/>
                    <a:pt x="474" y="97"/>
                    <a:pt x="474" y="92"/>
                  </a:cubicBezTo>
                  <a:cubicBezTo>
                    <a:pt x="474" y="9"/>
                    <a:pt x="474" y="9"/>
                    <a:pt x="474" y="9"/>
                  </a:cubicBezTo>
                  <a:cubicBezTo>
                    <a:pt x="474" y="4"/>
                    <a:pt x="470" y="0"/>
                    <a:pt x="465" y="0"/>
                  </a:cubicBezTo>
                  <a:cubicBezTo>
                    <a:pt x="459" y="0"/>
                    <a:pt x="455" y="4"/>
                    <a:pt x="455" y="9"/>
                  </a:cubicBezTo>
                  <a:cubicBezTo>
                    <a:pt x="455" y="92"/>
                    <a:pt x="455" y="92"/>
                    <a:pt x="455" y="92"/>
                  </a:cubicBezTo>
                  <a:cubicBezTo>
                    <a:pt x="455" y="97"/>
                    <a:pt x="459" y="102"/>
                    <a:pt x="465" y="102"/>
                  </a:cubicBezTo>
                  <a:close/>
                  <a:moveTo>
                    <a:pt x="602" y="102"/>
                  </a:moveTo>
                  <a:cubicBezTo>
                    <a:pt x="607" y="102"/>
                    <a:pt x="612" y="97"/>
                    <a:pt x="612" y="92"/>
                  </a:cubicBezTo>
                  <a:cubicBezTo>
                    <a:pt x="612" y="9"/>
                    <a:pt x="612" y="9"/>
                    <a:pt x="612" y="9"/>
                  </a:cubicBezTo>
                  <a:cubicBezTo>
                    <a:pt x="612" y="4"/>
                    <a:pt x="607" y="0"/>
                    <a:pt x="602" y="0"/>
                  </a:cubicBezTo>
                  <a:cubicBezTo>
                    <a:pt x="597" y="0"/>
                    <a:pt x="593" y="4"/>
                    <a:pt x="593" y="9"/>
                  </a:cubicBezTo>
                  <a:cubicBezTo>
                    <a:pt x="593" y="92"/>
                    <a:pt x="593" y="92"/>
                    <a:pt x="593" y="92"/>
                  </a:cubicBezTo>
                  <a:cubicBezTo>
                    <a:pt x="593" y="97"/>
                    <a:pt x="597" y="102"/>
                    <a:pt x="602" y="102"/>
                  </a:cubicBezTo>
                  <a:close/>
                  <a:moveTo>
                    <a:pt x="51" y="691"/>
                  </a:moveTo>
                  <a:cubicBezTo>
                    <a:pt x="23" y="691"/>
                    <a:pt x="0" y="714"/>
                    <a:pt x="0" y="742"/>
                  </a:cubicBezTo>
                  <a:cubicBezTo>
                    <a:pt x="0" y="770"/>
                    <a:pt x="23" y="793"/>
                    <a:pt x="51" y="793"/>
                  </a:cubicBezTo>
                  <a:cubicBezTo>
                    <a:pt x="79" y="793"/>
                    <a:pt x="102" y="770"/>
                    <a:pt x="102" y="742"/>
                  </a:cubicBezTo>
                  <a:cubicBezTo>
                    <a:pt x="102" y="714"/>
                    <a:pt x="79" y="691"/>
                    <a:pt x="51" y="691"/>
                  </a:cubicBezTo>
                  <a:close/>
                  <a:moveTo>
                    <a:pt x="51" y="774"/>
                  </a:moveTo>
                  <a:cubicBezTo>
                    <a:pt x="33" y="774"/>
                    <a:pt x="19" y="760"/>
                    <a:pt x="19" y="742"/>
                  </a:cubicBezTo>
                  <a:cubicBezTo>
                    <a:pt x="19" y="725"/>
                    <a:pt x="33" y="710"/>
                    <a:pt x="51" y="710"/>
                  </a:cubicBezTo>
                  <a:cubicBezTo>
                    <a:pt x="69" y="710"/>
                    <a:pt x="83" y="725"/>
                    <a:pt x="83" y="742"/>
                  </a:cubicBezTo>
                  <a:cubicBezTo>
                    <a:pt x="83" y="760"/>
                    <a:pt x="69" y="774"/>
                    <a:pt x="51" y="774"/>
                  </a:cubicBezTo>
                  <a:close/>
                  <a:moveTo>
                    <a:pt x="189" y="102"/>
                  </a:moveTo>
                  <a:cubicBezTo>
                    <a:pt x="194" y="102"/>
                    <a:pt x="198" y="97"/>
                    <a:pt x="198" y="92"/>
                  </a:cubicBezTo>
                  <a:cubicBezTo>
                    <a:pt x="198" y="9"/>
                    <a:pt x="198" y="9"/>
                    <a:pt x="198" y="9"/>
                  </a:cubicBezTo>
                  <a:cubicBezTo>
                    <a:pt x="198" y="4"/>
                    <a:pt x="194" y="0"/>
                    <a:pt x="189" y="0"/>
                  </a:cubicBezTo>
                  <a:cubicBezTo>
                    <a:pt x="184" y="0"/>
                    <a:pt x="179" y="4"/>
                    <a:pt x="179" y="9"/>
                  </a:cubicBezTo>
                  <a:cubicBezTo>
                    <a:pt x="179" y="92"/>
                    <a:pt x="179" y="92"/>
                    <a:pt x="179" y="92"/>
                  </a:cubicBezTo>
                  <a:cubicBezTo>
                    <a:pt x="179" y="97"/>
                    <a:pt x="184" y="102"/>
                    <a:pt x="189" y="102"/>
                  </a:cubicBezTo>
                  <a:close/>
                  <a:moveTo>
                    <a:pt x="465" y="240"/>
                  </a:moveTo>
                  <a:cubicBezTo>
                    <a:pt x="493" y="240"/>
                    <a:pt x="515" y="217"/>
                    <a:pt x="515" y="189"/>
                  </a:cubicBezTo>
                  <a:cubicBezTo>
                    <a:pt x="515" y="161"/>
                    <a:pt x="493" y="138"/>
                    <a:pt x="465" y="138"/>
                  </a:cubicBezTo>
                  <a:cubicBezTo>
                    <a:pt x="436" y="138"/>
                    <a:pt x="413" y="161"/>
                    <a:pt x="413" y="189"/>
                  </a:cubicBezTo>
                  <a:cubicBezTo>
                    <a:pt x="413" y="217"/>
                    <a:pt x="436" y="240"/>
                    <a:pt x="465" y="240"/>
                  </a:cubicBezTo>
                  <a:close/>
                  <a:moveTo>
                    <a:pt x="465" y="157"/>
                  </a:moveTo>
                  <a:cubicBezTo>
                    <a:pt x="482" y="157"/>
                    <a:pt x="496" y="172"/>
                    <a:pt x="496" y="189"/>
                  </a:cubicBezTo>
                  <a:cubicBezTo>
                    <a:pt x="496" y="207"/>
                    <a:pt x="482" y="221"/>
                    <a:pt x="465" y="221"/>
                  </a:cubicBezTo>
                  <a:cubicBezTo>
                    <a:pt x="447" y="221"/>
                    <a:pt x="432" y="207"/>
                    <a:pt x="432" y="189"/>
                  </a:cubicBezTo>
                  <a:cubicBezTo>
                    <a:pt x="432" y="172"/>
                    <a:pt x="447" y="157"/>
                    <a:pt x="465" y="157"/>
                  </a:cubicBezTo>
                  <a:close/>
                  <a:moveTo>
                    <a:pt x="51" y="553"/>
                  </a:moveTo>
                  <a:cubicBezTo>
                    <a:pt x="23" y="553"/>
                    <a:pt x="0" y="576"/>
                    <a:pt x="0" y="604"/>
                  </a:cubicBezTo>
                  <a:cubicBezTo>
                    <a:pt x="0" y="632"/>
                    <a:pt x="23" y="655"/>
                    <a:pt x="51" y="655"/>
                  </a:cubicBezTo>
                  <a:cubicBezTo>
                    <a:pt x="79" y="655"/>
                    <a:pt x="102" y="632"/>
                    <a:pt x="102" y="604"/>
                  </a:cubicBezTo>
                  <a:cubicBezTo>
                    <a:pt x="102" y="576"/>
                    <a:pt x="79" y="553"/>
                    <a:pt x="51" y="553"/>
                  </a:cubicBezTo>
                  <a:close/>
                  <a:moveTo>
                    <a:pt x="51" y="636"/>
                  </a:moveTo>
                  <a:cubicBezTo>
                    <a:pt x="33" y="636"/>
                    <a:pt x="19" y="621"/>
                    <a:pt x="19" y="604"/>
                  </a:cubicBezTo>
                  <a:cubicBezTo>
                    <a:pt x="19" y="586"/>
                    <a:pt x="33" y="572"/>
                    <a:pt x="51" y="572"/>
                  </a:cubicBezTo>
                  <a:cubicBezTo>
                    <a:pt x="69" y="572"/>
                    <a:pt x="83" y="586"/>
                    <a:pt x="83" y="604"/>
                  </a:cubicBezTo>
                  <a:cubicBezTo>
                    <a:pt x="83" y="621"/>
                    <a:pt x="69" y="636"/>
                    <a:pt x="51" y="636"/>
                  </a:cubicBezTo>
                  <a:close/>
                  <a:moveTo>
                    <a:pt x="602" y="240"/>
                  </a:moveTo>
                  <a:cubicBezTo>
                    <a:pt x="607" y="240"/>
                    <a:pt x="612" y="236"/>
                    <a:pt x="612" y="231"/>
                  </a:cubicBezTo>
                  <a:cubicBezTo>
                    <a:pt x="612" y="148"/>
                    <a:pt x="612" y="148"/>
                    <a:pt x="612" y="148"/>
                  </a:cubicBezTo>
                  <a:cubicBezTo>
                    <a:pt x="612" y="142"/>
                    <a:pt x="607" y="138"/>
                    <a:pt x="602" y="138"/>
                  </a:cubicBezTo>
                  <a:cubicBezTo>
                    <a:pt x="597" y="138"/>
                    <a:pt x="593" y="142"/>
                    <a:pt x="593" y="148"/>
                  </a:cubicBezTo>
                  <a:cubicBezTo>
                    <a:pt x="593" y="231"/>
                    <a:pt x="593" y="231"/>
                    <a:pt x="593" y="231"/>
                  </a:cubicBezTo>
                  <a:cubicBezTo>
                    <a:pt x="593" y="236"/>
                    <a:pt x="597" y="240"/>
                    <a:pt x="602" y="240"/>
                  </a:cubicBezTo>
                  <a:close/>
                  <a:moveTo>
                    <a:pt x="51" y="0"/>
                  </a:moveTo>
                  <a:cubicBezTo>
                    <a:pt x="23" y="0"/>
                    <a:pt x="0" y="23"/>
                    <a:pt x="0" y="51"/>
                  </a:cubicBezTo>
                  <a:cubicBezTo>
                    <a:pt x="0" y="79"/>
                    <a:pt x="23" y="102"/>
                    <a:pt x="51" y="102"/>
                  </a:cubicBezTo>
                  <a:cubicBezTo>
                    <a:pt x="79" y="102"/>
                    <a:pt x="102" y="79"/>
                    <a:pt x="102" y="51"/>
                  </a:cubicBezTo>
                  <a:cubicBezTo>
                    <a:pt x="102" y="23"/>
                    <a:pt x="79" y="0"/>
                    <a:pt x="51" y="0"/>
                  </a:cubicBezTo>
                  <a:close/>
                  <a:moveTo>
                    <a:pt x="51" y="83"/>
                  </a:moveTo>
                  <a:cubicBezTo>
                    <a:pt x="33" y="83"/>
                    <a:pt x="19" y="68"/>
                    <a:pt x="19" y="51"/>
                  </a:cubicBezTo>
                  <a:cubicBezTo>
                    <a:pt x="19" y="33"/>
                    <a:pt x="33" y="19"/>
                    <a:pt x="51" y="19"/>
                  </a:cubicBezTo>
                  <a:cubicBezTo>
                    <a:pt x="69" y="19"/>
                    <a:pt x="83" y="33"/>
                    <a:pt x="83" y="51"/>
                  </a:cubicBezTo>
                  <a:cubicBezTo>
                    <a:pt x="83" y="68"/>
                    <a:pt x="69" y="83"/>
                    <a:pt x="51" y="83"/>
                  </a:cubicBezTo>
                  <a:close/>
                  <a:moveTo>
                    <a:pt x="731" y="507"/>
                  </a:moveTo>
                  <a:cubicBezTo>
                    <a:pt x="731" y="512"/>
                    <a:pt x="735" y="517"/>
                    <a:pt x="740" y="517"/>
                  </a:cubicBezTo>
                  <a:cubicBezTo>
                    <a:pt x="745" y="517"/>
                    <a:pt x="750" y="512"/>
                    <a:pt x="750" y="507"/>
                  </a:cubicBezTo>
                  <a:cubicBezTo>
                    <a:pt x="750" y="424"/>
                    <a:pt x="750" y="424"/>
                    <a:pt x="750" y="424"/>
                  </a:cubicBezTo>
                  <a:cubicBezTo>
                    <a:pt x="750" y="419"/>
                    <a:pt x="745" y="415"/>
                    <a:pt x="740" y="415"/>
                  </a:cubicBezTo>
                  <a:cubicBezTo>
                    <a:pt x="735" y="415"/>
                    <a:pt x="731" y="419"/>
                    <a:pt x="731" y="424"/>
                  </a:cubicBezTo>
                  <a:cubicBezTo>
                    <a:pt x="731" y="507"/>
                    <a:pt x="731" y="507"/>
                    <a:pt x="731" y="507"/>
                  </a:cubicBezTo>
                  <a:close/>
                  <a:moveTo>
                    <a:pt x="740" y="691"/>
                  </a:moveTo>
                  <a:cubicBezTo>
                    <a:pt x="712" y="691"/>
                    <a:pt x="689" y="714"/>
                    <a:pt x="689" y="742"/>
                  </a:cubicBezTo>
                  <a:cubicBezTo>
                    <a:pt x="689" y="770"/>
                    <a:pt x="712" y="793"/>
                    <a:pt x="740" y="793"/>
                  </a:cubicBezTo>
                  <a:cubicBezTo>
                    <a:pt x="768" y="793"/>
                    <a:pt x="791" y="770"/>
                    <a:pt x="791" y="742"/>
                  </a:cubicBezTo>
                  <a:cubicBezTo>
                    <a:pt x="791" y="714"/>
                    <a:pt x="768" y="691"/>
                    <a:pt x="740" y="691"/>
                  </a:cubicBezTo>
                  <a:close/>
                  <a:moveTo>
                    <a:pt x="740" y="774"/>
                  </a:moveTo>
                  <a:cubicBezTo>
                    <a:pt x="722" y="774"/>
                    <a:pt x="708" y="760"/>
                    <a:pt x="708" y="742"/>
                  </a:cubicBezTo>
                  <a:cubicBezTo>
                    <a:pt x="708" y="725"/>
                    <a:pt x="722" y="710"/>
                    <a:pt x="740" y="710"/>
                  </a:cubicBezTo>
                  <a:cubicBezTo>
                    <a:pt x="758" y="710"/>
                    <a:pt x="772" y="725"/>
                    <a:pt x="772" y="742"/>
                  </a:cubicBezTo>
                  <a:cubicBezTo>
                    <a:pt x="772" y="760"/>
                    <a:pt x="758" y="774"/>
                    <a:pt x="740" y="774"/>
                  </a:cubicBezTo>
                  <a:close/>
                  <a:moveTo>
                    <a:pt x="602" y="415"/>
                  </a:moveTo>
                  <a:cubicBezTo>
                    <a:pt x="574" y="415"/>
                    <a:pt x="551" y="437"/>
                    <a:pt x="551" y="466"/>
                  </a:cubicBezTo>
                  <a:cubicBezTo>
                    <a:pt x="551" y="494"/>
                    <a:pt x="574" y="517"/>
                    <a:pt x="602" y="517"/>
                  </a:cubicBezTo>
                  <a:cubicBezTo>
                    <a:pt x="630" y="517"/>
                    <a:pt x="653" y="494"/>
                    <a:pt x="653" y="466"/>
                  </a:cubicBezTo>
                  <a:cubicBezTo>
                    <a:pt x="653" y="437"/>
                    <a:pt x="630" y="415"/>
                    <a:pt x="602" y="415"/>
                  </a:cubicBezTo>
                  <a:close/>
                  <a:moveTo>
                    <a:pt x="602" y="498"/>
                  </a:moveTo>
                  <a:cubicBezTo>
                    <a:pt x="585" y="498"/>
                    <a:pt x="570" y="483"/>
                    <a:pt x="570" y="466"/>
                  </a:cubicBezTo>
                  <a:cubicBezTo>
                    <a:pt x="570" y="448"/>
                    <a:pt x="585" y="434"/>
                    <a:pt x="602" y="434"/>
                  </a:cubicBezTo>
                  <a:cubicBezTo>
                    <a:pt x="620" y="434"/>
                    <a:pt x="634" y="448"/>
                    <a:pt x="634" y="466"/>
                  </a:cubicBezTo>
                  <a:cubicBezTo>
                    <a:pt x="634" y="483"/>
                    <a:pt x="620" y="498"/>
                    <a:pt x="602" y="498"/>
                  </a:cubicBezTo>
                  <a:close/>
                  <a:moveTo>
                    <a:pt x="602" y="276"/>
                  </a:moveTo>
                  <a:cubicBezTo>
                    <a:pt x="574" y="276"/>
                    <a:pt x="551" y="299"/>
                    <a:pt x="551" y="328"/>
                  </a:cubicBezTo>
                  <a:cubicBezTo>
                    <a:pt x="551" y="356"/>
                    <a:pt x="574" y="378"/>
                    <a:pt x="602" y="378"/>
                  </a:cubicBezTo>
                  <a:cubicBezTo>
                    <a:pt x="630" y="378"/>
                    <a:pt x="653" y="356"/>
                    <a:pt x="653" y="328"/>
                  </a:cubicBezTo>
                  <a:cubicBezTo>
                    <a:pt x="653" y="299"/>
                    <a:pt x="630" y="276"/>
                    <a:pt x="602" y="276"/>
                  </a:cubicBezTo>
                  <a:close/>
                  <a:moveTo>
                    <a:pt x="602" y="359"/>
                  </a:moveTo>
                  <a:cubicBezTo>
                    <a:pt x="585" y="359"/>
                    <a:pt x="570" y="345"/>
                    <a:pt x="570" y="328"/>
                  </a:cubicBezTo>
                  <a:cubicBezTo>
                    <a:pt x="570" y="310"/>
                    <a:pt x="585" y="295"/>
                    <a:pt x="602" y="295"/>
                  </a:cubicBezTo>
                  <a:cubicBezTo>
                    <a:pt x="620" y="295"/>
                    <a:pt x="634" y="310"/>
                    <a:pt x="634" y="328"/>
                  </a:cubicBezTo>
                  <a:cubicBezTo>
                    <a:pt x="634" y="345"/>
                    <a:pt x="620" y="359"/>
                    <a:pt x="602" y="359"/>
                  </a:cubicBezTo>
                  <a:close/>
                  <a:moveTo>
                    <a:pt x="455" y="424"/>
                  </a:moveTo>
                  <a:cubicBezTo>
                    <a:pt x="455" y="507"/>
                    <a:pt x="455" y="507"/>
                    <a:pt x="455" y="507"/>
                  </a:cubicBezTo>
                  <a:cubicBezTo>
                    <a:pt x="455" y="512"/>
                    <a:pt x="459" y="517"/>
                    <a:pt x="465" y="517"/>
                  </a:cubicBezTo>
                  <a:cubicBezTo>
                    <a:pt x="470" y="517"/>
                    <a:pt x="474" y="512"/>
                    <a:pt x="474" y="507"/>
                  </a:cubicBezTo>
                  <a:cubicBezTo>
                    <a:pt x="474" y="424"/>
                    <a:pt x="474" y="424"/>
                    <a:pt x="474" y="424"/>
                  </a:cubicBezTo>
                  <a:cubicBezTo>
                    <a:pt x="474" y="419"/>
                    <a:pt x="470" y="415"/>
                    <a:pt x="465" y="415"/>
                  </a:cubicBezTo>
                  <a:cubicBezTo>
                    <a:pt x="459" y="415"/>
                    <a:pt x="455" y="419"/>
                    <a:pt x="455" y="424"/>
                  </a:cubicBezTo>
                  <a:close/>
                  <a:moveTo>
                    <a:pt x="740" y="378"/>
                  </a:moveTo>
                  <a:cubicBezTo>
                    <a:pt x="745" y="378"/>
                    <a:pt x="750" y="374"/>
                    <a:pt x="750" y="369"/>
                  </a:cubicBezTo>
                  <a:cubicBezTo>
                    <a:pt x="750" y="286"/>
                    <a:pt x="750" y="286"/>
                    <a:pt x="750" y="286"/>
                  </a:cubicBezTo>
                  <a:cubicBezTo>
                    <a:pt x="750" y="281"/>
                    <a:pt x="745" y="276"/>
                    <a:pt x="740" y="276"/>
                  </a:cubicBezTo>
                  <a:cubicBezTo>
                    <a:pt x="735" y="276"/>
                    <a:pt x="731" y="281"/>
                    <a:pt x="731" y="286"/>
                  </a:cubicBezTo>
                  <a:cubicBezTo>
                    <a:pt x="731" y="369"/>
                    <a:pt x="731" y="369"/>
                    <a:pt x="731" y="369"/>
                  </a:cubicBezTo>
                  <a:cubicBezTo>
                    <a:pt x="731" y="374"/>
                    <a:pt x="735" y="378"/>
                    <a:pt x="740" y="378"/>
                  </a:cubicBezTo>
                  <a:close/>
                  <a:moveTo>
                    <a:pt x="740" y="138"/>
                  </a:moveTo>
                  <a:cubicBezTo>
                    <a:pt x="712" y="138"/>
                    <a:pt x="689" y="161"/>
                    <a:pt x="689" y="189"/>
                  </a:cubicBezTo>
                  <a:cubicBezTo>
                    <a:pt x="689" y="217"/>
                    <a:pt x="712" y="240"/>
                    <a:pt x="740" y="240"/>
                  </a:cubicBezTo>
                  <a:cubicBezTo>
                    <a:pt x="768" y="240"/>
                    <a:pt x="791" y="217"/>
                    <a:pt x="791" y="189"/>
                  </a:cubicBezTo>
                  <a:cubicBezTo>
                    <a:pt x="791" y="161"/>
                    <a:pt x="768" y="138"/>
                    <a:pt x="740" y="138"/>
                  </a:cubicBezTo>
                  <a:close/>
                  <a:moveTo>
                    <a:pt x="740" y="221"/>
                  </a:moveTo>
                  <a:cubicBezTo>
                    <a:pt x="722" y="221"/>
                    <a:pt x="708" y="207"/>
                    <a:pt x="708" y="189"/>
                  </a:cubicBezTo>
                  <a:cubicBezTo>
                    <a:pt x="708" y="172"/>
                    <a:pt x="722" y="157"/>
                    <a:pt x="740" y="157"/>
                  </a:cubicBezTo>
                  <a:cubicBezTo>
                    <a:pt x="758" y="157"/>
                    <a:pt x="772" y="172"/>
                    <a:pt x="772" y="189"/>
                  </a:cubicBezTo>
                  <a:cubicBezTo>
                    <a:pt x="772" y="207"/>
                    <a:pt x="758" y="221"/>
                    <a:pt x="740" y="221"/>
                  </a:cubicBezTo>
                  <a:close/>
                  <a:moveTo>
                    <a:pt x="465" y="378"/>
                  </a:moveTo>
                  <a:cubicBezTo>
                    <a:pt x="493" y="378"/>
                    <a:pt x="515" y="356"/>
                    <a:pt x="515" y="328"/>
                  </a:cubicBezTo>
                  <a:cubicBezTo>
                    <a:pt x="515" y="299"/>
                    <a:pt x="493" y="276"/>
                    <a:pt x="465" y="276"/>
                  </a:cubicBezTo>
                  <a:cubicBezTo>
                    <a:pt x="436" y="276"/>
                    <a:pt x="413" y="299"/>
                    <a:pt x="413" y="328"/>
                  </a:cubicBezTo>
                  <a:cubicBezTo>
                    <a:pt x="413" y="356"/>
                    <a:pt x="436" y="378"/>
                    <a:pt x="465" y="378"/>
                  </a:cubicBezTo>
                  <a:close/>
                  <a:moveTo>
                    <a:pt x="465" y="295"/>
                  </a:moveTo>
                  <a:cubicBezTo>
                    <a:pt x="482" y="295"/>
                    <a:pt x="496" y="310"/>
                    <a:pt x="496" y="328"/>
                  </a:cubicBezTo>
                  <a:cubicBezTo>
                    <a:pt x="496" y="345"/>
                    <a:pt x="482" y="359"/>
                    <a:pt x="465" y="359"/>
                  </a:cubicBezTo>
                  <a:cubicBezTo>
                    <a:pt x="447" y="359"/>
                    <a:pt x="432" y="345"/>
                    <a:pt x="432" y="328"/>
                  </a:cubicBezTo>
                  <a:cubicBezTo>
                    <a:pt x="432" y="310"/>
                    <a:pt x="447" y="295"/>
                    <a:pt x="465" y="295"/>
                  </a:cubicBezTo>
                  <a:close/>
                  <a:moveTo>
                    <a:pt x="740" y="553"/>
                  </a:moveTo>
                  <a:cubicBezTo>
                    <a:pt x="712" y="553"/>
                    <a:pt x="689" y="576"/>
                    <a:pt x="689" y="604"/>
                  </a:cubicBezTo>
                  <a:cubicBezTo>
                    <a:pt x="689" y="632"/>
                    <a:pt x="712" y="655"/>
                    <a:pt x="740" y="655"/>
                  </a:cubicBezTo>
                  <a:cubicBezTo>
                    <a:pt x="768" y="655"/>
                    <a:pt x="791" y="632"/>
                    <a:pt x="791" y="604"/>
                  </a:cubicBezTo>
                  <a:cubicBezTo>
                    <a:pt x="791" y="576"/>
                    <a:pt x="768" y="553"/>
                    <a:pt x="740" y="553"/>
                  </a:cubicBezTo>
                  <a:close/>
                  <a:moveTo>
                    <a:pt x="740" y="636"/>
                  </a:moveTo>
                  <a:cubicBezTo>
                    <a:pt x="722" y="636"/>
                    <a:pt x="708" y="621"/>
                    <a:pt x="708" y="604"/>
                  </a:cubicBezTo>
                  <a:cubicBezTo>
                    <a:pt x="708" y="586"/>
                    <a:pt x="722" y="572"/>
                    <a:pt x="740" y="572"/>
                  </a:cubicBezTo>
                  <a:cubicBezTo>
                    <a:pt x="758" y="572"/>
                    <a:pt x="772" y="586"/>
                    <a:pt x="772" y="604"/>
                  </a:cubicBezTo>
                  <a:cubicBezTo>
                    <a:pt x="772" y="621"/>
                    <a:pt x="758" y="636"/>
                    <a:pt x="740" y="636"/>
                  </a:cubicBezTo>
                  <a:close/>
                  <a:moveTo>
                    <a:pt x="317" y="424"/>
                  </a:moveTo>
                  <a:cubicBezTo>
                    <a:pt x="317" y="507"/>
                    <a:pt x="317" y="507"/>
                    <a:pt x="317" y="507"/>
                  </a:cubicBezTo>
                  <a:cubicBezTo>
                    <a:pt x="317" y="512"/>
                    <a:pt x="321" y="517"/>
                    <a:pt x="327" y="517"/>
                  </a:cubicBezTo>
                  <a:cubicBezTo>
                    <a:pt x="332" y="517"/>
                    <a:pt x="336" y="512"/>
                    <a:pt x="336" y="507"/>
                  </a:cubicBezTo>
                  <a:cubicBezTo>
                    <a:pt x="336" y="424"/>
                    <a:pt x="336" y="424"/>
                    <a:pt x="336" y="424"/>
                  </a:cubicBezTo>
                  <a:cubicBezTo>
                    <a:pt x="336" y="419"/>
                    <a:pt x="332" y="415"/>
                    <a:pt x="327" y="415"/>
                  </a:cubicBezTo>
                  <a:cubicBezTo>
                    <a:pt x="321" y="415"/>
                    <a:pt x="317" y="419"/>
                    <a:pt x="317" y="424"/>
                  </a:cubicBezTo>
                  <a:close/>
                  <a:moveTo>
                    <a:pt x="189" y="415"/>
                  </a:moveTo>
                  <a:cubicBezTo>
                    <a:pt x="161" y="415"/>
                    <a:pt x="138" y="437"/>
                    <a:pt x="138" y="466"/>
                  </a:cubicBezTo>
                  <a:cubicBezTo>
                    <a:pt x="138" y="494"/>
                    <a:pt x="161" y="517"/>
                    <a:pt x="189" y="517"/>
                  </a:cubicBezTo>
                  <a:cubicBezTo>
                    <a:pt x="217" y="517"/>
                    <a:pt x="240" y="494"/>
                    <a:pt x="240" y="466"/>
                  </a:cubicBezTo>
                  <a:cubicBezTo>
                    <a:pt x="240" y="437"/>
                    <a:pt x="217" y="415"/>
                    <a:pt x="189" y="415"/>
                  </a:cubicBezTo>
                  <a:close/>
                  <a:moveTo>
                    <a:pt x="189" y="498"/>
                  </a:moveTo>
                  <a:cubicBezTo>
                    <a:pt x="171" y="498"/>
                    <a:pt x="157" y="483"/>
                    <a:pt x="157" y="466"/>
                  </a:cubicBezTo>
                  <a:cubicBezTo>
                    <a:pt x="157" y="448"/>
                    <a:pt x="171" y="434"/>
                    <a:pt x="189" y="434"/>
                  </a:cubicBezTo>
                  <a:cubicBezTo>
                    <a:pt x="206" y="434"/>
                    <a:pt x="221" y="448"/>
                    <a:pt x="221" y="466"/>
                  </a:cubicBezTo>
                  <a:cubicBezTo>
                    <a:pt x="221" y="483"/>
                    <a:pt x="206" y="498"/>
                    <a:pt x="189" y="498"/>
                  </a:cubicBezTo>
                  <a:close/>
                  <a:moveTo>
                    <a:pt x="189" y="553"/>
                  </a:moveTo>
                  <a:cubicBezTo>
                    <a:pt x="184" y="553"/>
                    <a:pt x="179" y="557"/>
                    <a:pt x="179" y="562"/>
                  </a:cubicBezTo>
                  <a:cubicBezTo>
                    <a:pt x="179" y="645"/>
                    <a:pt x="179" y="645"/>
                    <a:pt x="179" y="645"/>
                  </a:cubicBezTo>
                  <a:cubicBezTo>
                    <a:pt x="179" y="651"/>
                    <a:pt x="184" y="655"/>
                    <a:pt x="189" y="655"/>
                  </a:cubicBezTo>
                  <a:cubicBezTo>
                    <a:pt x="194" y="655"/>
                    <a:pt x="198" y="651"/>
                    <a:pt x="198" y="645"/>
                  </a:cubicBezTo>
                  <a:cubicBezTo>
                    <a:pt x="198" y="562"/>
                    <a:pt x="198" y="562"/>
                    <a:pt x="198" y="562"/>
                  </a:cubicBezTo>
                  <a:cubicBezTo>
                    <a:pt x="198" y="557"/>
                    <a:pt x="194" y="553"/>
                    <a:pt x="189" y="553"/>
                  </a:cubicBezTo>
                  <a:close/>
                  <a:moveTo>
                    <a:pt x="189" y="691"/>
                  </a:moveTo>
                  <a:cubicBezTo>
                    <a:pt x="184" y="691"/>
                    <a:pt x="179" y="696"/>
                    <a:pt x="179" y="701"/>
                  </a:cubicBezTo>
                  <a:cubicBezTo>
                    <a:pt x="179" y="784"/>
                    <a:pt x="179" y="784"/>
                    <a:pt x="179" y="784"/>
                  </a:cubicBezTo>
                  <a:cubicBezTo>
                    <a:pt x="179" y="789"/>
                    <a:pt x="184" y="793"/>
                    <a:pt x="189" y="793"/>
                  </a:cubicBezTo>
                  <a:cubicBezTo>
                    <a:pt x="194" y="793"/>
                    <a:pt x="198" y="789"/>
                    <a:pt x="198" y="784"/>
                  </a:cubicBezTo>
                  <a:cubicBezTo>
                    <a:pt x="198" y="701"/>
                    <a:pt x="198" y="701"/>
                    <a:pt x="198" y="701"/>
                  </a:cubicBezTo>
                  <a:cubicBezTo>
                    <a:pt x="198" y="696"/>
                    <a:pt x="194" y="691"/>
                    <a:pt x="189" y="691"/>
                  </a:cubicBezTo>
                  <a:close/>
                  <a:moveTo>
                    <a:pt x="327" y="691"/>
                  </a:moveTo>
                  <a:cubicBezTo>
                    <a:pt x="298" y="691"/>
                    <a:pt x="276" y="714"/>
                    <a:pt x="276" y="742"/>
                  </a:cubicBezTo>
                  <a:cubicBezTo>
                    <a:pt x="276" y="770"/>
                    <a:pt x="298" y="793"/>
                    <a:pt x="327" y="793"/>
                  </a:cubicBezTo>
                  <a:cubicBezTo>
                    <a:pt x="355" y="793"/>
                    <a:pt x="378" y="770"/>
                    <a:pt x="378" y="742"/>
                  </a:cubicBezTo>
                  <a:cubicBezTo>
                    <a:pt x="378" y="714"/>
                    <a:pt x="355" y="691"/>
                    <a:pt x="327" y="691"/>
                  </a:cubicBezTo>
                  <a:close/>
                  <a:moveTo>
                    <a:pt x="327" y="774"/>
                  </a:moveTo>
                  <a:cubicBezTo>
                    <a:pt x="309" y="774"/>
                    <a:pt x="295" y="760"/>
                    <a:pt x="295" y="742"/>
                  </a:cubicBezTo>
                  <a:cubicBezTo>
                    <a:pt x="295" y="725"/>
                    <a:pt x="309" y="710"/>
                    <a:pt x="327" y="710"/>
                  </a:cubicBezTo>
                  <a:cubicBezTo>
                    <a:pt x="344" y="710"/>
                    <a:pt x="359" y="725"/>
                    <a:pt x="359" y="742"/>
                  </a:cubicBezTo>
                  <a:cubicBezTo>
                    <a:pt x="359" y="760"/>
                    <a:pt x="344" y="774"/>
                    <a:pt x="327" y="774"/>
                  </a:cubicBezTo>
                  <a:close/>
                  <a:moveTo>
                    <a:pt x="327" y="553"/>
                  </a:moveTo>
                  <a:cubicBezTo>
                    <a:pt x="298" y="553"/>
                    <a:pt x="276" y="576"/>
                    <a:pt x="276" y="604"/>
                  </a:cubicBezTo>
                  <a:cubicBezTo>
                    <a:pt x="276" y="632"/>
                    <a:pt x="298" y="655"/>
                    <a:pt x="327" y="655"/>
                  </a:cubicBezTo>
                  <a:cubicBezTo>
                    <a:pt x="355" y="655"/>
                    <a:pt x="378" y="632"/>
                    <a:pt x="378" y="604"/>
                  </a:cubicBezTo>
                  <a:cubicBezTo>
                    <a:pt x="378" y="576"/>
                    <a:pt x="355" y="553"/>
                    <a:pt x="327" y="553"/>
                  </a:cubicBezTo>
                  <a:close/>
                  <a:moveTo>
                    <a:pt x="327" y="636"/>
                  </a:moveTo>
                  <a:cubicBezTo>
                    <a:pt x="309" y="636"/>
                    <a:pt x="295" y="621"/>
                    <a:pt x="295" y="604"/>
                  </a:cubicBezTo>
                  <a:cubicBezTo>
                    <a:pt x="295" y="586"/>
                    <a:pt x="309" y="572"/>
                    <a:pt x="327" y="572"/>
                  </a:cubicBezTo>
                  <a:cubicBezTo>
                    <a:pt x="344" y="572"/>
                    <a:pt x="359" y="586"/>
                    <a:pt x="359" y="604"/>
                  </a:cubicBezTo>
                  <a:cubicBezTo>
                    <a:pt x="359" y="621"/>
                    <a:pt x="344" y="636"/>
                    <a:pt x="327" y="636"/>
                  </a:cubicBezTo>
                  <a:close/>
                  <a:moveTo>
                    <a:pt x="327" y="0"/>
                  </a:moveTo>
                  <a:cubicBezTo>
                    <a:pt x="298" y="0"/>
                    <a:pt x="276" y="23"/>
                    <a:pt x="276" y="51"/>
                  </a:cubicBezTo>
                  <a:cubicBezTo>
                    <a:pt x="276" y="79"/>
                    <a:pt x="298" y="102"/>
                    <a:pt x="327" y="102"/>
                  </a:cubicBezTo>
                  <a:cubicBezTo>
                    <a:pt x="355" y="102"/>
                    <a:pt x="378" y="79"/>
                    <a:pt x="378" y="51"/>
                  </a:cubicBezTo>
                  <a:cubicBezTo>
                    <a:pt x="378" y="23"/>
                    <a:pt x="355" y="0"/>
                    <a:pt x="327" y="0"/>
                  </a:cubicBezTo>
                  <a:close/>
                  <a:moveTo>
                    <a:pt x="327" y="83"/>
                  </a:moveTo>
                  <a:cubicBezTo>
                    <a:pt x="309" y="83"/>
                    <a:pt x="295" y="68"/>
                    <a:pt x="295" y="51"/>
                  </a:cubicBezTo>
                  <a:cubicBezTo>
                    <a:pt x="295" y="33"/>
                    <a:pt x="309" y="19"/>
                    <a:pt x="327" y="19"/>
                  </a:cubicBezTo>
                  <a:cubicBezTo>
                    <a:pt x="344" y="19"/>
                    <a:pt x="359" y="33"/>
                    <a:pt x="359" y="51"/>
                  </a:cubicBezTo>
                  <a:cubicBezTo>
                    <a:pt x="359" y="68"/>
                    <a:pt x="344" y="83"/>
                    <a:pt x="327" y="83"/>
                  </a:cubicBezTo>
                  <a:close/>
                  <a:moveTo>
                    <a:pt x="635" y="648"/>
                  </a:moveTo>
                  <a:cubicBezTo>
                    <a:pt x="633" y="642"/>
                    <a:pt x="631" y="636"/>
                    <a:pt x="629" y="629"/>
                  </a:cubicBezTo>
                  <a:cubicBezTo>
                    <a:pt x="626" y="623"/>
                    <a:pt x="622" y="616"/>
                    <a:pt x="618" y="610"/>
                  </a:cubicBezTo>
                  <a:cubicBezTo>
                    <a:pt x="622" y="591"/>
                    <a:pt x="622" y="591"/>
                    <a:pt x="622" y="591"/>
                  </a:cubicBezTo>
                  <a:cubicBezTo>
                    <a:pt x="611" y="578"/>
                    <a:pt x="597" y="568"/>
                    <a:pt x="581" y="561"/>
                  </a:cubicBezTo>
                  <a:cubicBezTo>
                    <a:pt x="564" y="571"/>
                    <a:pt x="564" y="571"/>
                    <a:pt x="564" y="571"/>
                  </a:cubicBezTo>
                  <a:cubicBezTo>
                    <a:pt x="551" y="567"/>
                    <a:pt x="538" y="566"/>
                    <a:pt x="525" y="566"/>
                  </a:cubicBezTo>
                  <a:cubicBezTo>
                    <a:pt x="511" y="553"/>
                    <a:pt x="511" y="553"/>
                    <a:pt x="511" y="553"/>
                  </a:cubicBezTo>
                  <a:cubicBezTo>
                    <a:pt x="502" y="555"/>
                    <a:pt x="494" y="557"/>
                    <a:pt x="486" y="560"/>
                  </a:cubicBezTo>
                  <a:cubicBezTo>
                    <a:pt x="478" y="564"/>
                    <a:pt x="470" y="568"/>
                    <a:pt x="464" y="573"/>
                  </a:cubicBezTo>
                  <a:cubicBezTo>
                    <a:pt x="464" y="594"/>
                    <a:pt x="464" y="594"/>
                    <a:pt x="464" y="594"/>
                  </a:cubicBezTo>
                  <a:cubicBezTo>
                    <a:pt x="454" y="603"/>
                    <a:pt x="446" y="613"/>
                    <a:pt x="440" y="625"/>
                  </a:cubicBezTo>
                  <a:cubicBezTo>
                    <a:pt x="421" y="631"/>
                    <a:pt x="421" y="631"/>
                    <a:pt x="421" y="631"/>
                  </a:cubicBezTo>
                  <a:cubicBezTo>
                    <a:pt x="415" y="647"/>
                    <a:pt x="413" y="664"/>
                    <a:pt x="414" y="682"/>
                  </a:cubicBezTo>
                  <a:cubicBezTo>
                    <a:pt x="431" y="692"/>
                    <a:pt x="431" y="692"/>
                    <a:pt x="431" y="692"/>
                  </a:cubicBezTo>
                  <a:cubicBezTo>
                    <a:pt x="433" y="699"/>
                    <a:pt x="435" y="706"/>
                    <a:pt x="438" y="713"/>
                  </a:cubicBezTo>
                  <a:cubicBezTo>
                    <a:pt x="441" y="719"/>
                    <a:pt x="444" y="725"/>
                    <a:pt x="448" y="731"/>
                  </a:cubicBezTo>
                  <a:cubicBezTo>
                    <a:pt x="443" y="750"/>
                    <a:pt x="443" y="750"/>
                    <a:pt x="443" y="750"/>
                  </a:cubicBezTo>
                  <a:cubicBezTo>
                    <a:pt x="454" y="763"/>
                    <a:pt x="468" y="773"/>
                    <a:pt x="482" y="780"/>
                  </a:cubicBezTo>
                  <a:cubicBezTo>
                    <a:pt x="499" y="770"/>
                    <a:pt x="499" y="770"/>
                    <a:pt x="499" y="770"/>
                  </a:cubicBezTo>
                  <a:cubicBezTo>
                    <a:pt x="513" y="775"/>
                    <a:pt x="528" y="777"/>
                    <a:pt x="542" y="776"/>
                  </a:cubicBezTo>
                  <a:cubicBezTo>
                    <a:pt x="558" y="790"/>
                    <a:pt x="558" y="790"/>
                    <a:pt x="558" y="790"/>
                  </a:cubicBezTo>
                  <a:cubicBezTo>
                    <a:pt x="565" y="788"/>
                    <a:pt x="573" y="785"/>
                    <a:pt x="581" y="782"/>
                  </a:cubicBezTo>
                  <a:cubicBezTo>
                    <a:pt x="588" y="779"/>
                    <a:pt x="595" y="774"/>
                    <a:pt x="602" y="770"/>
                  </a:cubicBezTo>
                  <a:cubicBezTo>
                    <a:pt x="602" y="750"/>
                    <a:pt x="602" y="750"/>
                    <a:pt x="602" y="750"/>
                  </a:cubicBezTo>
                  <a:cubicBezTo>
                    <a:pt x="613" y="740"/>
                    <a:pt x="622" y="728"/>
                    <a:pt x="628" y="714"/>
                  </a:cubicBezTo>
                  <a:cubicBezTo>
                    <a:pt x="646" y="709"/>
                    <a:pt x="646" y="709"/>
                    <a:pt x="646" y="709"/>
                  </a:cubicBezTo>
                  <a:cubicBezTo>
                    <a:pt x="652" y="693"/>
                    <a:pt x="653" y="676"/>
                    <a:pt x="652" y="659"/>
                  </a:cubicBezTo>
                  <a:cubicBezTo>
                    <a:pt x="635" y="648"/>
                    <a:pt x="635" y="648"/>
                    <a:pt x="635" y="648"/>
                  </a:cubicBezTo>
                  <a:close/>
                  <a:moveTo>
                    <a:pt x="554" y="720"/>
                  </a:moveTo>
                  <a:cubicBezTo>
                    <a:pt x="528" y="731"/>
                    <a:pt x="497" y="719"/>
                    <a:pt x="485" y="692"/>
                  </a:cubicBezTo>
                  <a:cubicBezTo>
                    <a:pt x="474" y="665"/>
                    <a:pt x="486" y="634"/>
                    <a:pt x="512" y="623"/>
                  </a:cubicBezTo>
                  <a:cubicBezTo>
                    <a:pt x="539" y="611"/>
                    <a:pt x="570" y="624"/>
                    <a:pt x="581" y="650"/>
                  </a:cubicBezTo>
                  <a:cubicBezTo>
                    <a:pt x="593" y="677"/>
                    <a:pt x="581" y="708"/>
                    <a:pt x="554" y="720"/>
                  </a:cubicBezTo>
                  <a:close/>
                  <a:moveTo>
                    <a:pt x="301" y="355"/>
                  </a:moveTo>
                  <a:cubicBezTo>
                    <a:pt x="309" y="351"/>
                    <a:pt x="316" y="347"/>
                    <a:pt x="323" y="342"/>
                  </a:cubicBezTo>
                  <a:cubicBezTo>
                    <a:pt x="323" y="322"/>
                    <a:pt x="323" y="322"/>
                    <a:pt x="323" y="322"/>
                  </a:cubicBezTo>
                  <a:cubicBezTo>
                    <a:pt x="334" y="312"/>
                    <a:pt x="343" y="300"/>
                    <a:pt x="349" y="287"/>
                  </a:cubicBezTo>
                  <a:cubicBezTo>
                    <a:pt x="367" y="282"/>
                    <a:pt x="367" y="282"/>
                    <a:pt x="367" y="282"/>
                  </a:cubicBezTo>
                  <a:cubicBezTo>
                    <a:pt x="373" y="266"/>
                    <a:pt x="374" y="249"/>
                    <a:pt x="373" y="232"/>
                  </a:cubicBezTo>
                  <a:cubicBezTo>
                    <a:pt x="356" y="221"/>
                    <a:pt x="356" y="221"/>
                    <a:pt x="356" y="221"/>
                  </a:cubicBezTo>
                  <a:cubicBezTo>
                    <a:pt x="354" y="215"/>
                    <a:pt x="352" y="209"/>
                    <a:pt x="350" y="202"/>
                  </a:cubicBezTo>
                  <a:cubicBezTo>
                    <a:pt x="347" y="196"/>
                    <a:pt x="343" y="189"/>
                    <a:pt x="339" y="183"/>
                  </a:cubicBezTo>
                  <a:cubicBezTo>
                    <a:pt x="343" y="163"/>
                    <a:pt x="343" y="163"/>
                    <a:pt x="343" y="163"/>
                  </a:cubicBezTo>
                  <a:cubicBezTo>
                    <a:pt x="332" y="151"/>
                    <a:pt x="318" y="140"/>
                    <a:pt x="302" y="134"/>
                  </a:cubicBezTo>
                  <a:cubicBezTo>
                    <a:pt x="285" y="144"/>
                    <a:pt x="285" y="144"/>
                    <a:pt x="285" y="144"/>
                  </a:cubicBezTo>
                  <a:cubicBezTo>
                    <a:pt x="272" y="140"/>
                    <a:pt x="259" y="138"/>
                    <a:pt x="246" y="139"/>
                  </a:cubicBezTo>
                  <a:cubicBezTo>
                    <a:pt x="232" y="126"/>
                    <a:pt x="232" y="126"/>
                    <a:pt x="232" y="126"/>
                  </a:cubicBezTo>
                  <a:cubicBezTo>
                    <a:pt x="223" y="127"/>
                    <a:pt x="215" y="130"/>
                    <a:pt x="207" y="133"/>
                  </a:cubicBezTo>
                  <a:cubicBezTo>
                    <a:pt x="199" y="137"/>
                    <a:pt x="191" y="141"/>
                    <a:pt x="185" y="146"/>
                  </a:cubicBezTo>
                  <a:cubicBezTo>
                    <a:pt x="185" y="167"/>
                    <a:pt x="185" y="167"/>
                    <a:pt x="185" y="167"/>
                  </a:cubicBezTo>
                  <a:cubicBezTo>
                    <a:pt x="175" y="176"/>
                    <a:pt x="167" y="186"/>
                    <a:pt x="161" y="197"/>
                  </a:cubicBezTo>
                  <a:cubicBezTo>
                    <a:pt x="142" y="203"/>
                    <a:pt x="142" y="203"/>
                    <a:pt x="142" y="203"/>
                  </a:cubicBezTo>
                  <a:cubicBezTo>
                    <a:pt x="136" y="219"/>
                    <a:pt x="134" y="237"/>
                    <a:pt x="135" y="255"/>
                  </a:cubicBezTo>
                  <a:cubicBezTo>
                    <a:pt x="152" y="265"/>
                    <a:pt x="152" y="265"/>
                    <a:pt x="152" y="265"/>
                  </a:cubicBezTo>
                  <a:cubicBezTo>
                    <a:pt x="153" y="272"/>
                    <a:pt x="156" y="279"/>
                    <a:pt x="159" y="285"/>
                  </a:cubicBezTo>
                  <a:cubicBezTo>
                    <a:pt x="162" y="292"/>
                    <a:pt x="165" y="298"/>
                    <a:pt x="169" y="303"/>
                  </a:cubicBezTo>
                  <a:cubicBezTo>
                    <a:pt x="164" y="322"/>
                    <a:pt x="164" y="322"/>
                    <a:pt x="164" y="322"/>
                  </a:cubicBezTo>
                  <a:cubicBezTo>
                    <a:pt x="175" y="336"/>
                    <a:pt x="189" y="346"/>
                    <a:pt x="203" y="353"/>
                  </a:cubicBezTo>
                  <a:cubicBezTo>
                    <a:pt x="220" y="343"/>
                    <a:pt x="220" y="343"/>
                    <a:pt x="220" y="343"/>
                  </a:cubicBezTo>
                  <a:cubicBezTo>
                    <a:pt x="234" y="348"/>
                    <a:pt x="249" y="350"/>
                    <a:pt x="263" y="348"/>
                  </a:cubicBezTo>
                  <a:cubicBezTo>
                    <a:pt x="278" y="362"/>
                    <a:pt x="278" y="362"/>
                    <a:pt x="278" y="362"/>
                  </a:cubicBezTo>
                  <a:cubicBezTo>
                    <a:pt x="286" y="360"/>
                    <a:pt x="294" y="358"/>
                    <a:pt x="301" y="355"/>
                  </a:cubicBezTo>
                  <a:close/>
                  <a:moveTo>
                    <a:pt x="206" y="265"/>
                  </a:moveTo>
                  <a:cubicBezTo>
                    <a:pt x="195" y="238"/>
                    <a:pt x="207" y="207"/>
                    <a:pt x="233" y="196"/>
                  </a:cubicBezTo>
                  <a:cubicBezTo>
                    <a:pt x="260" y="184"/>
                    <a:pt x="291" y="196"/>
                    <a:pt x="302" y="223"/>
                  </a:cubicBezTo>
                  <a:cubicBezTo>
                    <a:pt x="314" y="249"/>
                    <a:pt x="301" y="281"/>
                    <a:pt x="275" y="292"/>
                  </a:cubicBezTo>
                  <a:cubicBezTo>
                    <a:pt x="249" y="304"/>
                    <a:pt x="218" y="292"/>
                    <a:pt x="206" y="265"/>
                  </a:cubicBezTo>
                  <a:close/>
                </a:path>
              </a:pathLst>
            </a:custGeom>
            <a:solidFill>
              <a:sysClr val="windowText" lastClr="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dirty="0">
                <a:ln>
                  <a:noFill/>
                </a:ln>
                <a:solidFill>
                  <a:prstClr val="black"/>
                </a:solidFill>
                <a:effectLst/>
                <a:uLnTx/>
                <a:uFillTx/>
                <a:latin typeface="メイリオ"/>
                <a:ea typeface="メイリオ"/>
              </a:endParaRPr>
            </a:p>
          </p:txBody>
        </p:sp>
      </p:grpSp>
      <p:grpSp>
        <p:nvGrpSpPr>
          <p:cNvPr id="147" name="Group 21">
            <a:extLst>
              <a:ext uri="{FF2B5EF4-FFF2-40B4-BE49-F238E27FC236}">
                <a16:creationId xmlns:a16="http://schemas.microsoft.com/office/drawing/2014/main" id="{1BFAEFC6-6307-AC93-ABB4-1326CD67A3A0}"/>
              </a:ext>
            </a:extLst>
          </p:cNvPr>
          <p:cNvGrpSpPr>
            <a:grpSpLocks noChangeAspect="1"/>
          </p:cNvGrpSpPr>
          <p:nvPr/>
        </p:nvGrpSpPr>
        <p:grpSpPr bwMode="auto">
          <a:xfrm>
            <a:off x="10065326" y="6023803"/>
            <a:ext cx="502920" cy="502920"/>
            <a:chOff x="1759" y="972"/>
            <a:chExt cx="288" cy="288"/>
          </a:xfrm>
        </p:grpSpPr>
        <p:sp>
          <p:nvSpPr>
            <p:cNvPr id="148" name="AutoShape 20">
              <a:extLst>
                <a:ext uri="{FF2B5EF4-FFF2-40B4-BE49-F238E27FC236}">
                  <a16:creationId xmlns:a16="http://schemas.microsoft.com/office/drawing/2014/main" id="{210A8693-2108-FE4A-B8C1-841B194BC8A6}"/>
                </a:ext>
              </a:extLst>
            </p:cNvPr>
            <p:cNvSpPr>
              <a:spLocks noChangeAspect="1" noChangeArrowheads="1" noTextEdit="1"/>
            </p:cNvSpPr>
            <p:nvPr/>
          </p:nvSpPr>
          <p:spPr bwMode="auto">
            <a:xfrm>
              <a:off x="1759" y="972"/>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dirty="0">
                <a:ln>
                  <a:noFill/>
                </a:ln>
                <a:solidFill>
                  <a:prstClr val="black"/>
                </a:solidFill>
                <a:effectLst/>
                <a:uLnTx/>
                <a:uFillTx/>
                <a:latin typeface="メイリオ"/>
                <a:ea typeface="メイリオ"/>
              </a:endParaRPr>
            </a:p>
          </p:txBody>
        </p:sp>
        <p:sp>
          <p:nvSpPr>
            <p:cNvPr id="149" name="Freeform 22">
              <a:extLst>
                <a:ext uri="{FF2B5EF4-FFF2-40B4-BE49-F238E27FC236}">
                  <a16:creationId xmlns:a16="http://schemas.microsoft.com/office/drawing/2014/main" id="{27614218-A16B-E956-9D16-1BD07B1BAB54}"/>
                </a:ext>
              </a:extLst>
            </p:cNvPr>
            <p:cNvSpPr>
              <a:spLocks noEditPoints="1"/>
            </p:cNvSpPr>
            <p:nvPr/>
          </p:nvSpPr>
          <p:spPr bwMode="auto">
            <a:xfrm>
              <a:off x="1811" y="1006"/>
              <a:ext cx="201" cy="238"/>
            </a:xfrm>
            <a:custGeom>
              <a:avLst/>
              <a:gdLst>
                <a:gd name="T0" fmla="*/ 499 w 697"/>
                <a:gd name="T1" fmla="*/ 49 h 825"/>
                <a:gd name="T2" fmla="*/ 499 w 697"/>
                <a:gd name="T3" fmla="*/ 136 h 825"/>
                <a:gd name="T4" fmla="*/ 585 w 697"/>
                <a:gd name="T5" fmla="*/ 136 h 825"/>
                <a:gd name="T6" fmla="*/ 499 w 697"/>
                <a:gd name="T7" fmla="*/ 49 h 825"/>
                <a:gd name="T8" fmla="*/ 559 w 697"/>
                <a:gd name="T9" fmla="*/ 515 h 825"/>
                <a:gd name="T10" fmla="*/ 589 w 697"/>
                <a:gd name="T11" fmla="*/ 537 h 825"/>
                <a:gd name="T12" fmla="*/ 638 w 697"/>
                <a:gd name="T13" fmla="*/ 602 h 825"/>
                <a:gd name="T14" fmla="*/ 638 w 697"/>
                <a:gd name="T15" fmla="*/ 180 h 825"/>
                <a:gd name="T16" fmla="*/ 515 w 697"/>
                <a:gd name="T17" fmla="*/ 180 h 825"/>
                <a:gd name="T18" fmla="*/ 544 w 697"/>
                <a:gd name="T19" fmla="*/ 212 h 825"/>
                <a:gd name="T20" fmla="*/ 596 w 697"/>
                <a:gd name="T21" fmla="*/ 411 h 825"/>
                <a:gd name="T22" fmla="*/ 559 w 697"/>
                <a:gd name="T23" fmla="*/ 515 h 825"/>
                <a:gd name="T24" fmla="*/ 403 w 697"/>
                <a:gd name="T25" fmla="*/ 633 h 825"/>
                <a:gd name="T26" fmla="*/ 330 w 697"/>
                <a:gd name="T27" fmla="*/ 643 h 825"/>
                <a:gd name="T28" fmla="*/ 292 w 697"/>
                <a:gd name="T29" fmla="*/ 640 h 825"/>
                <a:gd name="T30" fmla="*/ 115 w 697"/>
                <a:gd name="T31" fmla="*/ 536 h 825"/>
                <a:gd name="T32" fmla="*/ 63 w 697"/>
                <a:gd name="T33" fmla="*/ 337 h 825"/>
                <a:gd name="T34" fmla="*/ 167 w 697"/>
                <a:gd name="T35" fmla="*/ 160 h 825"/>
                <a:gd name="T36" fmla="*/ 329 w 697"/>
                <a:gd name="T37" fmla="*/ 106 h 825"/>
                <a:gd name="T38" fmla="*/ 455 w 697"/>
                <a:gd name="T39" fmla="*/ 136 h 825"/>
                <a:gd name="T40" fmla="*/ 455 w 697"/>
                <a:gd name="T41" fmla="*/ 136 h 825"/>
                <a:gd name="T42" fmla="*/ 455 w 697"/>
                <a:gd name="T43" fmla="*/ 0 h 825"/>
                <a:gd name="T44" fmla="*/ 22 w 697"/>
                <a:gd name="T45" fmla="*/ 0 h 825"/>
                <a:gd name="T46" fmla="*/ 0 w 697"/>
                <a:gd name="T47" fmla="*/ 22 h 825"/>
                <a:gd name="T48" fmla="*/ 0 w 697"/>
                <a:gd name="T49" fmla="*/ 742 h 825"/>
                <a:gd name="T50" fmla="*/ 22 w 697"/>
                <a:gd name="T51" fmla="*/ 764 h 825"/>
                <a:gd name="T52" fmla="*/ 488 w 697"/>
                <a:gd name="T53" fmla="*/ 764 h 825"/>
                <a:gd name="T54" fmla="*/ 415 w 697"/>
                <a:gd name="T55" fmla="*/ 667 h 825"/>
                <a:gd name="T56" fmla="*/ 403 w 697"/>
                <a:gd name="T57" fmla="*/ 633 h 825"/>
                <a:gd name="T58" fmla="*/ 683 w 697"/>
                <a:gd name="T59" fmla="*/ 733 h 825"/>
                <a:gd name="T60" fmla="*/ 553 w 697"/>
                <a:gd name="T61" fmla="*/ 563 h 825"/>
                <a:gd name="T62" fmla="*/ 542 w 697"/>
                <a:gd name="T63" fmla="*/ 556 h 825"/>
                <a:gd name="T64" fmla="*/ 529 w 697"/>
                <a:gd name="T65" fmla="*/ 560 h 825"/>
                <a:gd name="T66" fmla="*/ 515 w 697"/>
                <a:gd name="T67" fmla="*/ 570 h 825"/>
                <a:gd name="T68" fmla="*/ 488 w 697"/>
                <a:gd name="T69" fmla="*/ 534 h 825"/>
                <a:gd name="T70" fmla="*/ 552 w 697"/>
                <a:gd name="T71" fmla="*/ 405 h 825"/>
                <a:gd name="T72" fmla="*/ 509 w 697"/>
                <a:gd name="T73" fmla="*/ 239 h 825"/>
                <a:gd name="T74" fmla="*/ 194 w 697"/>
                <a:gd name="T75" fmla="*/ 195 h 825"/>
                <a:gd name="T76" fmla="*/ 107 w 697"/>
                <a:gd name="T77" fmla="*/ 343 h 825"/>
                <a:gd name="T78" fmla="*/ 150 w 697"/>
                <a:gd name="T79" fmla="*/ 509 h 825"/>
                <a:gd name="T80" fmla="*/ 298 w 697"/>
                <a:gd name="T81" fmla="*/ 597 h 825"/>
                <a:gd name="T82" fmla="*/ 330 w 697"/>
                <a:gd name="T83" fmla="*/ 599 h 825"/>
                <a:gd name="T84" fmla="*/ 440 w 697"/>
                <a:gd name="T85" fmla="*/ 570 h 825"/>
                <a:gd name="T86" fmla="*/ 468 w 697"/>
                <a:gd name="T87" fmla="*/ 606 h 825"/>
                <a:gd name="T88" fmla="*/ 453 w 697"/>
                <a:gd name="T89" fmla="*/ 617 h 825"/>
                <a:gd name="T90" fmla="*/ 450 w 697"/>
                <a:gd name="T91" fmla="*/ 641 h 825"/>
                <a:gd name="T92" fmla="*/ 579 w 697"/>
                <a:gd name="T93" fmla="*/ 812 h 825"/>
                <a:gd name="T94" fmla="*/ 608 w 697"/>
                <a:gd name="T95" fmla="*/ 825 h 825"/>
                <a:gd name="T96" fmla="*/ 618 w 697"/>
                <a:gd name="T97" fmla="*/ 824 h 825"/>
                <a:gd name="T98" fmla="*/ 656 w 697"/>
                <a:gd name="T99" fmla="*/ 806 h 825"/>
                <a:gd name="T100" fmla="*/ 683 w 697"/>
                <a:gd name="T101" fmla="*/ 733 h 825"/>
                <a:gd name="T102" fmla="*/ 437 w 697"/>
                <a:gd name="T103" fmla="*/ 517 h 825"/>
                <a:gd name="T104" fmla="*/ 186 w 697"/>
                <a:gd name="T105" fmla="*/ 482 h 825"/>
                <a:gd name="T106" fmla="*/ 152 w 697"/>
                <a:gd name="T107" fmla="*/ 349 h 825"/>
                <a:gd name="T108" fmla="*/ 221 w 697"/>
                <a:gd name="T109" fmla="*/ 231 h 825"/>
                <a:gd name="T110" fmla="*/ 329 w 697"/>
                <a:gd name="T111" fmla="*/ 195 h 825"/>
                <a:gd name="T112" fmla="*/ 472 w 697"/>
                <a:gd name="T113" fmla="*/ 266 h 825"/>
                <a:gd name="T114" fmla="*/ 437 w 697"/>
                <a:gd name="T115" fmla="*/ 517 h 8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97" h="825">
                  <a:moveTo>
                    <a:pt x="499" y="49"/>
                  </a:moveTo>
                  <a:cubicBezTo>
                    <a:pt x="499" y="49"/>
                    <a:pt x="499" y="49"/>
                    <a:pt x="499" y="136"/>
                  </a:cubicBezTo>
                  <a:cubicBezTo>
                    <a:pt x="499" y="136"/>
                    <a:pt x="499" y="136"/>
                    <a:pt x="585" y="136"/>
                  </a:cubicBezTo>
                  <a:lnTo>
                    <a:pt x="499" y="49"/>
                  </a:lnTo>
                  <a:close/>
                  <a:moveTo>
                    <a:pt x="559" y="515"/>
                  </a:moveTo>
                  <a:cubicBezTo>
                    <a:pt x="571" y="519"/>
                    <a:pt x="582" y="527"/>
                    <a:pt x="589" y="537"/>
                  </a:cubicBezTo>
                  <a:cubicBezTo>
                    <a:pt x="638" y="602"/>
                    <a:pt x="638" y="602"/>
                    <a:pt x="638" y="602"/>
                  </a:cubicBezTo>
                  <a:cubicBezTo>
                    <a:pt x="638" y="180"/>
                    <a:pt x="638" y="180"/>
                    <a:pt x="638" y="180"/>
                  </a:cubicBezTo>
                  <a:cubicBezTo>
                    <a:pt x="515" y="180"/>
                    <a:pt x="515" y="180"/>
                    <a:pt x="515" y="180"/>
                  </a:cubicBezTo>
                  <a:cubicBezTo>
                    <a:pt x="525" y="190"/>
                    <a:pt x="535" y="201"/>
                    <a:pt x="544" y="212"/>
                  </a:cubicBezTo>
                  <a:cubicBezTo>
                    <a:pt x="587" y="270"/>
                    <a:pt x="606" y="340"/>
                    <a:pt x="596" y="411"/>
                  </a:cubicBezTo>
                  <a:cubicBezTo>
                    <a:pt x="590" y="448"/>
                    <a:pt x="578" y="483"/>
                    <a:pt x="559" y="515"/>
                  </a:cubicBezTo>
                  <a:close/>
                  <a:moveTo>
                    <a:pt x="403" y="633"/>
                  </a:moveTo>
                  <a:cubicBezTo>
                    <a:pt x="379" y="640"/>
                    <a:pt x="355" y="643"/>
                    <a:pt x="330" y="643"/>
                  </a:cubicBezTo>
                  <a:cubicBezTo>
                    <a:pt x="317" y="643"/>
                    <a:pt x="305" y="642"/>
                    <a:pt x="292" y="640"/>
                  </a:cubicBezTo>
                  <a:cubicBezTo>
                    <a:pt x="221" y="630"/>
                    <a:pt x="158" y="593"/>
                    <a:pt x="115" y="536"/>
                  </a:cubicBezTo>
                  <a:cubicBezTo>
                    <a:pt x="71" y="478"/>
                    <a:pt x="53" y="408"/>
                    <a:pt x="63" y="337"/>
                  </a:cubicBezTo>
                  <a:cubicBezTo>
                    <a:pt x="73" y="266"/>
                    <a:pt x="110" y="203"/>
                    <a:pt x="167" y="160"/>
                  </a:cubicBezTo>
                  <a:cubicBezTo>
                    <a:pt x="215" y="124"/>
                    <a:pt x="270" y="106"/>
                    <a:pt x="329" y="106"/>
                  </a:cubicBezTo>
                  <a:cubicBezTo>
                    <a:pt x="374" y="106"/>
                    <a:pt x="417" y="116"/>
                    <a:pt x="455" y="136"/>
                  </a:cubicBezTo>
                  <a:cubicBezTo>
                    <a:pt x="455" y="136"/>
                    <a:pt x="455" y="136"/>
                    <a:pt x="455" y="136"/>
                  </a:cubicBezTo>
                  <a:cubicBezTo>
                    <a:pt x="455" y="136"/>
                    <a:pt x="455" y="136"/>
                    <a:pt x="455" y="0"/>
                  </a:cubicBezTo>
                  <a:cubicBezTo>
                    <a:pt x="455" y="0"/>
                    <a:pt x="455" y="0"/>
                    <a:pt x="22" y="0"/>
                  </a:cubicBezTo>
                  <a:cubicBezTo>
                    <a:pt x="10" y="0"/>
                    <a:pt x="0" y="10"/>
                    <a:pt x="0" y="22"/>
                  </a:cubicBezTo>
                  <a:cubicBezTo>
                    <a:pt x="0" y="22"/>
                    <a:pt x="0" y="22"/>
                    <a:pt x="0" y="742"/>
                  </a:cubicBezTo>
                  <a:cubicBezTo>
                    <a:pt x="0" y="754"/>
                    <a:pt x="10" y="764"/>
                    <a:pt x="22" y="764"/>
                  </a:cubicBezTo>
                  <a:cubicBezTo>
                    <a:pt x="22" y="764"/>
                    <a:pt x="22" y="764"/>
                    <a:pt x="488" y="764"/>
                  </a:cubicBezTo>
                  <a:cubicBezTo>
                    <a:pt x="415" y="667"/>
                    <a:pt x="415" y="667"/>
                    <a:pt x="415" y="667"/>
                  </a:cubicBezTo>
                  <a:cubicBezTo>
                    <a:pt x="407" y="657"/>
                    <a:pt x="403" y="645"/>
                    <a:pt x="403" y="633"/>
                  </a:cubicBezTo>
                  <a:close/>
                  <a:moveTo>
                    <a:pt x="683" y="733"/>
                  </a:moveTo>
                  <a:cubicBezTo>
                    <a:pt x="683" y="733"/>
                    <a:pt x="683" y="733"/>
                    <a:pt x="553" y="563"/>
                  </a:cubicBezTo>
                  <a:cubicBezTo>
                    <a:pt x="550" y="559"/>
                    <a:pt x="546" y="556"/>
                    <a:pt x="542" y="556"/>
                  </a:cubicBezTo>
                  <a:cubicBezTo>
                    <a:pt x="537" y="555"/>
                    <a:pt x="533" y="556"/>
                    <a:pt x="529" y="560"/>
                  </a:cubicBezTo>
                  <a:cubicBezTo>
                    <a:pt x="529" y="560"/>
                    <a:pt x="529" y="560"/>
                    <a:pt x="515" y="570"/>
                  </a:cubicBezTo>
                  <a:cubicBezTo>
                    <a:pt x="515" y="570"/>
                    <a:pt x="515" y="570"/>
                    <a:pt x="488" y="534"/>
                  </a:cubicBezTo>
                  <a:cubicBezTo>
                    <a:pt x="523" y="499"/>
                    <a:pt x="545" y="454"/>
                    <a:pt x="552" y="405"/>
                  </a:cubicBezTo>
                  <a:cubicBezTo>
                    <a:pt x="561" y="345"/>
                    <a:pt x="545" y="287"/>
                    <a:pt x="509" y="239"/>
                  </a:cubicBezTo>
                  <a:cubicBezTo>
                    <a:pt x="434" y="140"/>
                    <a:pt x="293" y="120"/>
                    <a:pt x="194" y="195"/>
                  </a:cubicBezTo>
                  <a:cubicBezTo>
                    <a:pt x="146" y="231"/>
                    <a:pt x="115" y="284"/>
                    <a:pt x="107" y="343"/>
                  </a:cubicBezTo>
                  <a:cubicBezTo>
                    <a:pt x="98" y="403"/>
                    <a:pt x="114" y="461"/>
                    <a:pt x="150" y="509"/>
                  </a:cubicBezTo>
                  <a:cubicBezTo>
                    <a:pt x="186" y="557"/>
                    <a:pt x="239" y="588"/>
                    <a:pt x="298" y="597"/>
                  </a:cubicBezTo>
                  <a:cubicBezTo>
                    <a:pt x="309" y="598"/>
                    <a:pt x="319" y="599"/>
                    <a:pt x="330" y="599"/>
                  </a:cubicBezTo>
                  <a:cubicBezTo>
                    <a:pt x="369" y="599"/>
                    <a:pt x="406" y="589"/>
                    <a:pt x="440" y="570"/>
                  </a:cubicBezTo>
                  <a:cubicBezTo>
                    <a:pt x="440" y="570"/>
                    <a:pt x="440" y="570"/>
                    <a:pt x="468" y="606"/>
                  </a:cubicBezTo>
                  <a:cubicBezTo>
                    <a:pt x="468" y="606"/>
                    <a:pt x="468" y="606"/>
                    <a:pt x="453" y="617"/>
                  </a:cubicBezTo>
                  <a:cubicBezTo>
                    <a:pt x="446" y="623"/>
                    <a:pt x="445" y="634"/>
                    <a:pt x="450" y="641"/>
                  </a:cubicBezTo>
                  <a:cubicBezTo>
                    <a:pt x="450" y="641"/>
                    <a:pt x="450" y="641"/>
                    <a:pt x="579" y="812"/>
                  </a:cubicBezTo>
                  <a:cubicBezTo>
                    <a:pt x="585" y="820"/>
                    <a:pt x="596" y="825"/>
                    <a:pt x="608" y="825"/>
                  </a:cubicBezTo>
                  <a:cubicBezTo>
                    <a:pt x="611" y="825"/>
                    <a:pt x="614" y="824"/>
                    <a:pt x="618" y="824"/>
                  </a:cubicBezTo>
                  <a:cubicBezTo>
                    <a:pt x="630" y="822"/>
                    <a:pt x="644" y="815"/>
                    <a:pt x="656" y="806"/>
                  </a:cubicBezTo>
                  <a:cubicBezTo>
                    <a:pt x="686" y="784"/>
                    <a:pt x="697" y="753"/>
                    <a:pt x="683" y="733"/>
                  </a:cubicBezTo>
                  <a:close/>
                  <a:moveTo>
                    <a:pt x="437" y="517"/>
                  </a:moveTo>
                  <a:cubicBezTo>
                    <a:pt x="358" y="576"/>
                    <a:pt x="246" y="560"/>
                    <a:pt x="186" y="482"/>
                  </a:cubicBezTo>
                  <a:cubicBezTo>
                    <a:pt x="157" y="444"/>
                    <a:pt x="146" y="396"/>
                    <a:pt x="152" y="349"/>
                  </a:cubicBezTo>
                  <a:cubicBezTo>
                    <a:pt x="159" y="302"/>
                    <a:pt x="184" y="260"/>
                    <a:pt x="221" y="231"/>
                  </a:cubicBezTo>
                  <a:cubicBezTo>
                    <a:pt x="254" y="207"/>
                    <a:pt x="292" y="195"/>
                    <a:pt x="329" y="195"/>
                  </a:cubicBezTo>
                  <a:cubicBezTo>
                    <a:pt x="383" y="195"/>
                    <a:pt x="437" y="220"/>
                    <a:pt x="472" y="266"/>
                  </a:cubicBezTo>
                  <a:cubicBezTo>
                    <a:pt x="532" y="345"/>
                    <a:pt x="516" y="457"/>
                    <a:pt x="437" y="517"/>
                  </a:cubicBezTo>
                  <a:close/>
                </a:path>
              </a:pathLst>
            </a:custGeom>
            <a:solidFill>
              <a:sysClr val="windowText" lastClr="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1800" b="0" i="0" u="none" strike="noStrike" kern="0" cap="none" spc="0" normalizeH="0" baseline="0" noProof="0" dirty="0">
                <a:ln>
                  <a:noFill/>
                </a:ln>
                <a:solidFill>
                  <a:prstClr val="black"/>
                </a:solidFill>
                <a:effectLst/>
                <a:uLnTx/>
                <a:uFillTx/>
                <a:latin typeface="メイリオ"/>
                <a:ea typeface="メイリオ"/>
              </a:endParaRPr>
            </a:p>
          </p:txBody>
        </p:sp>
      </p:grpSp>
      <p:sp>
        <p:nvSpPr>
          <p:cNvPr id="150" name="Textfeld 1">
            <a:extLst>
              <a:ext uri="{FF2B5EF4-FFF2-40B4-BE49-F238E27FC236}">
                <a16:creationId xmlns:a16="http://schemas.microsoft.com/office/drawing/2014/main" id="{ACC0DCF6-F64D-C36C-625C-5EF7BB1F982A}"/>
              </a:ext>
            </a:extLst>
          </p:cNvPr>
          <p:cNvSpPr txBox="1"/>
          <p:nvPr>
            <p:custDataLst>
              <p:tags r:id="rId7"/>
            </p:custDataLst>
          </p:nvPr>
        </p:nvSpPr>
        <p:spPr>
          <a:xfrm>
            <a:off x="4723604" y="67980"/>
            <a:ext cx="5084333" cy="997196"/>
          </a:xfrm>
          <a:prstGeom prst="rect">
            <a:avLst/>
          </a:prstGeom>
          <a:solidFill>
            <a:srgbClr val="EEE89A"/>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defPPr>
              <a:defRPr lang="ja-JP"/>
            </a:defPPr>
            <a:lvl2pPr marL="324000" lvl="1" indent="-216000">
              <a:buClr>
                <a:schemeClr val="tx2"/>
              </a:buClr>
              <a:buFont typeface="Trebuchet MS" panose="020B0603020202020204" pitchFamily="34" charset="0"/>
              <a:buChar char="•"/>
              <a:defRPr sz="1200">
                <a:latin typeface="Trebuchet MS" panose="020B0603020202020204" pitchFamily="34" charset="0"/>
              </a:defRPr>
            </a:lvl2pPr>
          </a:lstStyle>
          <a:p>
            <a:pPr marL="108000" marR="0" lvl="1" indent="0" defTabSz="914400" eaLnBrk="1" fontAlgn="auto" latinLnBrk="0" hangingPunct="1">
              <a:lnSpc>
                <a:spcPct val="100000"/>
              </a:lnSpc>
              <a:spcBef>
                <a:spcPts val="0"/>
              </a:spcBef>
              <a:spcAft>
                <a:spcPts val="0"/>
              </a:spcAft>
              <a:buClr>
                <a:srgbClr val="1F497D"/>
              </a:buClr>
              <a:buSzTx/>
              <a:buFont typeface="Trebuchet MS" panose="020B0603020202020204" pitchFamily="34" charset="0"/>
              <a:buNone/>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事業の目指す姿や活用対象となる</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AI</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技術やモデル、対象とするデータセットの種類などがわかるように実証テーマを簡潔にご記載ください</a:t>
            </a:r>
          </a:p>
          <a:p>
            <a:pPr marL="324000" marR="0" lvl="1" indent="-216000" defTabSz="914400" eaLnBrk="1" fontAlgn="auto" latinLnBrk="0" hangingPunct="1">
              <a:lnSpc>
                <a:spcPct val="100000"/>
              </a:lnSpc>
              <a:spcBef>
                <a:spcPts val="0"/>
              </a:spcBef>
              <a:spcAft>
                <a:spcPts val="0"/>
              </a:spcAft>
              <a:buClr>
                <a:srgbClr val="1F497D"/>
              </a:buClr>
              <a:buSzTx/>
              <a:buFont typeface="Trebuchet MS" panose="020B0603020202020204" pitchFamily="34" charset="0"/>
              <a:buChar char="•"/>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例①</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 XXX</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の実装に向けた</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XX</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データセットの整備と</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XXX</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基盤モデルの構築</a:t>
            </a:r>
          </a:p>
          <a:p>
            <a:pPr marL="324000" marR="0" lvl="1" indent="-216000" defTabSz="914400" eaLnBrk="1" fontAlgn="auto" latinLnBrk="0" hangingPunct="1">
              <a:lnSpc>
                <a:spcPct val="100000"/>
              </a:lnSpc>
              <a:spcBef>
                <a:spcPts val="0"/>
              </a:spcBef>
              <a:spcAft>
                <a:spcPts val="0"/>
              </a:spcAft>
              <a:buClr>
                <a:srgbClr val="1F497D"/>
              </a:buClr>
              <a:buSzTx/>
              <a:buFont typeface="Trebuchet MS" panose="020B0603020202020204" pitchFamily="34" charset="0"/>
              <a:buChar char="•"/>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例②</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 XXX</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領域での</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XX</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を見据えた</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XXX</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データ基盤と</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XXX</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モデルの実証</a:t>
            </a:r>
          </a:p>
        </p:txBody>
      </p:sp>
      <p:sp>
        <p:nvSpPr>
          <p:cNvPr id="2" name="Textfeld 1">
            <a:extLst>
              <a:ext uri="{FF2B5EF4-FFF2-40B4-BE49-F238E27FC236}">
                <a16:creationId xmlns:a16="http://schemas.microsoft.com/office/drawing/2014/main" id="{443F5541-31D1-ECD4-D7E7-EED1E19DCD32}"/>
              </a:ext>
            </a:extLst>
          </p:cNvPr>
          <p:cNvSpPr txBox="1"/>
          <p:nvPr>
            <p:custDataLst>
              <p:tags r:id="rId8"/>
            </p:custDataLst>
          </p:nvPr>
        </p:nvSpPr>
        <p:spPr>
          <a:xfrm>
            <a:off x="202448" y="266253"/>
            <a:ext cx="3880820" cy="258532"/>
          </a:xfrm>
          <a:prstGeom prst="rect">
            <a:avLst/>
          </a:prstGeom>
          <a:solidFill>
            <a:schemeClr val="accent2">
              <a:lumMod val="40000"/>
              <a:lumOff val="60000"/>
            </a:schemeClr>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defPPr>
              <a:defRPr lang="ja-JP"/>
            </a:defPPr>
            <a:lvl2pPr marL="324000" lvl="1" indent="-216000">
              <a:buClr>
                <a:schemeClr val="tx2"/>
              </a:buClr>
              <a:buFont typeface="Trebuchet MS" panose="020B0603020202020204" pitchFamily="34" charset="0"/>
              <a:buChar char="•"/>
              <a:defRPr sz="1200">
                <a:latin typeface="Trebuchet MS" panose="020B0603020202020204" pitchFamily="34" charset="0"/>
              </a:defRPr>
            </a:lvl2pPr>
          </a:lstStyle>
          <a:p>
            <a:pPr marL="108000" marR="0" lvl="1" indent="0" defTabSz="914400" eaLnBrk="1" fontAlgn="auto" latinLnBrk="0" hangingPunct="1">
              <a:lnSpc>
                <a:spcPct val="100000"/>
              </a:lnSpc>
              <a:spcBef>
                <a:spcPts val="0"/>
              </a:spcBef>
              <a:spcAft>
                <a:spcPts val="0"/>
              </a:spcAft>
              <a:buClr>
                <a:srgbClr val="1F497D"/>
              </a:buClr>
              <a:buSzTx/>
              <a:buFont typeface="Trebuchet MS" panose="020B0603020202020204" pitchFamily="34" charset="0"/>
              <a:buNone/>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提出時は、本ページを削除して</a:t>
            </a:r>
            <a:r>
              <a:rPr kumimoji="1" lang="ja-JP" altLang="en-US" kern="0" dirty="0">
                <a:solidFill>
                  <a:prstClr val="black"/>
                </a:solidFill>
                <a:ea typeface="メイリオ"/>
              </a:rPr>
              <a:t>提出してください</a:t>
            </a:r>
            <a:endPar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endParaRPr>
          </a:p>
        </p:txBody>
      </p:sp>
    </p:spTree>
    <p:extLst>
      <p:ext uri="{BB962C8B-B14F-4D97-AF65-F5344CB8AC3E}">
        <p14:creationId xmlns:p14="http://schemas.microsoft.com/office/powerpoint/2010/main" val="553746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24">
            <a:extLst>
              <a:ext uri="{FF2B5EF4-FFF2-40B4-BE49-F238E27FC236}">
                <a16:creationId xmlns:a16="http://schemas.microsoft.com/office/drawing/2014/main" id="{77B96DE0-0CB2-8B02-82EB-9022ABF029BB}"/>
              </a:ext>
            </a:extLst>
          </p:cNvPr>
          <p:cNvGrpSpPr/>
          <p:nvPr/>
        </p:nvGrpSpPr>
        <p:grpSpPr>
          <a:xfrm>
            <a:off x="6143439" y="931537"/>
            <a:ext cx="1299461" cy="190526"/>
            <a:chOff x="3277301" y="816487"/>
            <a:chExt cx="1299461" cy="190526"/>
          </a:xfrm>
        </p:grpSpPr>
        <p:cxnSp>
          <p:nvCxnSpPr>
            <p:cNvPr id="27" name="直線矢印コネクタ 26">
              <a:extLst>
                <a:ext uri="{FF2B5EF4-FFF2-40B4-BE49-F238E27FC236}">
                  <a16:creationId xmlns:a16="http://schemas.microsoft.com/office/drawing/2014/main" id="{82897381-BDE6-B095-E6C9-0A3A15493E5A}"/>
                </a:ext>
              </a:extLst>
            </p:cNvPr>
            <p:cNvCxnSpPr>
              <a:cxnSpLocks/>
            </p:cNvCxnSpPr>
            <p:nvPr/>
          </p:nvCxnSpPr>
          <p:spPr>
            <a:xfrm>
              <a:off x="3277301" y="911750"/>
              <a:ext cx="348063" cy="0"/>
            </a:xfrm>
            <a:prstGeom prst="straightConnector1">
              <a:avLst/>
            </a:prstGeom>
            <a:noFill/>
            <a:ln w="28575" cap="flat" cmpd="sng" algn="ctr">
              <a:solidFill>
                <a:sysClr val="windowText" lastClr="000000">
                  <a:lumMod val="60000"/>
                  <a:lumOff val="40000"/>
                </a:sysClr>
              </a:solidFill>
              <a:prstDash val="solid"/>
              <a:round/>
              <a:tailEnd type="triangle" w="med" len="med"/>
            </a:ln>
            <a:effectLst/>
          </p:spPr>
        </p:cxnSp>
        <p:sp>
          <p:nvSpPr>
            <p:cNvPr id="28" name="正方形/長方形 27">
              <a:extLst>
                <a:ext uri="{FF2B5EF4-FFF2-40B4-BE49-F238E27FC236}">
                  <a16:creationId xmlns:a16="http://schemas.microsoft.com/office/drawing/2014/main" id="{CC13EB46-F9F7-3C1F-335D-87E862FF666F}"/>
                </a:ext>
              </a:extLst>
            </p:cNvPr>
            <p:cNvSpPr/>
            <p:nvPr/>
          </p:nvSpPr>
          <p:spPr bwMode="auto">
            <a:xfrm>
              <a:off x="3667325" y="816487"/>
              <a:ext cx="909437" cy="190526"/>
            </a:xfrm>
            <a:prstGeom prst="rect">
              <a:avLst/>
            </a:prstGeom>
            <a:noFill/>
            <a:ln w="9525">
              <a:noFill/>
              <a:miter lim="800000"/>
              <a:headEnd/>
              <a:tailEnd/>
            </a:ln>
            <a:effectLst/>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B2B2B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rtlCol="0" anchor="ctr"/>
            <a:lstStyle/>
            <a:p>
              <a:pPr marL="0" marR="0" lvl="0" indent="0" defTabSz="914395"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rPr>
                <a:t>: </a:t>
              </a:r>
              <a:r>
                <a:rPr kumimoji="0"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rPr>
                <a:t>データの流れ</a:t>
              </a:r>
              <a:endParaRPr kumimoji="0" 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endParaRPr>
            </a:p>
          </p:txBody>
        </p:sp>
      </p:grpSp>
      <p:grpSp>
        <p:nvGrpSpPr>
          <p:cNvPr id="29" name="グループ化 28">
            <a:extLst>
              <a:ext uri="{FF2B5EF4-FFF2-40B4-BE49-F238E27FC236}">
                <a16:creationId xmlns:a16="http://schemas.microsoft.com/office/drawing/2014/main" id="{22E3F5FF-2B6D-19A4-8122-047B683373AF}"/>
              </a:ext>
            </a:extLst>
          </p:cNvPr>
          <p:cNvGrpSpPr/>
          <p:nvPr/>
        </p:nvGrpSpPr>
        <p:grpSpPr>
          <a:xfrm>
            <a:off x="3747303" y="931537"/>
            <a:ext cx="1011086" cy="190526"/>
            <a:chOff x="2067125" y="951969"/>
            <a:chExt cx="1011086" cy="190526"/>
          </a:xfrm>
        </p:grpSpPr>
        <p:sp>
          <p:nvSpPr>
            <p:cNvPr id="30" name="正方形/長方形 29">
              <a:extLst>
                <a:ext uri="{FF2B5EF4-FFF2-40B4-BE49-F238E27FC236}">
                  <a16:creationId xmlns:a16="http://schemas.microsoft.com/office/drawing/2014/main" id="{07FF26F1-6C84-96E3-1D86-9C71033A3C4B}"/>
                </a:ext>
              </a:extLst>
            </p:cNvPr>
            <p:cNvSpPr/>
            <p:nvPr/>
          </p:nvSpPr>
          <p:spPr>
            <a:xfrm>
              <a:off x="2067125" y="951969"/>
              <a:ext cx="348063" cy="190526"/>
            </a:xfrm>
            <a:prstGeom prst="rect">
              <a:avLst/>
            </a:prstGeom>
            <a:noFill/>
            <a:ln w="12700" cap="rnd" cmpd="sng" algn="ctr">
              <a:solidFill>
                <a:srgbClr val="1F497D"/>
              </a:solidFill>
              <a:prstDash val="sysDot"/>
              <a:round/>
              <a:headEnd type="none" w="med" len="med"/>
              <a:tailEnd type="none" w="med" len="me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marL="0" marR="0" lvl="0" indent="0" algn="ctr" defTabSz="914395" eaLnBrk="1" fontAlgn="auto" latinLnBrk="0" hangingPunct="1">
                <a:lnSpc>
                  <a:spcPct val="100000"/>
                </a:lnSpc>
                <a:spcBef>
                  <a:spcPts val="0"/>
                </a:spcBef>
                <a:spcAft>
                  <a:spcPts val="0"/>
                </a:spcAft>
                <a:buClrTx/>
                <a:buSzTx/>
                <a:buFontTx/>
                <a:buNone/>
                <a:tabLst/>
                <a:defRPr/>
              </a:pPr>
              <a:endParaRPr kumimoji="1" lang="en-US" sz="1200" b="0" i="0" u="none" strike="noStrike" kern="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sym typeface="Arial"/>
              </a:endParaRPr>
            </a:p>
          </p:txBody>
        </p:sp>
        <p:sp>
          <p:nvSpPr>
            <p:cNvPr id="31" name="正方形/長方形 30">
              <a:extLst>
                <a:ext uri="{FF2B5EF4-FFF2-40B4-BE49-F238E27FC236}">
                  <a16:creationId xmlns:a16="http://schemas.microsoft.com/office/drawing/2014/main" id="{B0E4E8FC-965A-F188-875F-217291867E75}"/>
                </a:ext>
              </a:extLst>
            </p:cNvPr>
            <p:cNvSpPr/>
            <p:nvPr/>
          </p:nvSpPr>
          <p:spPr bwMode="auto">
            <a:xfrm>
              <a:off x="2436146" y="951969"/>
              <a:ext cx="642065" cy="190526"/>
            </a:xfrm>
            <a:prstGeom prst="rect">
              <a:avLst/>
            </a:prstGeom>
            <a:noFill/>
            <a:ln w="9525">
              <a:noFill/>
              <a:miter lim="800000"/>
              <a:headEnd/>
              <a:tailEnd/>
            </a:ln>
            <a:effectLst/>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B2B2B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rtlCol="0" anchor="ctr"/>
            <a:lstStyle/>
            <a:p>
              <a:pPr lvl="0" defTabSz="914395">
                <a:defRPr/>
              </a:pPr>
              <a:r>
                <a:rPr lang="en-US" altLang="ja-JP" sz="1200" kern="0" dirty="0">
                  <a:solidFill>
                    <a:prstClr val="black"/>
                  </a:solidFill>
                  <a:latin typeface="Trebuchet MS" panose="020B0603020202020204" pitchFamily="34" charset="0"/>
                  <a:ea typeface="Meiryo UI" panose="020B0604030504040204" pitchFamily="50" charset="-128"/>
                  <a:cs typeface="Arial"/>
                  <a:sym typeface="Arial"/>
                </a:rPr>
                <a:t>: </a:t>
              </a:r>
              <a:r>
                <a:rPr kumimoji="0"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rPr>
                <a:t>データエコシステムの範囲</a:t>
              </a:r>
              <a:endParaRPr kumimoji="0" 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endParaRPr>
            </a:p>
          </p:txBody>
        </p:sp>
      </p:grpSp>
      <p:grpSp>
        <p:nvGrpSpPr>
          <p:cNvPr id="32" name="グループ化 31">
            <a:extLst>
              <a:ext uri="{FF2B5EF4-FFF2-40B4-BE49-F238E27FC236}">
                <a16:creationId xmlns:a16="http://schemas.microsoft.com/office/drawing/2014/main" id="{4F02B683-652D-B7E5-4CBA-11D752322A97}"/>
              </a:ext>
            </a:extLst>
          </p:cNvPr>
          <p:cNvGrpSpPr/>
          <p:nvPr/>
        </p:nvGrpSpPr>
        <p:grpSpPr>
          <a:xfrm>
            <a:off x="2059505" y="931537"/>
            <a:ext cx="1449515" cy="190526"/>
            <a:chOff x="2059505" y="726557"/>
            <a:chExt cx="1449515" cy="190526"/>
          </a:xfrm>
        </p:grpSpPr>
        <p:sp>
          <p:nvSpPr>
            <p:cNvPr id="33" name="四角形: 角を丸くする 32">
              <a:extLst>
                <a:ext uri="{FF2B5EF4-FFF2-40B4-BE49-F238E27FC236}">
                  <a16:creationId xmlns:a16="http://schemas.microsoft.com/office/drawing/2014/main" id="{CA17FEC0-C0D7-4243-2DCC-31501207E84F}"/>
                </a:ext>
              </a:extLst>
            </p:cNvPr>
            <p:cNvSpPr/>
            <p:nvPr/>
          </p:nvSpPr>
          <p:spPr>
            <a:xfrm>
              <a:off x="2059505" y="726557"/>
              <a:ext cx="348063" cy="190526"/>
            </a:xfrm>
            <a:prstGeom prst="roundRect">
              <a:avLst/>
            </a:prstGeom>
            <a:solidFill>
              <a:srgbClr val="C8C8C8"/>
            </a:solidFill>
            <a:ln w="9525" cap="rnd" cmpd="sng" algn="ctr">
              <a:solidFill>
                <a:srgbClr val="FFFFFF"/>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395" eaLnBrk="1" fontAlgn="auto" latinLnBrk="0" hangingPunct="1">
                <a:lnSpc>
                  <a:spcPct val="100000"/>
                </a:lnSpc>
                <a:spcBef>
                  <a:spcPts val="0"/>
                </a:spcBef>
                <a:spcAft>
                  <a:spcPts val="0"/>
                </a:spcAft>
                <a:buClrTx/>
                <a:buSzTx/>
                <a:buFontTx/>
                <a:buNone/>
                <a:tabLst/>
                <a:defRPr/>
              </a:pP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endParaRPr>
            </a:p>
          </p:txBody>
        </p:sp>
        <p:sp>
          <p:nvSpPr>
            <p:cNvPr id="34" name="四角形: 角を丸くする 17">
              <a:extLst>
                <a:ext uri="{FF2B5EF4-FFF2-40B4-BE49-F238E27FC236}">
                  <a16:creationId xmlns:a16="http://schemas.microsoft.com/office/drawing/2014/main" id="{3B91C8B5-12E3-E910-0077-38794CD518ED}"/>
                </a:ext>
              </a:extLst>
            </p:cNvPr>
            <p:cNvSpPr/>
            <p:nvPr/>
          </p:nvSpPr>
          <p:spPr>
            <a:xfrm>
              <a:off x="2436146" y="726557"/>
              <a:ext cx="1072874" cy="190526"/>
            </a:xfrm>
            <a:prstGeom prst="rect">
              <a:avLst/>
            </a:prstGeom>
            <a:noFill/>
            <a:ln w="9525">
              <a:noFill/>
              <a:miter lim="800000"/>
              <a:headEnd/>
              <a:tailEnd/>
            </a:ln>
            <a:effectLst/>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B2B2B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rtlCol="0" anchor="ctr"/>
            <a:lstStyle/>
            <a:p>
              <a:pPr marL="0" marR="0" lvl="0" indent="0" defTabSz="914395"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rPr>
                <a:t>: </a:t>
              </a:r>
              <a:r>
                <a:rPr kumimoji="0"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rPr>
                <a:t>ステークホルダー</a:t>
              </a:r>
              <a:endParaRPr kumimoji="0" 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endParaRPr>
            </a:p>
          </p:txBody>
        </p:sp>
      </p:grpSp>
      <p:sp>
        <p:nvSpPr>
          <p:cNvPr id="4" name="タイトル 1">
            <a:extLst>
              <a:ext uri="{FF2B5EF4-FFF2-40B4-BE49-F238E27FC236}">
                <a16:creationId xmlns:a16="http://schemas.microsoft.com/office/drawing/2014/main" id="{5B133CCF-B114-2623-E1F5-837892FCFFDA}"/>
              </a:ext>
            </a:extLst>
          </p:cNvPr>
          <p:cNvSpPr txBox="1">
            <a:spLocks/>
          </p:cNvSpPr>
          <p:nvPr/>
        </p:nvSpPr>
        <p:spPr>
          <a:xfrm>
            <a:off x="381001" y="188444"/>
            <a:ext cx="9144000" cy="508438"/>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400" b="1" kern="1200">
                <a:solidFill>
                  <a:schemeClr val="tx1"/>
                </a:solidFill>
                <a:latin typeface="+mj-lt"/>
                <a:ea typeface="Meiryo UI" panose="020B0604030504040204" pitchFamily="50" charset="-128"/>
                <a:cs typeface="Meiryo UI" panose="020B0604030504040204" pitchFamily="50" charset="-128"/>
                <a:sym typeface="Trebuchet MS" panose="020B0603020202020204" pitchFamily="34" charset="0"/>
              </a:defRPr>
            </a:lvl1pPr>
          </a:lstStyle>
          <a:p>
            <a:pPr algn="ctr">
              <a:buClr>
                <a:prstClr val="black"/>
              </a:buClr>
              <a:buSzPts val="1200"/>
              <a:defRPr/>
            </a:pPr>
            <a:r>
              <a:rPr lang="ja-JP" altLang="en-US" sz="2000" dirty="0">
                <a:solidFill>
                  <a:prstClr val="black"/>
                </a:solidFill>
                <a:latin typeface="Meiryo UI" pitchFamily="50" charset="-128"/>
              </a:rPr>
              <a:t>提案テーマ名</a:t>
            </a:r>
          </a:p>
        </p:txBody>
      </p:sp>
      <p:cxnSp>
        <p:nvCxnSpPr>
          <p:cNvPr id="5" name="直線コネクタ 4">
            <a:extLst>
              <a:ext uri="{FF2B5EF4-FFF2-40B4-BE49-F238E27FC236}">
                <a16:creationId xmlns:a16="http://schemas.microsoft.com/office/drawing/2014/main" id="{C2B850E6-B655-8001-CD03-E1FE88C18834}"/>
              </a:ext>
            </a:extLst>
          </p:cNvPr>
          <p:cNvCxnSpPr/>
          <p:nvPr/>
        </p:nvCxnSpPr>
        <p:spPr>
          <a:xfrm>
            <a:off x="381001" y="703680"/>
            <a:ext cx="9145405" cy="1"/>
          </a:xfrm>
          <a:prstGeom prst="line">
            <a:avLst/>
          </a:prstGeom>
          <a:noFill/>
          <a:ln w="15875" cap="flat" cmpd="sng" algn="ctr">
            <a:solidFill>
              <a:srgbClr val="9BBB59">
                <a:lumMod val="50000"/>
              </a:srgbClr>
            </a:solidFill>
            <a:prstDash val="solid"/>
          </a:ln>
          <a:effectLst/>
        </p:spPr>
      </p:cxnSp>
      <p:sp>
        <p:nvSpPr>
          <p:cNvPr id="6" name="テキスト ボックス 35">
            <a:extLst>
              <a:ext uri="{FF2B5EF4-FFF2-40B4-BE49-F238E27FC236}">
                <a16:creationId xmlns:a16="http://schemas.microsoft.com/office/drawing/2014/main" id="{946B8099-7C72-81D8-F667-44A59B95EC57}"/>
              </a:ext>
            </a:extLst>
          </p:cNvPr>
          <p:cNvSpPr txBox="1"/>
          <p:nvPr/>
        </p:nvSpPr>
        <p:spPr>
          <a:xfrm>
            <a:off x="144480" y="21710"/>
            <a:ext cx="4424609" cy="230832"/>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914395">
              <a:defRPr/>
            </a:pPr>
            <a:r>
              <a:rPr lang="ja-JP" altLang="ja-JP"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ポスト５Ｇ情報通信システム基盤強化研究開発事業／</a:t>
            </a:r>
            <a:r>
              <a:rPr lang="ja-JP" altLang="en-US"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ポスト５Ｇ情報通信システムの開発</a:t>
            </a:r>
          </a:p>
        </p:txBody>
      </p:sp>
      <p:grpSp>
        <p:nvGrpSpPr>
          <p:cNvPr id="7" name="グループ化 6">
            <a:extLst>
              <a:ext uri="{FF2B5EF4-FFF2-40B4-BE49-F238E27FC236}">
                <a16:creationId xmlns:a16="http://schemas.microsoft.com/office/drawing/2014/main" id="{9632CDC6-A07E-03CA-CC56-FFE029A1126D}"/>
              </a:ext>
            </a:extLst>
          </p:cNvPr>
          <p:cNvGrpSpPr/>
          <p:nvPr/>
        </p:nvGrpSpPr>
        <p:grpSpPr>
          <a:xfrm>
            <a:off x="8100728" y="907955"/>
            <a:ext cx="1425678" cy="243895"/>
            <a:chOff x="9810121" y="1220970"/>
            <a:chExt cx="1721219" cy="246221"/>
          </a:xfrm>
        </p:grpSpPr>
        <p:sp>
          <p:nvSpPr>
            <p:cNvPr id="8" name="正方形/長方形 7">
              <a:extLst>
                <a:ext uri="{FF2B5EF4-FFF2-40B4-BE49-F238E27FC236}">
                  <a16:creationId xmlns:a16="http://schemas.microsoft.com/office/drawing/2014/main" id="{CB0F78B2-DDA6-BE1D-E097-A43295830684}"/>
                </a:ext>
              </a:extLst>
            </p:cNvPr>
            <p:cNvSpPr/>
            <p:nvPr/>
          </p:nvSpPr>
          <p:spPr>
            <a:xfrm>
              <a:off x="9810121" y="1220970"/>
              <a:ext cx="1721219" cy="246221"/>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1" lang="ja-JP" altLang="en-US"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rPr>
                <a:t>補足</a:t>
              </a:r>
              <a:endParaRPr kumimoji="1" lang="en-US"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9" name="直線コネクタ 8">
              <a:extLst>
                <a:ext uri="{FF2B5EF4-FFF2-40B4-BE49-F238E27FC236}">
                  <a16:creationId xmlns:a16="http://schemas.microsoft.com/office/drawing/2014/main" id="{14556816-3399-3E0B-A353-7849634FEC96}"/>
                </a:ext>
              </a:extLst>
            </p:cNvPr>
            <p:cNvCxnSpPr>
              <a:cxnSpLocks/>
            </p:cNvCxnSpPr>
            <p:nvPr/>
          </p:nvCxnSpPr>
          <p:spPr>
            <a:xfrm>
              <a:off x="9810121" y="1467191"/>
              <a:ext cx="1721219" cy="0"/>
            </a:xfrm>
            <a:prstGeom prst="line">
              <a:avLst/>
            </a:prstGeom>
            <a:noFill/>
            <a:ln w="9525" cap="rnd" cmpd="sng" algn="ctr">
              <a:solidFill>
                <a:sysClr val="windowText" lastClr="000000">
                  <a:lumMod val="60000"/>
                  <a:lumOff val="40000"/>
                </a:sysClr>
              </a:solidFill>
              <a:prstDash val="solid"/>
              <a:round/>
            </a:ln>
            <a:effectLst/>
          </p:spPr>
        </p:cxnSp>
      </p:grpSp>
      <p:grpSp>
        <p:nvGrpSpPr>
          <p:cNvPr id="10" name="グループ化 9">
            <a:extLst>
              <a:ext uri="{FF2B5EF4-FFF2-40B4-BE49-F238E27FC236}">
                <a16:creationId xmlns:a16="http://schemas.microsoft.com/office/drawing/2014/main" id="{B6A18DD4-31B7-9808-7C33-3F397B8AEC32}"/>
              </a:ext>
            </a:extLst>
          </p:cNvPr>
          <p:cNvGrpSpPr/>
          <p:nvPr/>
        </p:nvGrpSpPr>
        <p:grpSpPr>
          <a:xfrm>
            <a:off x="381001" y="907956"/>
            <a:ext cx="7559351" cy="243895"/>
            <a:chOff x="9810121" y="1220970"/>
            <a:chExt cx="1721219" cy="246221"/>
          </a:xfrm>
        </p:grpSpPr>
        <p:sp>
          <p:nvSpPr>
            <p:cNvPr id="11" name="正方形/長方形 10">
              <a:extLst>
                <a:ext uri="{FF2B5EF4-FFF2-40B4-BE49-F238E27FC236}">
                  <a16:creationId xmlns:a16="http://schemas.microsoft.com/office/drawing/2014/main" id="{5E331144-2BD1-C3C7-E6F1-3E4647B74FF9}"/>
                </a:ext>
              </a:extLst>
            </p:cNvPr>
            <p:cNvSpPr/>
            <p:nvPr/>
          </p:nvSpPr>
          <p:spPr>
            <a:xfrm>
              <a:off x="9810121" y="1220970"/>
              <a:ext cx="1721219" cy="246221"/>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1" lang="ja-JP" altLang="en-US"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rPr>
                <a:t>データエコシステム図</a:t>
              </a:r>
              <a:endParaRPr kumimoji="1" lang="en-US"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12" name="直線コネクタ 11">
              <a:extLst>
                <a:ext uri="{FF2B5EF4-FFF2-40B4-BE49-F238E27FC236}">
                  <a16:creationId xmlns:a16="http://schemas.microsoft.com/office/drawing/2014/main" id="{A358AD55-A965-4BEB-5C59-CC4E65A706C9}"/>
                </a:ext>
              </a:extLst>
            </p:cNvPr>
            <p:cNvCxnSpPr>
              <a:cxnSpLocks/>
            </p:cNvCxnSpPr>
            <p:nvPr/>
          </p:nvCxnSpPr>
          <p:spPr>
            <a:xfrm>
              <a:off x="9810121" y="1467191"/>
              <a:ext cx="1721219" cy="0"/>
            </a:xfrm>
            <a:prstGeom prst="line">
              <a:avLst/>
            </a:prstGeom>
            <a:noFill/>
            <a:ln w="9525" cap="rnd" cmpd="sng" algn="ctr">
              <a:solidFill>
                <a:sysClr val="windowText" lastClr="000000">
                  <a:lumMod val="60000"/>
                  <a:lumOff val="40000"/>
                </a:sysClr>
              </a:solidFill>
              <a:prstDash val="solid"/>
              <a:round/>
            </a:ln>
            <a:effectLst/>
          </p:spPr>
        </p:cxnSp>
      </p:grpSp>
      <p:sp>
        <p:nvSpPr>
          <p:cNvPr id="13" name="正方形/長方形 12">
            <a:extLst>
              <a:ext uri="{FF2B5EF4-FFF2-40B4-BE49-F238E27FC236}">
                <a16:creationId xmlns:a16="http://schemas.microsoft.com/office/drawing/2014/main" id="{8D29D172-D575-B40A-01ED-C62E97D6EA74}"/>
              </a:ext>
            </a:extLst>
          </p:cNvPr>
          <p:cNvSpPr/>
          <p:nvPr/>
        </p:nvSpPr>
        <p:spPr>
          <a:xfrm>
            <a:off x="381001" y="3259408"/>
            <a:ext cx="7559351" cy="3237418"/>
          </a:xfrm>
          <a:prstGeom prst="rect">
            <a:avLst/>
          </a:prstGeom>
          <a:noFill/>
          <a:ln w="12700" cap="rnd" cmpd="sng" algn="ctr">
            <a:solidFill>
              <a:srgbClr val="1F497D"/>
            </a:solidFill>
            <a:prstDash val="sysDot"/>
            <a:round/>
            <a:headEnd type="none" w="med" len="med"/>
            <a:tailEnd type="none" w="med" len="me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marL="0" marR="0" lvl="0" indent="0" algn="ctr" defTabSz="914395" eaLnBrk="1" fontAlgn="auto" latinLnBrk="0" hangingPunct="1">
              <a:lnSpc>
                <a:spcPct val="100000"/>
              </a:lnSpc>
              <a:spcBef>
                <a:spcPts val="0"/>
              </a:spcBef>
              <a:spcAft>
                <a:spcPts val="0"/>
              </a:spcAft>
              <a:buClrTx/>
              <a:buSzTx/>
              <a:buFontTx/>
              <a:buNone/>
              <a:tabLst/>
              <a:defRPr/>
            </a:pPr>
            <a:endParaRPr kumimoji="1" lang="en-US" sz="1200" b="0" i="0" u="none" strike="noStrike" kern="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sym typeface="Arial"/>
            </a:endParaRPr>
          </a:p>
        </p:txBody>
      </p:sp>
      <p:grpSp>
        <p:nvGrpSpPr>
          <p:cNvPr id="14" name="Group 140">
            <a:extLst>
              <a:ext uri="{FF2B5EF4-FFF2-40B4-BE49-F238E27FC236}">
                <a16:creationId xmlns:a16="http://schemas.microsoft.com/office/drawing/2014/main" id="{77B26064-A6BC-EACE-8231-33C34BA7DB20}"/>
              </a:ext>
            </a:extLst>
          </p:cNvPr>
          <p:cNvGrpSpPr/>
          <p:nvPr/>
        </p:nvGrpSpPr>
        <p:grpSpPr>
          <a:xfrm>
            <a:off x="470544" y="4346249"/>
            <a:ext cx="823943" cy="2048678"/>
            <a:chOff x="470543" y="4374484"/>
            <a:chExt cx="823943" cy="2057766"/>
          </a:xfrm>
        </p:grpSpPr>
        <p:sp>
          <p:nvSpPr>
            <p:cNvPr id="15" name="正方形/長方形 14">
              <a:extLst>
                <a:ext uri="{FF2B5EF4-FFF2-40B4-BE49-F238E27FC236}">
                  <a16:creationId xmlns:a16="http://schemas.microsoft.com/office/drawing/2014/main" id="{D97CE7B7-D772-20E2-DA95-096C7C8BCB0A}"/>
                </a:ext>
              </a:extLst>
            </p:cNvPr>
            <p:cNvSpPr/>
            <p:nvPr/>
          </p:nvSpPr>
          <p:spPr>
            <a:xfrm>
              <a:off x="470543" y="4374484"/>
              <a:ext cx="823943" cy="205776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5E7E"/>
                  </a:solidFill>
                </a14:hiddenFill>
              </a:ext>
              <a:ext uri="{91240B29-F687-4F45-9708-019B960494DF}">
                <a14:hiddenLine xmlns:a14="http://schemas.microsoft.com/office/drawing/2010/main" w="9525" cap="rnd" cmpd="sng" algn="ctr">
                  <a:solidFill>
                    <a:srgbClr val="295E7E"/>
                  </a:solidFill>
                  <a:prstDash val="solid"/>
                  <a:round/>
                  <a:headEnd type="none" w="med" len="med"/>
                  <a:tailEnd type="none" w="med" len="med"/>
                </a14:hiddenLine>
              </a:ext>
            </a:ex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solidFill>
                    <a:srgbClr val="1F497D"/>
                  </a:solidFill>
                  <a:effectLst/>
                  <a:uLnTx/>
                  <a:uFillTx/>
                  <a:latin typeface="Trebuchet MS" panose="020B0603020202020204" pitchFamily="34" charset="0"/>
                  <a:ea typeface="Meiryo UI" panose="020B0604030504040204" pitchFamily="50" charset="-128"/>
                  <a:cs typeface="+mn-cs"/>
                  <a:sym typeface="Arial"/>
                </a:rPr>
                <a:t>XXX</a:t>
              </a:r>
              <a:endParaRPr kumimoji="1" lang="en-US" sz="1200" b="0" i="0" u="none" strike="noStrike" kern="0" cap="none" spc="0" normalizeH="0" baseline="0" noProof="0" dirty="0">
                <a:ln>
                  <a:noFill/>
                </a:ln>
                <a:solidFill>
                  <a:srgbClr val="1F497D"/>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16" name="Straight Connector 128">
              <a:extLst>
                <a:ext uri="{FF2B5EF4-FFF2-40B4-BE49-F238E27FC236}">
                  <a16:creationId xmlns:a16="http://schemas.microsoft.com/office/drawing/2014/main" id="{43CAC4B4-37D2-281B-4324-E05773A66548}"/>
                </a:ext>
              </a:extLst>
            </p:cNvPr>
            <p:cNvCxnSpPr/>
            <p:nvPr/>
          </p:nvCxnSpPr>
          <p:spPr>
            <a:xfrm>
              <a:off x="1294486" y="4374484"/>
              <a:ext cx="0" cy="2057766"/>
            </a:xfrm>
            <a:prstGeom prst="line">
              <a:avLst/>
            </a:prstGeom>
            <a:noFill/>
            <a:ln w="19050" cap="flat" cmpd="sng" algn="ctr">
              <a:solidFill>
                <a:srgbClr val="1F497D"/>
              </a:solidFill>
              <a:prstDash val="solid"/>
            </a:ln>
            <a:effectLst/>
          </p:spPr>
        </p:cxnSp>
      </p:grpSp>
      <p:grpSp>
        <p:nvGrpSpPr>
          <p:cNvPr id="17" name="Group 143">
            <a:extLst>
              <a:ext uri="{FF2B5EF4-FFF2-40B4-BE49-F238E27FC236}">
                <a16:creationId xmlns:a16="http://schemas.microsoft.com/office/drawing/2014/main" id="{FEBC72C7-1220-4916-02C3-50EA4D3BAE2E}"/>
              </a:ext>
            </a:extLst>
          </p:cNvPr>
          <p:cNvGrpSpPr/>
          <p:nvPr/>
        </p:nvGrpSpPr>
        <p:grpSpPr>
          <a:xfrm>
            <a:off x="470544" y="1287907"/>
            <a:ext cx="823943" cy="651372"/>
            <a:chOff x="470543" y="1325231"/>
            <a:chExt cx="823943" cy="651372"/>
          </a:xfrm>
        </p:grpSpPr>
        <p:sp>
          <p:nvSpPr>
            <p:cNvPr id="18" name="正方形/長方形 17">
              <a:extLst>
                <a:ext uri="{FF2B5EF4-FFF2-40B4-BE49-F238E27FC236}">
                  <a16:creationId xmlns:a16="http://schemas.microsoft.com/office/drawing/2014/main" id="{58EA1238-839E-8E5D-1308-5A5D0E9A25C1}"/>
                </a:ext>
              </a:extLst>
            </p:cNvPr>
            <p:cNvSpPr/>
            <p:nvPr/>
          </p:nvSpPr>
          <p:spPr>
            <a:xfrm>
              <a:off x="470543" y="1325231"/>
              <a:ext cx="823943" cy="651372"/>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solidFill>
                    <a:srgbClr val="9BBB59">
                      <a:lumMod val="75000"/>
                    </a:srgbClr>
                  </a:solidFill>
                  <a:effectLst/>
                  <a:uLnTx/>
                  <a:uFillTx/>
                  <a:latin typeface="Trebuchet MS" panose="020B0603020202020204" pitchFamily="34" charset="0"/>
                  <a:ea typeface="Meiryo UI" panose="020B0604030504040204" pitchFamily="50" charset="-128"/>
                  <a:cs typeface="+mn-cs"/>
                  <a:sym typeface="Arial"/>
                </a:rPr>
                <a:t>XXX</a:t>
              </a:r>
              <a:endParaRPr kumimoji="1" lang="en-US" sz="1200" b="0" i="0" u="none" strike="noStrike" kern="0" cap="none" spc="0" normalizeH="0" baseline="0" noProof="0" dirty="0">
                <a:ln>
                  <a:noFill/>
                </a:ln>
                <a:solidFill>
                  <a:srgbClr val="9BBB59">
                    <a:lumMod val="75000"/>
                  </a:srgbClr>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19" name="Straight Connector 137">
              <a:extLst>
                <a:ext uri="{FF2B5EF4-FFF2-40B4-BE49-F238E27FC236}">
                  <a16:creationId xmlns:a16="http://schemas.microsoft.com/office/drawing/2014/main" id="{8F74A806-170C-52FC-6CA4-A9217AB3D785}"/>
                </a:ext>
              </a:extLst>
            </p:cNvPr>
            <p:cNvCxnSpPr/>
            <p:nvPr/>
          </p:nvCxnSpPr>
          <p:spPr>
            <a:xfrm>
              <a:off x="1294486" y="1325231"/>
              <a:ext cx="0" cy="651372"/>
            </a:xfrm>
            <a:prstGeom prst="line">
              <a:avLst/>
            </a:prstGeom>
            <a:noFill/>
            <a:ln w="19050" cap="flat" cmpd="sng" algn="ctr">
              <a:solidFill>
                <a:srgbClr val="9BBB59">
                  <a:lumMod val="75000"/>
                </a:srgbClr>
              </a:solidFill>
              <a:prstDash val="solid"/>
            </a:ln>
            <a:effectLst/>
          </p:spPr>
        </p:cxnSp>
      </p:grpSp>
      <p:grpSp>
        <p:nvGrpSpPr>
          <p:cNvPr id="20" name="Group 141">
            <a:extLst>
              <a:ext uri="{FF2B5EF4-FFF2-40B4-BE49-F238E27FC236}">
                <a16:creationId xmlns:a16="http://schemas.microsoft.com/office/drawing/2014/main" id="{9217DD1B-3740-7027-BE8E-A7B921A1A849}"/>
              </a:ext>
            </a:extLst>
          </p:cNvPr>
          <p:cNvGrpSpPr/>
          <p:nvPr/>
        </p:nvGrpSpPr>
        <p:grpSpPr>
          <a:xfrm>
            <a:off x="470544" y="3360498"/>
            <a:ext cx="823943" cy="651373"/>
            <a:chOff x="470543" y="3358067"/>
            <a:chExt cx="823943" cy="651373"/>
          </a:xfrm>
        </p:grpSpPr>
        <p:sp>
          <p:nvSpPr>
            <p:cNvPr id="21" name="正方形/長方形 20">
              <a:extLst>
                <a:ext uri="{FF2B5EF4-FFF2-40B4-BE49-F238E27FC236}">
                  <a16:creationId xmlns:a16="http://schemas.microsoft.com/office/drawing/2014/main" id="{191FE516-ABFC-BAD0-4638-1BD371046A3D}"/>
                </a:ext>
              </a:extLst>
            </p:cNvPr>
            <p:cNvSpPr/>
            <p:nvPr/>
          </p:nvSpPr>
          <p:spPr>
            <a:xfrm>
              <a:off x="470543" y="3358067"/>
              <a:ext cx="823943" cy="651372"/>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5E7E"/>
                  </a:solidFill>
                </a14:hiddenFill>
              </a:ext>
              <a:ext uri="{91240B29-F687-4F45-9708-019B960494DF}">
                <a14:hiddenLine xmlns:a14="http://schemas.microsoft.com/office/drawing/2010/main" w="9525" cap="rnd" cmpd="sng" algn="ctr">
                  <a:solidFill>
                    <a:srgbClr val="295E7E"/>
                  </a:solidFill>
                  <a:prstDash val="solid"/>
                  <a:round/>
                  <a:headEnd type="none" w="med" len="med"/>
                  <a:tailEnd type="none" w="med" len="med"/>
                </a14:hiddenLine>
              </a:ext>
            </a:ex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solidFill>
                    <a:srgbClr val="1F497D"/>
                  </a:solidFill>
                  <a:effectLst/>
                  <a:uLnTx/>
                  <a:uFillTx/>
                  <a:latin typeface="Trebuchet MS" panose="020B0603020202020204" pitchFamily="34" charset="0"/>
                  <a:ea typeface="Meiryo UI" panose="020B0604030504040204" pitchFamily="50" charset="-128"/>
                  <a:cs typeface="+mn-cs"/>
                  <a:sym typeface="Arial"/>
                </a:rPr>
                <a:t>XXX</a:t>
              </a:r>
              <a:endParaRPr kumimoji="1" lang="en-US" sz="1200" b="0" i="0" u="none" strike="noStrike" kern="0" cap="none" spc="0" normalizeH="0" baseline="0" noProof="0" dirty="0">
                <a:ln>
                  <a:noFill/>
                </a:ln>
                <a:solidFill>
                  <a:srgbClr val="1F497D"/>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22" name="Straight Connector 133">
              <a:extLst>
                <a:ext uri="{FF2B5EF4-FFF2-40B4-BE49-F238E27FC236}">
                  <a16:creationId xmlns:a16="http://schemas.microsoft.com/office/drawing/2014/main" id="{74E02054-9959-B221-2426-3DA6E2A4F160}"/>
                </a:ext>
              </a:extLst>
            </p:cNvPr>
            <p:cNvCxnSpPr/>
            <p:nvPr/>
          </p:nvCxnSpPr>
          <p:spPr>
            <a:xfrm>
              <a:off x="1294486" y="3358068"/>
              <a:ext cx="0" cy="651372"/>
            </a:xfrm>
            <a:prstGeom prst="line">
              <a:avLst/>
            </a:prstGeom>
            <a:noFill/>
            <a:ln w="19050" cap="flat" cmpd="sng" algn="ctr">
              <a:solidFill>
                <a:srgbClr val="1F497D"/>
              </a:solidFill>
              <a:prstDash val="solid"/>
            </a:ln>
            <a:effectLst/>
          </p:spPr>
        </p:cxnSp>
      </p:grpSp>
      <p:grpSp>
        <p:nvGrpSpPr>
          <p:cNvPr id="23" name="Group 142">
            <a:extLst>
              <a:ext uri="{FF2B5EF4-FFF2-40B4-BE49-F238E27FC236}">
                <a16:creationId xmlns:a16="http://schemas.microsoft.com/office/drawing/2014/main" id="{4347214B-3F6D-B1BB-DB06-C5BF8C10550E}"/>
              </a:ext>
            </a:extLst>
          </p:cNvPr>
          <p:cNvGrpSpPr/>
          <p:nvPr/>
        </p:nvGrpSpPr>
        <p:grpSpPr>
          <a:xfrm>
            <a:off x="470544" y="2273658"/>
            <a:ext cx="823943" cy="651372"/>
            <a:chOff x="470543" y="2341649"/>
            <a:chExt cx="823943" cy="651372"/>
          </a:xfrm>
        </p:grpSpPr>
        <p:sp>
          <p:nvSpPr>
            <p:cNvPr id="24" name="正方形/長方形 23">
              <a:extLst>
                <a:ext uri="{FF2B5EF4-FFF2-40B4-BE49-F238E27FC236}">
                  <a16:creationId xmlns:a16="http://schemas.microsoft.com/office/drawing/2014/main" id="{E7667574-53C0-F7F2-92A0-690346E20BC4}"/>
                </a:ext>
              </a:extLst>
            </p:cNvPr>
            <p:cNvSpPr/>
            <p:nvPr/>
          </p:nvSpPr>
          <p:spPr>
            <a:xfrm>
              <a:off x="470543" y="2341649"/>
              <a:ext cx="823943" cy="651372"/>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solidFill>
                    <a:srgbClr val="9BBB59">
                      <a:lumMod val="75000"/>
                    </a:srgbClr>
                  </a:solidFill>
                  <a:effectLst/>
                  <a:uLnTx/>
                  <a:uFillTx/>
                  <a:latin typeface="Trebuchet MS" panose="020B0603020202020204" pitchFamily="34" charset="0"/>
                  <a:ea typeface="Meiryo UI" panose="020B0604030504040204" pitchFamily="50" charset="-128"/>
                  <a:cs typeface="+mn-cs"/>
                  <a:sym typeface="Arial"/>
                </a:rPr>
                <a:t>XXX</a:t>
              </a:r>
              <a:endParaRPr kumimoji="1" lang="en-US" sz="1200" b="0" i="0" u="none" strike="noStrike" kern="0" cap="none" spc="0" normalizeH="0" baseline="0" noProof="0" dirty="0">
                <a:ln>
                  <a:noFill/>
                </a:ln>
                <a:solidFill>
                  <a:srgbClr val="9BBB59">
                    <a:lumMod val="75000"/>
                  </a:srgbClr>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25" name="Straight Connector 135">
              <a:extLst>
                <a:ext uri="{FF2B5EF4-FFF2-40B4-BE49-F238E27FC236}">
                  <a16:creationId xmlns:a16="http://schemas.microsoft.com/office/drawing/2014/main" id="{34C97825-6940-7E9A-48CA-29C6F8025519}"/>
                </a:ext>
              </a:extLst>
            </p:cNvPr>
            <p:cNvCxnSpPr/>
            <p:nvPr/>
          </p:nvCxnSpPr>
          <p:spPr>
            <a:xfrm>
              <a:off x="1294486" y="2341649"/>
              <a:ext cx="0" cy="651372"/>
            </a:xfrm>
            <a:prstGeom prst="line">
              <a:avLst/>
            </a:prstGeom>
            <a:noFill/>
            <a:ln w="19050" cap="flat" cmpd="sng" algn="ctr">
              <a:solidFill>
                <a:srgbClr val="9BBB59">
                  <a:lumMod val="75000"/>
                </a:srgbClr>
              </a:solidFill>
              <a:prstDash val="solid"/>
            </a:ln>
            <a:effectLst/>
          </p:spPr>
        </p:cxnSp>
      </p:grpSp>
      <p:cxnSp>
        <p:nvCxnSpPr>
          <p:cNvPr id="35" name="Straight Arrow Connector 156">
            <a:extLst>
              <a:ext uri="{FF2B5EF4-FFF2-40B4-BE49-F238E27FC236}">
                <a16:creationId xmlns:a16="http://schemas.microsoft.com/office/drawing/2014/main" id="{2892AAAF-7A8C-DD25-BAEB-1F1AC379F1BE}"/>
              </a:ext>
            </a:extLst>
          </p:cNvPr>
          <p:cNvCxnSpPr>
            <a:cxnSpLocks/>
            <a:endCxn id="36" idx="1"/>
          </p:cNvCxnSpPr>
          <p:nvPr/>
        </p:nvCxnSpPr>
        <p:spPr>
          <a:xfrm>
            <a:off x="7881144" y="1735315"/>
            <a:ext cx="219585" cy="0"/>
          </a:xfrm>
          <a:prstGeom prst="straightConnector1">
            <a:avLst/>
          </a:prstGeom>
          <a:noFill/>
          <a:ln w="19050" cap="rnd" cmpd="sng" algn="ctr">
            <a:solidFill>
              <a:sysClr val="window" lastClr="FFFFFF">
                <a:lumMod val="65000"/>
              </a:sysClr>
            </a:solidFill>
            <a:prstDash val="sysDot"/>
            <a:headEnd type="oval"/>
            <a:tailEnd type="none" w="sm" len="sm"/>
          </a:ln>
          <a:effectLst/>
        </p:spPr>
      </p:cxnSp>
      <p:sp>
        <p:nvSpPr>
          <p:cNvPr id="36" name="Rectangle 8">
            <a:extLst>
              <a:ext uri="{FF2B5EF4-FFF2-40B4-BE49-F238E27FC236}">
                <a16:creationId xmlns:a16="http://schemas.microsoft.com/office/drawing/2014/main" id="{01C42B20-2DE8-48C3-CD22-45CC9F7788C5}"/>
              </a:ext>
            </a:extLst>
          </p:cNvPr>
          <p:cNvSpPr/>
          <p:nvPr/>
        </p:nvSpPr>
        <p:spPr>
          <a:xfrm>
            <a:off x="8100728" y="1409629"/>
            <a:ext cx="1425678" cy="651372"/>
          </a:xfrm>
          <a:prstGeom prst="rect">
            <a:avLst/>
          </a:prstGeom>
          <a:solidFill>
            <a:sysClr val="window" lastClr="FFFFFF"/>
          </a:solidFill>
          <a:ln w="19050" cap="rnd" cmpd="sng" algn="ctr">
            <a:solidFill>
              <a:sysClr val="window" lastClr="FFFFFF">
                <a:lumMod val="65000"/>
              </a:sysClr>
            </a:solidFill>
            <a:prstDash val="solid"/>
          </a:ln>
          <a:effectLst/>
        </p:spPr>
        <p:txBody>
          <a:bodyPr lIns="72001" rIns="36000" rtlCol="0" anchor="ctr" anchorCtr="0"/>
          <a:lstStyle/>
          <a:p>
            <a:pPr marL="0" marR="0" lvl="0" indent="0" defTabSz="914395"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rPr>
              <a:t>XXXX</a:t>
            </a: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endParaRPr>
          </a:p>
        </p:txBody>
      </p:sp>
      <p:cxnSp>
        <p:nvCxnSpPr>
          <p:cNvPr id="37" name="Straight Arrow Connector 156">
            <a:extLst>
              <a:ext uri="{FF2B5EF4-FFF2-40B4-BE49-F238E27FC236}">
                <a16:creationId xmlns:a16="http://schemas.microsoft.com/office/drawing/2014/main" id="{DCF6A5D7-285E-65E1-9C10-486E77154712}"/>
              </a:ext>
            </a:extLst>
          </p:cNvPr>
          <p:cNvCxnSpPr>
            <a:cxnSpLocks/>
          </p:cNvCxnSpPr>
          <p:nvPr/>
        </p:nvCxnSpPr>
        <p:spPr>
          <a:xfrm>
            <a:off x="7615455" y="2599344"/>
            <a:ext cx="485273" cy="0"/>
          </a:xfrm>
          <a:prstGeom prst="straightConnector1">
            <a:avLst/>
          </a:prstGeom>
          <a:noFill/>
          <a:ln w="19050" cap="rnd" cmpd="sng" algn="ctr">
            <a:solidFill>
              <a:sysClr val="window" lastClr="FFFFFF">
                <a:lumMod val="65000"/>
              </a:sysClr>
            </a:solidFill>
            <a:prstDash val="sysDot"/>
            <a:headEnd type="oval"/>
            <a:tailEnd type="none" w="sm" len="sm"/>
          </a:ln>
          <a:effectLst/>
        </p:spPr>
      </p:cxnSp>
      <p:sp>
        <p:nvSpPr>
          <p:cNvPr id="38" name="Rectangle 8">
            <a:extLst>
              <a:ext uri="{FF2B5EF4-FFF2-40B4-BE49-F238E27FC236}">
                <a16:creationId xmlns:a16="http://schemas.microsoft.com/office/drawing/2014/main" id="{DB5561B1-1425-D962-F737-17FDE3C5F281}"/>
              </a:ext>
            </a:extLst>
          </p:cNvPr>
          <p:cNvSpPr/>
          <p:nvPr/>
        </p:nvSpPr>
        <p:spPr>
          <a:xfrm>
            <a:off x="8100728" y="2273658"/>
            <a:ext cx="1425678" cy="651372"/>
          </a:xfrm>
          <a:prstGeom prst="rect">
            <a:avLst/>
          </a:prstGeom>
          <a:solidFill>
            <a:sysClr val="window" lastClr="FFFFFF"/>
          </a:solidFill>
          <a:ln w="19050" cap="rnd" cmpd="sng" algn="ctr">
            <a:solidFill>
              <a:sysClr val="window" lastClr="FFFFFF">
                <a:lumMod val="65000"/>
              </a:sysClr>
            </a:solidFill>
            <a:prstDash val="solid"/>
          </a:ln>
          <a:effectLst/>
        </p:spPr>
        <p:txBody>
          <a:bodyPr lIns="72001" rIns="36000" rtlCol="0" anchor="ctr" anchorCtr="0"/>
          <a:lstStyle/>
          <a:p>
            <a:pPr marL="0" marR="0" lvl="0" indent="0" defTabSz="914395"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rPr>
              <a:t>XXX</a:t>
            </a: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endParaRPr>
          </a:p>
        </p:txBody>
      </p:sp>
      <p:cxnSp>
        <p:nvCxnSpPr>
          <p:cNvPr id="39" name="Straight Arrow Connector 156">
            <a:extLst>
              <a:ext uri="{FF2B5EF4-FFF2-40B4-BE49-F238E27FC236}">
                <a16:creationId xmlns:a16="http://schemas.microsoft.com/office/drawing/2014/main" id="{BA045577-5447-60E5-0F87-43A2D780F732}"/>
              </a:ext>
            </a:extLst>
          </p:cNvPr>
          <p:cNvCxnSpPr>
            <a:cxnSpLocks/>
          </p:cNvCxnSpPr>
          <p:nvPr/>
        </p:nvCxnSpPr>
        <p:spPr>
          <a:xfrm>
            <a:off x="7615455" y="6237000"/>
            <a:ext cx="485273" cy="0"/>
          </a:xfrm>
          <a:prstGeom prst="straightConnector1">
            <a:avLst/>
          </a:prstGeom>
          <a:noFill/>
          <a:ln w="19050" cap="rnd" cmpd="sng" algn="ctr">
            <a:solidFill>
              <a:sysClr val="window" lastClr="FFFFFF">
                <a:lumMod val="65000"/>
              </a:sysClr>
            </a:solidFill>
            <a:prstDash val="sysDot"/>
            <a:headEnd type="oval"/>
            <a:tailEnd type="none" w="sm" len="sm"/>
          </a:ln>
          <a:effectLst/>
        </p:spPr>
      </p:cxnSp>
      <p:sp>
        <p:nvSpPr>
          <p:cNvPr id="40" name="Rectangle 8">
            <a:extLst>
              <a:ext uri="{FF2B5EF4-FFF2-40B4-BE49-F238E27FC236}">
                <a16:creationId xmlns:a16="http://schemas.microsoft.com/office/drawing/2014/main" id="{D7DCB227-CE16-5DB0-A851-7F26FA57AF78}"/>
              </a:ext>
            </a:extLst>
          </p:cNvPr>
          <p:cNvSpPr/>
          <p:nvPr/>
        </p:nvSpPr>
        <p:spPr>
          <a:xfrm>
            <a:off x="8100728" y="5399632"/>
            <a:ext cx="1425678" cy="995295"/>
          </a:xfrm>
          <a:prstGeom prst="rect">
            <a:avLst/>
          </a:prstGeom>
          <a:solidFill>
            <a:sysClr val="window" lastClr="FFFFFF"/>
          </a:solidFill>
          <a:ln w="19050" cap="rnd" cmpd="sng" algn="ctr">
            <a:solidFill>
              <a:sysClr val="window" lastClr="FFFFFF">
                <a:lumMod val="65000"/>
              </a:sysClr>
            </a:solidFill>
            <a:prstDash val="solid"/>
          </a:ln>
          <a:effectLst/>
        </p:spPr>
        <p:txBody>
          <a:bodyPr lIns="72001" rIns="36000" rtlCol="0" anchor="ctr" anchorCtr="0"/>
          <a:lstStyle/>
          <a:p>
            <a:pPr marL="0" marR="0" lvl="0" indent="0" defTabSz="914395"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rPr>
              <a:t>XXX</a:t>
            </a: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Arial"/>
              <a:sym typeface="Arial"/>
            </a:endParaRPr>
          </a:p>
        </p:txBody>
      </p:sp>
      <p:sp>
        <p:nvSpPr>
          <p:cNvPr id="41" name="Textfeld 1">
            <a:extLst>
              <a:ext uri="{FF2B5EF4-FFF2-40B4-BE49-F238E27FC236}">
                <a16:creationId xmlns:a16="http://schemas.microsoft.com/office/drawing/2014/main" id="{17E98EF7-2158-DB6D-EF3E-E701871B80E4}"/>
              </a:ext>
            </a:extLst>
          </p:cNvPr>
          <p:cNvSpPr txBox="1"/>
          <p:nvPr>
            <p:custDataLst>
              <p:tags r:id="rId1"/>
            </p:custDataLst>
          </p:nvPr>
        </p:nvSpPr>
        <p:spPr>
          <a:xfrm>
            <a:off x="7782125" y="3436714"/>
            <a:ext cx="1843370" cy="997196"/>
          </a:xfrm>
          <a:prstGeom prst="rect">
            <a:avLst/>
          </a:prstGeom>
          <a:solidFill>
            <a:srgbClr val="EEE89A"/>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defPPr>
              <a:defRPr lang="ja-JP"/>
            </a:defPPr>
            <a:lvl2pPr marL="324000" lvl="1" indent="-216000">
              <a:buClr>
                <a:schemeClr val="tx2"/>
              </a:buClr>
              <a:buFont typeface="Trebuchet MS" panose="020B0603020202020204" pitchFamily="34" charset="0"/>
              <a:buChar char="•"/>
              <a:defRPr sz="1200">
                <a:latin typeface="Trebuchet MS" panose="020B0603020202020204" pitchFamily="34" charset="0"/>
              </a:defRPr>
            </a:lvl2pPr>
          </a:lstStyle>
          <a:p>
            <a:pPr marL="324000" marR="0" lvl="1" indent="-216000" defTabSz="914400" eaLnBrk="1" fontAlgn="auto" latinLnBrk="0" hangingPunct="1">
              <a:lnSpc>
                <a:spcPct val="100000"/>
              </a:lnSpc>
              <a:spcBef>
                <a:spcPts val="0"/>
              </a:spcBef>
              <a:spcAft>
                <a:spcPts val="0"/>
              </a:spcAft>
              <a:buClr>
                <a:srgbClr val="1F497D"/>
              </a:buClr>
              <a:buSzTx/>
              <a:buFont typeface="Trebuchet MS" panose="020B0603020202020204" pitchFamily="34" charset="0"/>
              <a:buChar char="•"/>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左側の図に対し、適宜コールアウトで補足説明 </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強調したい点等</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 </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を記載いただければ幸いです</a:t>
            </a: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endParaRPr>
          </a:p>
        </p:txBody>
      </p:sp>
      <p:sp>
        <p:nvSpPr>
          <p:cNvPr id="43" name="Textfeld 1">
            <a:extLst>
              <a:ext uri="{FF2B5EF4-FFF2-40B4-BE49-F238E27FC236}">
                <a16:creationId xmlns:a16="http://schemas.microsoft.com/office/drawing/2014/main" id="{DB07CB08-91C0-1AA4-0114-3AF69E520C78}"/>
              </a:ext>
            </a:extLst>
          </p:cNvPr>
          <p:cNvSpPr txBox="1"/>
          <p:nvPr>
            <p:custDataLst>
              <p:tags r:id="rId2"/>
            </p:custDataLst>
          </p:nvPr>
        </p:nvSpPr>
        <p:spPr>
          <a:xfrm>
            <a:off x="1514072" y="1586326"/>
            <a:ext cx="2743200" cy="1181862"/>
          </a:xfrm>
          <a:prstGeom prst="rect">
            <a:avLst/>
          </a:prstGeom>
          <a:solidFill>
            <a:srgbClr val="EEE89A"/>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defPPr>
              <a:defRPr lang="ja-JP"/>
            </a:defPPr>
            <a:lvl2pPr marL="108000" lvl="1" indent="0">
              <a:buClr>
                <a:schemeClr val="tx2"/>
              </a:buClr>
              <a:buFont typeface="Trebuchet MS" panose="020B0603020202020204" pitchFamily="34" charset="0"/>
              <a:buNone/>
              <a:defRPr sz="1200">
                <a:latin typeface="Trebuchet MS" panose="020B0603020202020204" pitchFamily="34" charset="0"/>
              </a:defRPr>
            </a:lvl2pPr>
          </a:lstStyle>
          <a:p>
            <a:pPr marL="323998" marR="0" lvl="1" indent="-215999" defTabSz="914400" eaLnBrk="1" fontAlgn="auto" latinLnBrk="0" hangingPunct="1">
              <a:lnSpc>
                <a:spcPct val="100000"/>
              </a:lnSpc>
              <a:spcBef>
                <a:spcPts val="0"/>
              </a:spcBef>
              <a:spcAft>
                <a:spcPts val="0"/>
              </a:spcAft>
              <a:buClr>
                <a:srgbClr val="1F497D"/>
              </a:buClr>
              <a:buSzTx/>
              <a:buFont typeface="Trebuchet MS" panose="020B0603020202020204" pitchFamily="34" charset="0"/>
              <a:buChar char="•"/>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今回実証するデータエコシステムのイメージ図を挿入いただければ幸いです</a:t>
            </a:r>
            <a:endPar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endParaRPr>
          </a:p>
          <a:p>
            <a:pPr marL="323998" marR="0" lvl="1" indent="-215999" defTabSz="914400" eaLnBrk="1" fontAlgn="auto" latinLnBrk="0" hangingPunct="1">
              <a:lnSpc>
                <a:spcPct val="100000"/>
              </a:lnSpc>
              <a:spcBef>
                <a:spcPts val="0"/>
              </a:spcBef>
              <a:spcAft>
                <a:spcPts val="0"/>
              </a:spcAft>
              <a:buClr>
                <a:srgbClr val="1F497D"/>
              </a:buClr>
              <a:buSzTx/>
              <a:buFont typeface="Trebuchet MS" panose="020B0603020202020204" pitchFamily="34" charset="0"/>
              <a:buChar char="•"/>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その際、ステークホルダーおよびデータの流れがわかるように記載いただければ幸いです</a:t>
            </a: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endParaRPr>
          </a:p>
        </p:txBody>
      </p:sp>
      <p:sp>
        <p:nvSpPr>
          <p:cNvPr id="44" name="四角形: 角を丸くする 43">
            <a:extLst>
              <a:ext uri="{FF2B5EF4-FFF2-40B4-BE49-F238E27FC236}">
                <a16:creationId xmlns:a16="http://schemas.microsoft.com/office/drawing/2014/main" id="{87D6D240-8888-37DA-C673-4926A4A4F8A8}"/>
              </a:ext>
            </a:extLst>
          </p:cNvPr>
          <p:cNvSpPr/>
          <p:nvPr/>
        </p:nvSpPr>
        <p:spPr>
          <a:xfrm>
            <a:off x="2515970" y="4246482"/>
            <a:ext cx="566833" cy="199531"/>
          </a:xfrm>
          <a:prstGeom prst="roundRect">
            <a:avLst>
              <a:gd name="adj" fmla="val 17294"/>
            </a:avLst>
          </a:prstGeom>
          <a:solidFill>
            <a:sysClr val="window" lastClr="FFFFFF">
              <a:lumMod val="75000"/>
            </a:sysClr>
          </a:solidFill>
          <a:ln w="9525" cap="rnd" cmpd="sng" algn="ctr">
            <a:solidFill>
              <a:srgbClr val="FFFFFF"/>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395" eaLnBrk="1" fontAlgn="auto" latinLnBrk="0" hangingPunct="1">
              <a:lnSpc>
                <a:spcPct val="100000"/>
              </a:lnSpc>
              <a:spcBef>
                <a:spcPts val="0"/>
              </a:spcBef>
              <a:spcAft>
                <a:spcPts val="0"/>
              </a:spcAft>
              <a:buClrTx/>
              <a:buSzTx/>
              <a:buFontTx/>
              <a:buNone/>
              <a:tabLst/>
              <a:defRPr/>
            </a:pPr>
            <a:r>
              <a:rPr kumimoji="1" lang="en-US" altLang="ja-JP" sz="10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rPr>
              <a:t>XXX</a:t>
            </a:r>
            <a:endParaRPr kumimoji="1" lang="en-US" sz="1000" b="0"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45" name="直線矢印コネクタ 122">
            <a:extLst>
              <a:ext uri="{FF2B5EF4-FFF2-40B4-BE49-F238E27FC236}">
                <a16:creationId xmlns:a16="http://schemas.microsoft.com/office/drawing/2014/main" id="{1609258E-ACEB-259B-5A59-9D0C8054B015}"/>
              </a:ext>
            </a:extLst>
          </p:cNvPr>
          <p:cNvCxnSpPr>
            <a:cxnSpLocks/>
          </p:cNvCxnSpPr>
          <p:nvPr/>
        </p:nvCxnSpPr>
        <p:spPr>
          <a:xfrm flipV="1">
            <a:off x="2381183" y="4099532"/>
            <a:ext cx="0" cy="334378"/>
          </a:xfrm>
          <a:prstGeom prst="straightConnector1">
            <a:avLst/>
          </a:prstGeom>
          <a:noFill/>
          <a:ln w="28575" cap="flat" cmpd="sng" algn="ctr">
            <a:solidFill>
              <a:sysClr val="windowText" lastClr="000000">
                <a:lumMod val="60000"/>
                <a:lumOff val="40000"/>
              </a:sysClr>
            </a:solidFill>
            <a:prstDash val="solid"/>
            <a:round/>
            <a:tailEnd type="triangle" w="med" len="med"/>
          </a:ln>
          <a:effectLst/>
        </p:spPr>
      </p:cxnSp>
      <p:sp>
        <p:nvSpPr>
          <p:cNvPr id="46" name="Textfeld 1">
            <a:extLst>
              <a:ext uri="{FF2B5EF4-FFF2-40B4-BE49-F238E27FC236}">
                <a16:creationId xmlns:a16="http://schemas.microsoft.com/office/drawing/2014/main" id="{0CA14C85-BD3B-328C-332D-38A560C38646}"/>
              </a:ext>
            </a:extLst>
          </p:cNvPr>
          <p:cNvSpPr txBox="1"/>
          <p:nvPr>
            <p:custDataLst>
              <p:tags r:id="rId3"/>
            </p:custDataLst>
          </p:nvPr>
        </p:nvSpPr>
        <p:spPr>
          <a:xfrm>
            <a:off x="144479" y="5563391"/>
            <a:ext cx="3560753" cy="1181862"/>
          </a:xfrm>
          <a:prstGeom prst="rect">
            <a:avLst/>
          </a:prstGeom>
          <a:solidFill>
            <a:srgbClr val="EEE89A"/>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p>
            <a:pPr marL="108000" marR="0" lvl="1" indent="0" defTabSz="914400" eaLnBrk="1" fontAlgn="auto" latinLnBrk="0" hangingPunct="1">
              <a:lnSpc>
                <a:spcPct val="100000"/>
              </a:lnSpc>
              <a:spcBef>
                <a:spcPts val="0"/>
              </a:spcBef>
              <a:spcAft>
                <a:spcPts val="0"/>
              </a:spcAft>
              <a:buClr>
                <a:srgbClr val="1F497D"/>
              </a:buClr>
              <a:buSzTx/>
              <a:buFontTx/>
              <a:buNone/>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参考イメージ</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 </a:t>
            </a:r>
          </a:p>
          <a:p>
            <a:pPr marL="108000" marR="0" lvl="1" indent="0" defTabSz="914400" eaLnBrk="1" fontAlgn="auto" latinLnBrk="0" hangingPunct="1">
              <a:lnSpc>
                <a:spcPct val="100000"/>
              </a:lnSpc>
              <a:spcBef>
                <a:spcPts val="0"/>
              </a:spcBef>
              <a:spcAft>
                <a:spcPts val="0"/>
              </a:spcAft>
              <a:buClr>
                <a:srgbClr val="1F497D"/>
              </a:buClr>
              <a:buSzTx/>
              <a:buFontTx/>
              <a:buNone/>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rPr>
              <a:t>以下各事業者「テーマ概要紙」リンクよりご参照ください</a:t>
            </a:r>
            <a:endPar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endParaRPr>
          </a:p>
          <a:p>
            <a:pPr marL="108000" marR="0" lvl="1" indent="0" defTabSz="914400" eaLnBrk="1" fontAlgn="auto" latinLnBrk="0" hangingPunct="1">
              <a:lnSpc>
                <a:spcPct val="100000"/>
              </a:lnSpc>
              <a:spcBef>
                <a:spcPts val="0"/>
              </a:spcBef>
              <a:spcAft>
                <a:spcPts val="0"/>
              </a:spcAft>
              <a:buClr>
                <a:srgbClr val="1F497D"/>
              </a:buClr>
              <a:buSzTx/>
              <a:buFontTx/>
              <a:buNone/>
              <a:tabLst/>
              <a:defRPr/>
            </a:pP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hlinkClick r:id="rId7"/>
              </a:rPr>
              <a:t>https://www.meti.go.jp/policy/mono_info_service/geniac/selection_data_3/index.html#VisualBank</a:t>
            </a:r>
            <a:endParaRPr kumimoji="1" 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sym typeface="Trebuchet MS" panose="020B0603020202020204" pitchFamily="34" charset="0"/>
            </a:endParaRPr>
          </a:p>
        </p:txBody>
      </p:sp>
      <p:sp>
        <p:nvSpPr>
          <p:cNvPr id="42" name="Textfeld 1">
            <a:extLst>
              <a:ext uri="{FF2B5EF4-FFF2-40B4-BE49-F238E27FC236}">
                <a16:creationId xmlns:a16="http://schemas.microsoft.com/office/drawing/2014/main" id="{2ECA5C84-449A-1B38-6E18-D415BE7D51BA}"/>
              </a:ext>
            </a:extLst>
          </p:cNvPr>
          <p:cNvSpPr txBox="1"/>
          <p:nvPr>
            <p:custDataLst>
              <p:tags r:id="rId4"/>
            </p:custDataLst>
          </p:nvPr>
        </p:nvSpPr>
        <p:spPr>
          <a:xfrm>
            <a:off x="4713080" y="198284"/>
            <a:ext cx="5084333" cy="997196"/>
          </a:xfrm>
          <a:prstGeom prst="rect">
            <a:avLst/>
          </a:prstGeom>
          <a:solidFill>
            <a:srgbClr val="EEE89A"/>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defPPr>
              <a:defRPr lang="ja-JP"/>
            </a:defPPr>
            <a:lvl2pPr marL="324000" lvl="1" indent="-216000">
              <a:buClr>
                <a:schemeClr val="tx2"/>
              </a:buClr>
              <a:buFont typeface="Trebuchet MS" panose="020B0603020202020204" pitchFamily="34" charset="0"/>
              <a:buChar char="•"/>
              <a:defRPr sz="1200">
                <a:latin typeface="Trebuchet MS" panose="020B0603020202020204" pitchFamily="34" charset="0"/>
              </a:defRPr>
            </a:lvl2pPr>
          </a:lstStyle>
          <a:p>
            <a:pPr marL="108000" marR="0" lvl="1" indent="0" defTabSz="914400" eaLnBrk="1" fontAlgn="auto" latinLnBrk="0" hangingPunct="1">
              <a:lnSpc>
                <a:spcPct val="100000"/>
              </a:lnSpc>
              <a:spcBef>
                <a:spcPts val="0"/>
              </a:spcBef>
              <a:spcAft>
                <a:spcPts val="0"/>
              </a:spcAft>
              <a:buClr>
                <a:srgbClr val="1F497D"/>
              </a:buClr>
              <a:buSzTx/>
              <a:buFont typeface="Trebuchet MS" panose="020B0603020202020204" pitchFamily="34" charset="0"/>
              <a:buNone/>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事業の目指す姿や活用対象となる</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AI</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技術やモデル、対象とするデータの種類などがわかるように実証テーマを簡潔にご記載ください</a:t>
            </a:r>
          </a:p>
          <a:p>
            <a:pPr marL="324000" marR="0" lvl="1" indent="-216000" defTabSz="914400" eaLnBrk="1" fontAlgn="auto" latinLnBrk="0" hangingPunct="1">
              <a:lnSpc>
                <a:spcPct val="100000"/>
              </a:lnSpc>
              <a:spcBef>
                <a:spcPts val="0"/>
              </a:spcBef>
              <a:spcAft>
                <a:spcPts val="0"/>
              </a:spcAft>
              <a:buClr>
                <a:srgbClr val="1F497D"/>
              </a:buClr>
              <a:buSzTx/>
              <a:buFont typeface="Trebuchet MS" panose="020B0603020202020204" pitchFamily="34" charset="0"/>
              <a:buChar char="•"/>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例①</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 XXX</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の実装に向けた</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XX</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データセットの整備と</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XXX</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基盤モデルの構築</a:t>
            </a:r>
          </a:p>
          <a:p>
            <a:pPr marL="324000" marR="0" lvl="1" indent="-216000" defTabSz="914400" eaLnBrk="1" fontAlgn="auto" latinLnBrk="0" hangingPunct="1">
              <a:lnSpc>
                <a:spcPct val="100000"/>
              </a:lnSpc>
              <a:spcBef>
                <a:spcPts val="0"/>
              </a:spcBef>
              <a:spcAft>
                <a:spcPts val="0"/>
              </a:spcAft>
              <a:buClr>
                <a:srgbClr val="1F497D"/>
              </a:buClr>
              <a:buSzTx/>
              <a:buFont typeface="Trebuchet MS" panose="020B0603020202020204" pitchFamily="34" charset="0"/>
              <a:buChar char="•"/>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例②</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 XXX</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領域での</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XX</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を見据えた</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XXX</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データ基盤と</a:t>
            </a: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XXX</a:t>
            </a: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モデルの実証</a:t>
            </a:r>
          </a:p>
        </p:txBody>
      </p:sp>
      <p:sp>
        <p:nvSpPr>
          <p:cNvPr id="2" name="Textfeld 1">
            <a:extLst>
              <a:ext uri="{FF2B5EF4-FFF2-40B4-BE49-F238E27FC236}">
                <a16:creationId xmlns:a16="http://schemas.microsoft.com/office/drawing/2014/main" id="{16A11531-C91D-93E7-996B-C596A32381DF}"/>
              </a:ext>
            </a:extLst>
          </p:cNvPr>
          <p:cNvSpPr txBox="1"/>
          <p:nvPr>
            <p:custDataLst>
              <p:tags r:id="rId5"/>
            </p:custDataLst>
          </p:nvPr>
        </p:nvSpPr>
        <p:spPr>
          <a:xfrm>
            <a:off x="202448" y="266253"/>
            <a:ext cx="3880820" cy="258532"/>
          </a:xfrm>
          <a:prstGeom prst="rect">
            <a:avLst/>
          </a:prstGeom>
          <a:solidFill>
            <a:schemeClr val="accent2">
              <a:lumMod val="40000"/>
              <a:lumOff val="60000"/>
            </a:schemeClr>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defPPr>
              <a:defRPr lang="ja-JP"/>
            </a:defPPr>
            <a:lvl2pPr marL="324000" lvl="1" indent="-216000">
              <a:buClr>
                <a:schemeClr val="tx2"/>
              </a:buClr>
              <a:buFont typeface="Trebuchet MS" panose="020B0603020202020204" pitchFamily="34" charset="0"/>
              <a:buChar char="•"/>
              <a:defRPr sz="1200">
                <a:latin typeface="Trebuchet MS" panose="020B0603020202020204" pitchFamily="34" charset="0"/>
              </a:defRPr>
            </a:lvl2pPr>
          </a:lstStyle>
          <a:p>
            <a:pPr marL="108000" marR="0" lvl="1" indent="0" defTabSz="914400" eaLnBrk="1" fontAlgn="auto" latinLnBrk="0" hangingPunct="1">
              <a:lnSpc>
                <a:spcPct val="100000"/>
              </a:lnSpc>
              <a:spcBef>
                <a:spcPts val="0"/>
              </a:spcBef>
              <a:spcAft>
                <a:spcPts val="0"/>
              </a:spcAft>
              <a:buClr>
                <a:srgbClr val="1F497D"/>
              </a:buClr>
              <a:buSzTx/>
              <a:buFont typeface="Trebuchet MS" panose="020B0603020202020204" pitchFamily="34" charset="0"/>
              <a:buNone/>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提出時は、本ページを削除して</a:t>
            </a:r>
            <a:r>
              <a:rPr kumimoji="1" lang="ja-JP" altLang="en-US" kern="0" dirty="0">
                <a:solidFill>
                  <a:prstClr val="black"/>
                </a:solidFill>
                <a:ea typeface="メイリオ"/>
              </a:rPr>
              <a:t>提出してください</a:t>
            </a:r>
            <a:endPar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endParaRPr>
          </a:p>
        </p:txBody>
      </p:sp>
    </p:spTree>
    <p:extLst>
      <p:ext uri="{BB962C8B-B14F-4D97-AF65-F5344CB8AC3E}">
        <p14:creationId xmlns:p14="http://schemas.microsoft.com/office/powerpoint/2010/main" val="2021877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08FDA-8678-D55B-83A3-9D361BC96BE1}"/>
            </a:ext>
          </a:extLst>
        </p:cNvPr>
        <p:cNvGrpSpPr/>
        <p:nvPr/>
      </p:nvGrpSpPr>
      <p:grpSpPr>
        <a:xfrm>
          <a:off x="0" y="0"/>
          <a:ext cx="0" cy="0"/>
          <a:chOff x="0" y="0"/>
          <a:chExt cx="0" cy="0"/>
        </a:xfrm>
      </p:grpSpPr>
      <p:sp>
        <p:nvSpPr>
          <p:cNvPr id="61" name="タイトル 1">
            <a:extLst>
              <a:ext uri="{FF2B5EF4-FFF2-40B4-BE49-F238E27FC236}">
                <a16:creationId xmlns:a16="http://schemas.microsoft.com/office/drawing/2014/main" id="{15133EBA-B1AE-387D-7D4E-102C5806E94D}"/>
              </a:ext>
            </a:extLst>
          </p:cNvPr>
          <p:cNvSpPr txBox="1">
            <a:spLocks/>
          </p:cNvSpPr>
          <p:nvPr/>
        </p:nvSpPr>
        <p:spPr>
          <a:xfrm>
            <a:off x="381001" y="188444"/>
            <a:ext cx="9144000" cy="508438"/>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400" b="1" kern="1200">
                <a:solidFill>
                  <a:schemeClr val="tx1"/>
                </a:solidFill>
                <a:latin typeface="+mj-lt"/>
                <a:ea typeface="Meiryo UI" panose="020B0604030504040204" pitchFamily="50" charset="-128"/>
                <a:cs typeface="Meiryo UI" panose="020B0604030504040204" pitchFamily="50" charset="-128"/>
                <a:sym typeface="Trebuchet MS" panose="020B0603020202020204" pitchFamily="34" charset="0"/>
              </a:defRPr>
            </a:lvl1pPr>
          </a:lstStyle>
          <a:p>
            <a:pPr algn="ctr" defTabSz="914395">
              <a:buClr>
                <a:prstClr val="black"/>
              </a:buClr>
              <a:buSzPts val="1200"/>
              <a:defRPr/>
            </a:pPr>
            <a:r>
              <a:rPr lang="ja-JP" altLang="en-US" sz="2000" dirty="0">
                <a:solidFill>
                  <a:prstClr val="black"/>
                </a:solidFill>
                <a:latin typeface="Meiryo UI" pitchFamily="50" charset="-128"/>
              </a:rPr>
              <a:t>提案テーマ名</a:t>
            </a:r>
          </a:p>
        </p:txBody>
      </p:sp>
      <p:cxnSp>
        <p:nvCxnSpPr>
          <p:cNvPr id="62" name="直線コネクタ 61">
            <a:extLst>
              <a:ext uri="{FF2B5EF4-FFF2-40B4-BE49-F238E27FC236}">
                <a16:creationId xmlns:a16="http://schemas.microsoft.com/office/drawing/2014/main" id="{E8A76547-0883-2E3F-3962-87677A190B43}"/>
              </a:ext>
            </a:extLst>
          </p:cNvPr>
          <p:cNvCxnSpPr>
            <a:cxnSpLocks/>
          </p:cNvCxnSpPr>
          <p:nvPr/>
        </p:nvCxnSpPr>
        <p:spPr>
          <a:xfrm>
            <a:off x="381001" y="703680"/>
            <a:ext cx="9145405" cy="1"/>
          </a:xfrm>
          <a:prstGeom prst="line">
            <a:avLst/>
          </a:prstGeom>
          <a:noFill/>
          <a:ln w="15875" cap="flat" cmpd="sng" algn="ctr">
            <a:solidFill>
              <a:srgbClr val="9BBB59">
                <a:lumMod val="50000"/>
              </a:srgbClr>
            </a:solidFill>
            <a:prstDash val="solid"/>
          </a:ln>
          <a:effectLst/>
        </p:spPr>
      </p:cxnSp>
      <p:sp>
        <p:nvSpPr>
          <p:cNvPr id="63" name="テキスト ボックス 35">
            <a:extLst>
              <a:ext uri="{FF2B5EF4-FFF2-40B4-BE49-F238E27FC236}">
                <a16:creationId xmlns:a16="http://schemas.microsoft.com/office/drawing/2014/main" id="{79940698-130F-1CDD-5BFB-70EC3F8071EC}"/>
              </a:ext>
            </a:extLst>
          </p:cNvPr>
          <p:cNvSpPr txBox="1"/>
          <p:nvPr/>
        </p:nvSpPr>
        <p:spPr>
          <a:xfrm>
            <a:off x="144480" y="21710"/>
            <a:ext cx="4424609" cy="230832"/>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914395">
              <a:defRPr/>
            </a:pPr>
            <a:r>
              <a:rPr lang="ja-JP" altLang="ja-JP"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ポスト５Ｇ情報通信システム基盤強化研究開発事業／</a:t>
            </a:r>
            <a:r>
              <a:rPr lang="ja-JP" altLang="en-US"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ポスト５Ｇ情報通信システムの開発</a:t>
            </a:r>
          </a:p>
        </p:txBody>
      </p:sp>
      <p:sp>
        <p:nvSpPr>
          <p:cNvPr id="3" name="Textfeld 1">
            <a:extLst>
              <a:ext uri="{FF2B5EF4-FFF2-40B4-BE49-F238E27FC236}">
                <a16:creationId xmlns:a16="http://schemas.microsoft.com/office/drawing/2014/main" id="{79851641-4F43-3992-36C2-2627C8AC1736}"/>
              </a:ext>
            </a:extLst>
          </p:cNvPr>
          <p:cNvSpPr txBox="1"/>
          <p:nvPr>
            <p:custDataLst>
              <p:tags r:id="rId1"/>
            </p:custDataLst>
          </p:nvPr>
        </p:nvSpPr>
        <p:spPr>
          <a:xfrm>
            <a:off x="381001" y="1274583"/>
            <a:ext cx="8635999" cy="812530"/>
          </a:xfrm>
          <a:prstGeom prst="rect">
            <a:avLst/>
          </a:prstGeom>
          <a:solidFill>
            <a:srgbClr val="EEE89A"/>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defPPr>
              <a:defRPr lang="ja-JP"/>
            </a:defPPr>
            <a:lvl2pPr marL="324000" lvl="1" indent="-216000">
              <a:buClr>
                <a:schemeClr val="tx2"/>
              </a:buClr>
              <a:buFont typeface="Trebuchet MS" panose="020B0603020202020204" pitchFamily="34" charset="0"/>
              <a:buChar char="•"/>
              <a:defRPr sz="1200">
                <a:latin typeface="Trebuchet MS" panose="020B0603020202020204" pitchFamily="34" charset="0"/>
              </a:defRPr>
            </a:lvl2pPr>
          </a:lstStyle>
          <a:p>
            <a:pPr marL="108000" lvl="1" indent="0" defTabSz="914400">
              <a:buClr>
                <a:srgbClr val="1F497D"/>
              </a:buClr>
              <a:buNone/>
              <a:defRPr/>
            </a:pPr>
            <a:r>
              <a:rPr lang="ja-JP" altLang="en-US" dirty="0"/>
              <a:t>本事業で収集・構築するデータセットの種類及び量（定量的な規模）が具体的に分かるよう、</a:t>
            </a:r>
            <a:r>
              <a:rPr lang="en-US" altLang="ja-JP" dirty="0"/>
              <a:t>1</a:t>
            </a:r>
            <a:r>
              <a:rPr lang="ja-JP" altLang="en-US" dirty="0"/>
              <a:t>スライドに整理して記載してください。</a:t>
            </a:r>
            <a:br>
              <a:rPr lang="ja-JP" altLang="en-US" dirty="0"/>
            </a:br>
            <a:r>
              <a:rPr lang="en-US" altLang="ja-JP" dirty="0"/>
              <a:t>※</a:t>
            </a:r>
            <a:r>
              <a:rPr lang="ja-JP" altLang="en-US" dirty="0"/>
              <a:t>なお、本データセットは、経産省・</a:t>
            </a:r>
            <a:r>
              <a:rPr lang="en-US" altLang="ja-JP" dirty="0"/>
              <a:t>NEDO</a:t>
            </a:r>
            <a:r>
              <a:rPr lang="ja-JP" altLang="en-US" dirty="0"/>
              <a:t>が今後実施する「</a:t>
            </a:r>
            <a:r>
              <a:rPr lang="en-US" altLang="ja-JP" dirty="0"/>
              <a:t>AI</a:t>
            </a:r>
            <a:r>
              <a:rPr lang="ja-JP" altLang="en-US" dirty="0"/>
              <a:t>ロボット・フィジカル</a:t>
            </a:r>
            <a:r>
              <a:rPr lang="en-US" altLang="ja-JP" dirty="0"/>
              <a:t>AI</a:t>
            </a:r>
            <a:r>
              <a:rPr lang="ja-JP" altLang="en-US" dirty="0"/>
              <a:t>を見据えたマルチモーダル基盤モデル開発事業」へ提供することが</a:t>
            </a:r>
            <a:r>
              <a:rPr lang="ja-JP" altLang="en-US" b="1" dirty="0"/>
              <a:t>必須要件</a:t>
            </a:r>
            <a:r>
              <a:rPr lang="ja-JP" altLang="en-US" dirty="0"/>
              <a:t>である点に留意してください。</a:t>
            </a:r>
            <a:endPar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endParaRPr>
          </a:p>
        </p:txBody>
      </p:sp>
      <p:grpSp>
        <p:nvGrpSpPr>
          <p:cNvPr id="4" name="グループ化 3">
            <a:extLst>
              <a:ext uri="{FF2B5EF4-FFF2-40B4-BE49-F238E27FC236}">
                <a16:creationId xmlns:a16="http://schemas.microsoft.com/office/drawing/2014/main" id="{BCF2F5FC-EB5E-6AD0-7A2A-F4ECCAD06244}"/>
              </a:ext>
            </a:extLst>
          </p:cNvPr>
          <p:cNvGrpSpPr/>
          <p:nvPr/>
        </p:nvGrpSpPr>
        <p:grpSpPr>
          <a:xfrm>
            <a:off x="381001" y="907956"/>
            <a:ext cx="7559351" cy="243895"/>
            <a:chOff x="9810121" y="1220970"/>
            <a:chExt cx="1721219" cy="246221"/>
          </a:xfrm>
        </p:grpSpPr>
        <p:sp>
          <p:nvSpPr>
            <p:cNvPr id="5" name="正方形/長方形 4">
              <a:extLst>
                <a:ext uri="{FF2B5EF4-FFF2-40B4-BE49-F238E27FC236}">
                  <a16:creationId xmlns:a16="http://schemas.microsoft.com/office/drawing/2014/main" id="{45470F7C-7560-8262-34ED-FBA2A8FB1FDB}"/>
                </a:ext>
              </a:extLst>
            </p:cNvPr>
            <p:cNvSpPr/>
            <p:nvPr/>
          </p:nvSpPr>
          <p:spPr>
            <a:xfrm>
              <a:off x="9810121" y="1220970"/>
              <a:ext cx="1721219" cy="246221"/>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1" lang="ja-JP" altLang="en-US"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rPr>
                <a:t>データセット概要</a:t>
              </a:r>
              <a:endParaRPr kumimoji="1" lang="en-US"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6" name="直線コネクタ 5">
              <a:extLst>
                <a:ext uri="{FF2B5EF4-FFF2-40B4-BE49-F238E27FC236}">
                  <a16:creationId xmlns:a16="http://schemas.microsoft.com/office/drawing/2014/main" id="{70B35298-C729-D9A2-E613-307AFEE57228}"/>
                </a:ext>
              </a:extLst>
            </p:cNvPr>
            <p:cNvCxnSpPr>
              <a:cxnSpLocks/>
            </p:cNvCxnSpPr>
            <p:nvPr/>
          </p:nvCxnSpPr>
          <p:spPr>
            <a:xfrm>
              <a:off x="9810121" y="1467191"/>
              <a:ext cx="1721219" cy="0"/>
            </a:xfrm>
            <a:prstGeom prst="line">
              <a:avLst/>
            </a:prstGeom>
            <a:noFill/>
            <a:ln w="9525" cap="rnd" cmpd="sng" algn="ctr">
              <a:solidFill>
                <a:sysClr val="windowText" lastClr="000000">
                  <a:lumMod val="60000"/>
                  <a:lumOff val="40000"/>
                </a:sysClr>
              </a:solidFill>
              <a:prstDash val="solid"/>
              <a:round/>
            </a:ln>
            <a:effectLst/>
          </p:spPr>
        </p:cxnSp>
      </p:grpSp>
      <p:sp>
        <p:nvSpPr>
          <p:cNvPr id="2" name="Textfeld 1">
            <a:extLst>
              <a:ext uri="{FF2B5EF4-FFF2-40B4-BE49-F238E27FC236}">
                <a16:creationId xmlns:a16="http://schemas.microsoft.com/office/drawing/2014/main" id="{01C30F6A-0BD8-2197-F694-FFFC9B2ECF5C}"/>
              </a:ext>
            </a:extLst>
          </p:cNvPr>
          <p:cNvSpPr txBox="1"/>
          <p:nvPr>
            <p:custDataLst>
              <p:tags r:id="rId2"/>
            </p:custDataLst>
          </p:nvPr>
        </p:nvSpPr>
        <p:spPr>
          <a:xfrm>
            <a:off x="202448" y="266253"/>
            <a:ext cx="3880820" cy="258532"/>
          </a:xfrm>
          <a:prstGeom prst="rect">
            <a:avLst/>
          </a:prstGeom>
          <a:solidFill>
            <a:schemeClr val="accent2">
              <a:lumMod val="40000"/>
              <a:lumOff val="60000"/>
            </a:schemeClr>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defPPr>
              <a:defRPr lang="ja-JP"/>
            </a:defPPr>
            <a:lvl2pPr marL="324000" lvl="1" indent="-216000">
              <a:buClr>
                <a:schemeClr val="tx2"/>
              </a:buClr>
              <a:buFont typeface="Trebuchet MS" panose="020B0603020202020204" pitchFamily="34" charset="0"/>
              <a:buChar char="•"/>
              <a:defRPr sz="1200">
                <a:latin typeface="Trebuchet MS" panose="020B0603020202020204" pitchFamily="34" charset="0"/>
              </a:defRPr>
            </a:lvl2pPr>
          </a:lstStyle>
          <a:p>
            <a:pPr marL="108000" marR="0" lvl="1" indent="0" defTabSz="914400" eaLnBrk="1" fontAlgn="auto" latinLnBrk="0" hangingPunct="1">
              <a:lnSpc>
                <a:spcPct val="100000"/>
              </a:lnSpc>
              <a:spcBef>
                <a:spcPts val="0"/>
              </a:spcBef>
              <a:spcAft>
                <a:spcPts val="0"/>
              </a:spcAft>
              <a:buClr>
                <a:srgbClr val="1F497D"/>
              </a:buClr>
              <a:buSzTx/>
              <a:buFont typeface="Trebuchet MS" panose="020B0603020202020204" pitchFamily="34" charset="0"/>
              <a:buNone/>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提出時は、本ページを削除して</a:t>
            </a:r>
            <a:r>
              <a:rPr kumimoji="1" lang="ja-JP" altLang="en-US" kern="0" dirty="0">
                <a:solidFill>
                  <a:prstClr val="black"/>
                </a:solidFill>
                <a:ea typeface="メイリオ"/>
              </a:rPr>
              <a:t>提出してください</a:t>
            </a:r>
            <a:endPar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endParaRPr>
          </a:p>
        </p:txBody>
      </p:sp>
    </p:spTree>
    <p:extLst>
      <p:ext uri="{BB962C8B-B14F-4D97-AF65-F5344CB8AC3E}">
        <p14:creationId xmlns:p14="http://schemas.microsoft.com/office/powerpoint/2010/main" val="2133488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B8FA4-D888-1751-3B3F-13661B3091FF}"/>
            </a:ext>
          </a:extLst>
        </p:cNvPr>
        <p:cNvGrpSpPr/>
        <p:nvPr/>
      </p:nvGrpSpPr>
      <p:grpSpPr>
        <a:xfrm>
          <a:off x="0" y="0"/>
          <a:ext cx="0" cy="0"/>
          <a:chOff x="0" y="0"/>
          <a:chExt cx="0" cy="0"/>
        </a:xfrm>
      </p:grpSpPr>
      <p:graphicFrame>
        <p:nvGraphicFramePr>
          <p:cNvPr id="9" name="表 8">
            <a:extLst>
              <a:ext uri="{FF2B5EF4-FFF2-40B4-BE49-F238E27FC236}">
                <a16:creationId xmlns:a16="http://schemas.microsoft.com/office/drawing/2014/main" id="{E58E6300-4A1F-0C42-BBEE-411D573C2D1F}"/>
              </a:ext>
            </a:extLst>
          </p:cNvPr>
          <p:cNvGraphicFramePr>
            <a:graphicFrameLocks noGrp="1"/>
          </p:cNvGraphicFramePr>
          <p:nvPr>
            <p:extLst>
              <p:ext uri="{D42A27DB-BD31-4B8C-83A1-F6EECF244321}">
                <p14:modId xmlns:p14="http://schemas.microsoft.com/office/powerpoint/2010/main" val="1315097036"/>
              </p:ext>
            </p:extLst>
          </p:nvPr>
        </p:nvGraphicFramePr>
        <p:xfrm>
          <a:off x="381000" y="1356126"/>
          <a:ext cx="8903159" cy="5280660"/>
        </p:xfrm>
        <a:graphic>
          <a:graphicData uri="http://schemas.openxmlformats.org/drawingml/2006/table">
            <a:tbl>
              <a:tblPr firstRow="1">
                <a:tableStyleId>{5C22544A-7EE6-4342-B048-85BDC9FD1C3A}</a:tableStyleId>
              </a:tblPr>
              <a:tblGrid>
                <a:gridCol w="1247189">
                  <a:extLst>
                    <a:ext uri="{9D8B030D-6E8A-4147-A177-3AD203B41FA5}">
                      <a16:colId xmlns:a16="http://schemas.microsoft.com/office/drawing/2014/main" val="2944869108"/>
                    </a:ext>
                  </a:extLst>
                </a:gridCol>
                <a:gridCol w="1297940">
                  <a:extLst>
                    <a:ext uri="{9D8B030D-6E8A-4147-A177-3AD203B41FA5}">
                      <a16:colId xmlns:a16="http://schemas.microsoft.com/office/drawing/2014/main" val="889805846"/>
                    </a:ext>
                  </a:extLst>
                </a:gridCol>
                <a:gridCol w="992893">
                  <a:extLst>
                    <a:ext uri="{9D8B030D-6E8A-4147-A177-3AD203B41FA5}">
                      <a16:colId xmlns:a16="http://schemas.microsoft.com/office/drawing/2014/main" val="2241038328"/>
                    </a:ext>
                  </a:extLst>
                </a:gridCol>
                <a:gridCol w="992893">
                  <a:extLst>
                    <a:ext uri="{9D8B030D-6E8A-4147-A177-3AD203B41FA5}">
                      <a16:colId xmlns:a16="http://schemas.microsoft.com/office/drawing/2014/main" val="1325657544"/>
                    </a:ext>
                  </a:extLst>
                </a:gridCol>
                <a:gridCol w="4372244">
                  <a:extLst>
                    <a:ext uri="{9D8B030D-6E8A-4147-A177-3AD203B41FA5}">
                      <a16:colId xmlns:a16="http://schemas.microsoft.com/office/drawing/2014/main" val="3868012765"/>
                    </a:ext>
                  </a:extLst>
                </a:gridCol>
              </a:tblGrid>
              <a:tr h="0">
                <a:tc>
                  <a:txBody>
                    <a:bodyPr/>
                    <a:lstStyle/>
                    <a:p>
                      <a:pPr algn="l" fontAlgn="ctr">
                        <a:buNone/>
                      </a:pPr>
                      <a:r>
                        <a:rPr lang="ja-JP" altLang="en-US" sz="1050" u="none" strike="noStrike" dirty="0">
                          <a:effectLst/>
                          <a:latin typeface="Meiryo UI" panose="020B0604030504040204" pitchFamily="50" charset="-128"/>
                          <a:ea typeface="Meiryo UI" panose="020B0604030504040204" pitchFamily="50" charset="-128"/>
                        </a:rPr>
                        <a:t>大項目</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B w="38100" cap="flat" cmpd="sng" algn="ctr">
                      <a:solidFill>
                        <a:schemeClr val="bg1"/>
                      </a:solidFill>
                      <a:prstDash val="solid"/>
                      <a:round/>
                      <a:headEnd type="none" w="med" len="med"/>
                      <a:tailEnd type="none" w="med" len="med"/>
                    </a:lnB>
                    <a:solidFill>
                      <a:srgbClr val="9BBB59"/>
                    </a:solidFill>
                  </a:tcPr>
                </a:tc>
                <a:tc>
                  <a:txBody>
                    <a:bodyPr/>
                    <a:lstStyle/>
                    <a:p>
                      <a:pPr algn="l" fontAlgn="ctr">
                        <a:buNone/>
                      </a:pPr>
                      <a:r>
                        <a:rPr lang="ja-JP" altLang="en-US" sz="1050" u="none" strike="noStrike" dirty="0">
                          <a:effectLst/>
                          <a:latin typeface="Meiryo UI" panose="020B0604030504040204" pitchFamily="50" charset="-128"/>
                          <a:ea typeface="Meiryo UI" panose="020B0604030504040204" pitchFamily="50" charset="-128"/>
                        </a:rPr>
                        <a:t>中項目</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B w="38100" cap="flat" cmpd="sng" algn="ctr">
                      <a:solidFill>
                        <a:schemeClr val="bg1"/>
                      </a:solidFill>
                      <a:prstDash val="solid"/>
                      <a:round/>
                      <a:headEnd type="none" w="med" len="med"/>
                      <a:tailEnd type="none" w="med" len="med"/>
                    </a:lnB>
                    <a:solidFill>
                      <a:srgbClr val="9BBB59"/>
                    </a:solidFill>
                  </a:tcPr>
                </a:tc>
                <a:tc>
                  <a:txBody>
                    <a:bodyPr/>
                    <a:lstStyle/>
                    <a:p>
                      <a:pPr algn="l" fontAlgn="ctr">
                        <a:buNone/>
                      </a:pPr>
                      <a:r>
                        <a:rPr lang="ja-JP" altLang="en-US" sz="1050" u="none" strike="noStrike" dirty="0">
                          <a:effectLst/>
                          <a:latin typeface="Meiryo UI" panose="020B0604030504040204" pitchFamily="50" charset="-128"/>
                          <a:ea typeface="Meiryo UI" panose="020B0604030504040204" pitchFamily="50" charset="-128"/>
                        </a:rPr>
                        <a:t>積算額</a:t>
                      </a:r>
                      <a:r>
                        <a:rPr lang="en-US" altLang="ja-JP" sz="1050" u="none" strike="noStrike" dirty="0">
                          <a:effectLst/>
                          <a:latin typeface="Meiryo UI" panose="020B0604030504040204" pitchFamily="50" charset="-128"/>
                          <a:ea typeface="Meiryo UI" panose="020B0604030504040204" pitchFamily="50" charset="-128"/>
                        </a:rPr>
                        <a:t>[</a:t>
                      </a:r>
                      <a:r>
                        <a:rPr lang="ja-JP" altLang="en-US" sz="1050" u="none" strike="noStrike" dirty="0">
                          <a:effectLst/>
                          <a:latin typeface="Meiryo UI" panose="020B0604030504040204" pitchFamily="50" charset="-128"/>
                          <a:ea typeface="Meiryo UI" panose="020B0604030504040204" pitchFamily="50" charset="-128"/>
                        </a:rPr>
                        <a:t>千円</a:t>
                      </a:r>
                      <a:r>
                        <a:rPr lang="en-US" altLang="ja-JP" sz="1050" u="none" strike="noStrike" dirty="0">
                          <a:effectLst/>
                          <a:latin typeface="Meiryo UI" panose="020B0604030504040204" pitchFamily="50" charset="-128"/>
                          <a:ea typeface="Meiryo UI" panose="020B0604030504040204" pitchFamily="50" charset="-128"/>
                        </a:rPr>
                        <a:t>]</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B w="38100" cap="flat" cmpd="sng" algn="ctr">
                      <a:solidFill>
                        <a:schemeClr val="bg1"/>
                      </a:solidFill>
                      <a:prstDash val="solid"/>
                      <a:round/>
                      <a:headEnd type="none" w="med" len="med"/>
                      <a:tailEnd type="none" w="med" len="med"/>
                    </a:lnB>
                    <a:solidFill>
                      <a:srgbClr val="9BBB59"/>
                    </a:solidFill>
                  </a:tcPr>
                </a:tc>
                <a:tc>
                  <a:txBody>
                    <a:bodyPr/>
                    <a:lstStyle/>
                    <a:p>
                      <a:pPr marL="0" algn="l" defTabSz="914400" rtl="0" eaLnBrk="1" fontAlgn="ctr" latinLnBrk="0" hangingPunct="1">
                        <a:buNone/>
                      </a:pPr>
                      <a:r>
                        <a:rPr kumimoji="1" lang="ja-JP" altLang="en-US" sz="1050" b="1" u="none" strike="noStrike" kern="1200" dirty="0">
                          <a:solidFill>
                            <a:schemeClr val="lt1"/>
                          </a:solidFill>
                          <a:effectLst/>
                          <a:latin typeface="Meiryo UI" panose="020B0604030504040204" pitchFamily="50" charset="-128"/>
                          <a:ea typeface="Meiryo UI" panose="020B0604030504040204" pitchFamily="50" charset="-128"/>
                          <a:cs typeface="+mn-cs"/>
                        </a:rPr>
                        <a:t>補助額</a:t>
                      </a:r>
                      <a:r>
                        <a:rPr lang="en-US" altLang="ja-JP" sz="1050" u="none" strike="noStrike" dirty="0">
                          <a:effectLst/>
                          <a:latin typeface="Meiryo UI" panose="020B0604030504040204" pitchFamily="50" charset="-128"/>
                          <a:ea typeface="Meiryo UI" panose="020B0604030504040204" pitchFamily="50" charset="-128"/>
                        </a:rPr>
                        <a:t>[</a:t>
                      </a:r>
                      <a:r>
                        <a:rPr lang="ja-JP" altLang="en-US" sz="1050" u="none" strike="noStrike" dirty="0">
                          <a:effectLst/>
                          <a:latin typeface="Meiryo UI" panose="020B0604030504040204" pitchFamily="50" charset="-128"/>
                          <a:ea typeface="Meiryo UI" panose="020B0604030504040204" pitchFamily="50" charset="-128"/>
                        </a:rPr>
                        <a:t>千円</a:t>
                      </a:r>
                      <a:r>
                        <a:rPr lang="en-US" altLang="ja-JP" sz="1050" u="none" strike="noStrike" dirty="0">
                          <a:effectLst/>
                          <a:latin typeface="Meiryo UI" panose="020B0604030504040204" pitchFamily="50" charset="-128"/>
                          <a:ea typeface="Meiryo UI" panose="020B0604030504040204" pitchFamily="50" charset="-128"/>
                        </a:rPr>
                        <a:t>]</a:t>
                      </a:r>
                      <a:endParaRPr kumimoji="1" lang="ja-JP" altLang="en-US" sz="1050" b="1" u="none" strike="noStrike" kern="1200" dirty="0">
                        <a:solidFill>
                          <a:schemeClr val="lt1"/>
                        </a:solidFill>
                        <a:effectLst/>
                        <a:latin typeface="Meiryo UI" panose="020B0604030504040204" pitchFamily="50" charset="-128"/>
                        <a:ea typeface="Meiryo UI" panose="020B0604030504040204" pitchFamily="50" charset="-128"/>
                        <a:cs typeface="+mn-cs"/>
                      </a:endParaRPr>
                    </a:p>
                  </a:txBody>
                  <a:tcPr marL="45720" marR="45720" anchor="ctr">
                    <a:lnB w="38100" cap="flat" cmpd="sng" algn="ctr">
                      <a:solidFill>
                        <a:schemeClr val="bg1"/>
                      </a:solidFill>
                      <a:prstDash val="solid"/>
                      <a:round/>
                      <a:headEnd type="none" w="med" len="med"/>
                      <a:tailEnd type="none" w="med" len="med"/>
                    </a:lnB>
                    <a:solidFill>
                      <a:srgbClr val="9BBB59"/>
                    </a:solidFill>
                  </a:tcPr>
                </a:tc>
                <a:tc>
                  <a:txBody>
                    <a:bodyPr/>
                    <a:lstStyle/>
                    <a:p>
                      <a:pPr algn="l" fontAlgn="ctr">
                        <a:buNone/>
                      </a:pPr>
                      <a:r>
                        <a:rPr lang="ja-JP" altLang="en-US" sz="1050" u="none" strike="noStrike" dirty="0">
                          <a:effectLst/>
                          <a:latin typeface="Meiryo UI" panose="020B0604030504040204" pitchFamily="50" charset="-128"/>
                          <a:ea typeface="Meiryo UI" panose="020B0604030504040204" pitchFamily="50" charset="-128"/>
                        </a:rPr>
                        <a:t>算定の根拠</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B w="38100" cap="flat" cmpd="sng" algn="ctr">
                      <a:solidFill>
                        <a:schemeClr val="bg1"/>
                      </a:solidFill>
                      <a:prstDash val="solid"/>
                      <a:round/>
                      <a:headEnd type="none" w="med" len="med"/>
                      <a:tailEnd type="none" w="med" len="med"/>
                    </a:lnB>
                    <a:solidFill>
                      <a:srgbClr val="9BBB59"/>
                    </a:solidFill>
                  </a:tcPr>
                </a:tc>
                <a:extLst>
                  <a:ext uri="{0D108BD9-81ED-4DB2-BD59-A6C34878D82A}">
                    <a16:rowId xmlns:a16="http://schemas.microsoft.com/office/drawing/2014/main" val="1060081091"/>
                  </a:ext>
                </a:extLst>
              </a:tr>
              <a:tr h="0">
                <a:tc rowSpan="5">
                  <a:txBody>
                    <a:bodyPr/>
                    <a:lstStyle/>
                    <a:p>
                      <a:pPr algn="just" fontAlgn="ctr">
                        <a:buNone/>
                      </a:pPr>
                      <a:r>
                        <a:rPr lang="ja-JP" altLang="en-US" sz="1050" u="none" strike="noStrike" dirty="0">
                          <a:effectLst/>
                          <a:latin typeface="Meiryo UI" panose="020B0604030504040204" pitchFamily="50" charset="-128"/>
                          <a:ea typeface="Meiryo UI" panose="020B0604030504040204" pitchFamily="50" charset="-128"/>
                        </a:rPr>
                        <a:t>➊データの収集・蓄積</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機械装置費</a:t>
                      </a:r>
                      <a:endParaRPr lang="zh-TW"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3110760451"/>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労務費</a:t>
                      </a: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2247012167"/>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その他経費</a:t>
                      </a: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3309844178"/>
                  </a:ext>
                </a:extLst>
              </a:tr>
              <a:tr h="0">
                <a:tc vMerge="1">
                  <a:txBody>
                    <a:bodyPr/>
                    <a:lstStyle/>
                    <a:p>
                      <a:endParaRPr kumimoji="1" lang="ja-JP" altLang="en-US"/>
                    </a:p>
                  </a:txBody>
                  <a:tcP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委託費・共同研究費</a:t>
                      </a: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4082338221"/>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38100" cap="flat" cmpd="sng" algn="ctr">
                      <a:solidFill>
                        <a:schemeClr val="bg1"/>
                      </a:solidFill>
                      <a:prstDash val="solid"/>
                      <a:round/>
                      <a:headEnd type="none" w="med" len="med"/>
                      <a:tailEnd type="none" w="med" len="med"/>
                    </a:lnT>
                  </a:tcPr>
                </a:tc>
                <a:tc>
                  <a:txBody>
                    <a:bodyPr/>
                    <a:lstStyle/>
                    <a:p>
                      <a:pPr algn="l" fontAlgn="ctr">
                        <a:buNone/>
                      </a:pPr>
                      <a:r>
                        <a:rPr lang="ja-JP" altLang="en-US" sz="1050" u="none" strike="noStrike" dirty="0">
                          <a:effectLst/>
                          <a:latin typeface="Meiryo UI" panose="020B0604030504040204" pitchFamily="50" charset="-128"/>
                          <a:ea typeface="Meiryo UI" panose="020B0604030504040204" pitchFamily="50" charset="-128"/>
                        </a:rPr>
                        <a:t>合計（税込み）</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92521520"/>
                  </a:ext>
                </a:extLst>
              </a:tr>
              <a:tr h="0">
                <a:tc rowSpan="5">
                  <a:txBody>
                    <a:bodyPr/>
                    <a:lstStyle/>
                    <a:p>
                      <a:pPr marL="0" algn="just" defTabSz="914400" rtl="0" eaLnBrk="1" fontAlgn="ctr" latinLnBrk="0" hangingPunct="1">
                        <a:buNone/>
                      </a:pPr>
                      <a:r>
                        <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rPr>
                        <a:t>❷データ整備・権利処理</a:t>
                      </a:r>
                    </a:p>
                  </a:txBody>
                  <a:tcPr marL="45720" marR="45720">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機械装置費</a:t>
                      </a:r>
                      <a:endParaRPr lang="zh-TW"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just"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3514840980"/>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労務費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just"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1947665102"/>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その他経費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just"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2866707568"/>
                  </a:ext>
                </a:extLst>
              </a:tr>
              <a:tr h="0">
                <a:tc vMerge="1">
                  <a:txBody>
                    <a:bodyPr/>
                    <a:lstStyle/>
                    <a:p>
                      <a:endParaRPr kumimoji="1" lang="ja-JP" altLang="en-US"/>
                    </a:p>
                  </a:txBody>
                  <a:tcP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委託費・共同研究費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marL="0" algn="just"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4216892622"/>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u="none" strike="noStrike" dirty="0">
                          <a:effectLst/>
                          <a:latin typeface="Meiryo UI" panose="020B0604030504040204" pitchFamily="50" charset="-128"/>
                          <a:ea typeface="Meiryo UI" panose="020B0604030504040204" pitchFamily="50" charset="-128"/>
                        </a:rPr>
                        <a:t>合計（税込み）</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algn="r" defTabSz="914400" rtl="0" eaLnBrk="1" fontAlgn="ctr" latinLnBrk="0" hangingPunct="1">
                        <a:buNone/>
                      </a:pPr>
                      <a:endParaRPr kumimoji="1" lang="ja-JP" altLang="en-US" sz="1050" u="none" strike="noStrike" kern="120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algn="just" defTabSz="914400" rtl="0" eaLnBrk="1" fontAlgn="ctr" latinLnBrk="0" hangingPunct="1">
                        <a:buNone/>
                      </a:pPr>
                      <a:endParaRPr kumimoji="1" lang="ja-JP" altLang="en-US" sz="1050" u="none" strike="noStrike" kern="1200" dirty="0">
                        <a:solidFill>
                          <a:schemeClr val="dk1"/>
                        </a:solidFill>
                        <a:effectLst/>
                        <a:latin typeface="Meiryo UI" panose="020B0604030504040204" pitchFamily="50" charset="-128"/>
                        <a:ea typeface="Meiryo UI" panose="020B0604030504040204" pitchFamily="50" charset="-128"/>
                        <a:cs typeface="+mn-cs"/>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95747858"/>
                  </a:ext>
                </a:extLst>
              </a:tr>
              <a:tr h="0">
                <a:tc rowSpan="5">
                  <a:txBody>
                    <a:bodyPr/>
                    <a:lstStyle/>
                    <a:p>
                      <a:pPr algn="just" fontAlgn="ctr">
                        <a:buNone/>
                      </a:pPr>
                      <a:r>
                        <a:rPr lang="ja-JP" altLang="en-US" sz="1050" u="none" strike="noStrike" dirty="0">
                          <a:effectLst/>
                          <a:latin typeface="Meiryo UI" panose="020B0604030504040204" pitchFamily="50" charset="-128"/>
                          <a:ea typeface="Meiryo UI" panose="020B0604030504040204" pitchFamily="50" charset="-128"/>
                        </a:rPr>
                        <a:t>❸データセット提供要件の明文化</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機械装置費</a:t>
                      </a:r>
                      <a:endParaRPr lang="zh-TW"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3815570889"/>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労務費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1523186229"/>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その他経費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3315006287"/>
                  </a:ext>
                </a:extLst>
              </a:tr>
              <a:tr h="0">
                <a:tc vMerge="1">
                  <a:txBody>
                    <a:bodyPr/>
                    <a:lstStyle/>
                    <a:p>
                      <a:endParaRPr kumimoji="1" lang="ja-JP" altLang="en-US"/>
                    </a:p>
                  </a:txBody>
                  <a:tcP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委託費・共同研究費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337685420"/>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u="none" strike="noStrike" dirty="0">
                          <a:effectLst/>
                          <a:latin typeface="Meiryo UI" panose="020B0604030504040204" pitchFamily="50" charset="-128"/>
                          <a:ea typeface="Meiryo UI" panose="020B0604030504040204" pitchFamily="50" charset="-128"/>
                        </a:rPr>
                        <a:t>合計（税込み）</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r" fontAlgn="ctr">
                        <a:buNone/>
                      </a:pP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r" fontAlgn="ctr">
                        <a:buNone/>
                      </a:pP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54311464"/>
                  </a:ext>
                </a:extLst>
              </a:tr>
              <a:tr h="0">
                <a:tc rowSpan="5">
                  <a:txBody>
                    <a:bodyPr/>
                    <a:lstStyle/>
                    <a:p>
                      <a:pPr algn="just" fontAlgn="ctr">
                        <a:buNone/>
                      </a:pPr>
                      <a:r>
                        <a:rPr lang="ja-JP" altLang="en-US" sz="1050" u="none" strike="noStrike" dirty="0">
                          <a:effectLst/>
                          <a:latin typeface="Meiryo UI" panose="020B0604030504040204" pitchFamily="50" charset="-128"/>
                          <a:ea typeface="Meiryo UI" panose="020B0604030504040204" pitchFamily="50" charset="-128"/>
                        </a:rPr>
                        <a:t>❹データエコシステム実証</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機械装置費</a:t>
                      </a:r>
                      <a:endParaRPr lang="zh-TW"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1417610032"/>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労務費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2545972055"/>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その他経費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103619552"/>
                  </a:ext>
                </a:extLst>
              </a:tr>
              <a:tr h="0">
                <a:tc vMerge="1">
                  <a:txBody>
                    <a:bodyPr/>
                    <a:lstStyle/>
                    <a:p>
                      <a:endParaRPr kumimoji="1" lang="ja-JP" altLang="en-US"/>
                    </a:p>
                  </a:txBody>
                  <a:tcPr/>
                </a:tc>
                <a:tc>
                  <a:txBody>
                    <a:bodyPr/>
                    <a:lstStyle/>
                    <a:p>
                      <a:pPr algn="l" fontAlgn="ctr">
                        <a:buNone/>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委託費・共同研究費</a:t>
                      </a: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12700" cap="flat" cmpd="sng" algn="ctr">
                      <a:solidFill>
                        <a:schemeClr val="bg1"/>
                      </a:solidFill>
                      <a:prstDash val="sysDash"/>
                      <a:round/>
                      <a:headEnd type="none" w="med" len="med"/>
                      <a:tailEnd type="none" w="med" len="med"/>
                    </a:lnB>
                  </a:tcPr>
                </a:tc>
                <a:extLst>
                  <a:ext uri="{0D108BD9-81ED-4DB2-BD59-A6C34878D82A}">
                    <a16:rowId xmlns:a16="http://schemas.microsoft.com/office/drawing/2014/main" val="1470380987"/>
                  </a:ext>
                </a:extLst>
              </a:tr>
              <a:tr h="0">
                <a:tc vMerge="1">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tc>
                <a:tc>
                  <a:txBody>
                    <a:bodyPr/>
                    <a:lstStyle/>
                    <a:p>
                      <a:pPr algn="l" fontAlgn="ctr">
                        <a:buNone/>
                      </a:pPr>
                      <a:r>
                        <a:rPr lang="ja-JP" altLang="en-US" sz="1050" u="none" strike="noStrike" dirty="0">
                          <a:effectLst/>
                          <a:latin typeface="Meiryo UI" panose="020B0604030504040204" pitchFamily="50" charset="-128"/>
                          <a:ea typeface="Meiryo UI" panose="020B0604030504040204" pitchFamily="50" charset="-128"/>
                        </a:rPr>
                        <a:t>合計（税込み）</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r"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6350" cap="flat" cmpd="sng" algn="ctr">
                      <a:solidFill>
                        <a:schemeClr val="bg1"/>
                      </a:solidFill>
                      <a:prstDash val="sysDash"/>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l" fontAlgn="ctr">
                        <a:buNone/>
                      </a:pP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6350" cap="flat" cmpd="sng" algn="ctr">
                      <a:solidFill>
                        <a:schemeClr val="bg1"/>
                      </a:solid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ysDash"/>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61021058"/>
                  </a:ext>
                </a:extLst>
              </a:tr>
            </a:tbl>
          </a:graphicData>
        </a:graphic>
      </p:graphicFrame>
      <p:sp>
        <p:nvSpPr>
          <p:cNvPr id="61" name="タイトル 1">
            <a:extLst>
              <a:ext uri="{FF2B5EF4-FFF2-40B4-BE49-F238E27FC236}">
                <a16:creationId xmlns:a16="http://schemas.microsoft.com/office/drawing/2014/main" id="{36118268-0CE2-49C4-DB99-F5E73147D1D4}"/>
              </a:ext>
            </a:extLst>
          </p:cNvPr>
          <p:cNvSpPr txBox="1">
            <a:spLocks/>
          </p:cNvSpPr>
          <p:nvPr/>
        </p:nvSpPr>
        <p:spPr>
          <a:xfrm>
            <a:off x="381001" y="188444"/>
            <a:ext cx="9144000" cy="508438"/>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400" b="1" kern="1200">
                <a:solidFill>
                  <a:schemeClr val="tx1"/>
                </a:solidFill>
                <a:latin typeface="+mj-lt"/>
                <a:ea typeface="Meiryo UI" panose="020B0604030504040204" pitchFamily="50" charset="-128"/>
                <a:cs typeface="Meiryo UI" panose="020B0604030504040204" pitchFamily="50" charset="-128"/>
                <a:sym typeface="Trebuchet MS" panose="020B0603020202020204" pitchFamily="34" charset="0"/>
              </a:defRPr>
            </a:lvl1pPr>
          </a:lstStyle>
          <a:p>
            <a:pPr algn="ctr" defTabSz="914395">
              <a:buClr>
                <a:prstClr val="black"/>
              </a:buClr>
              <a:buSzPts val="1200"/>
              <a:defRPr/>
            </a:pPr>
            <a:r>
              <a:rPr lang="ja-JP" altLang="en-US" sz="2000" dirty="0">
                <a:solidFill>
                  <a:prstClr val="black"/>
                </a:solidFill>
                <a:latin typeface="Meiryo UI" pitchFamily="50" charset="-128"/>
              </a:rPr>
              <a:t>提案テーマ名</a:t>
            </a:r>
          </a:p>
        </p:txBody>
      </p:sp>
      <p:cxnSp>
        <p:nvCxnSpPr>
          <p:cNvPr id="62" name="直線コネクタ 61">
            <a:extLst>
              <a:ext uri="{FF2B5EF4-FFF2-40B4-BE49-F238E27FC236}">
                <a16:creationId xmlns:a16="http://schemas.microsoft.com/office/drawing/2014/main" id="{90F6627B-7951-C454-F211-52FF4D8BB768}"/>
              </a:ext>
            </a:extLst>
          </p:cNvPr>
          <p:cNvCxnSpPr>
            <a:cxnSpLocks/>
          </p:cNvCxnSpPr>
          <p:nvPr/>
        </p:nvCxnSpPr>
        <p:spPr>
          <a:xfrm>
            <a:off x="381001" y="703680"/>
            <a:ext cx="9145405" cy="1"/>
          </a:xfrm>
          <a:prstGeom prst="line">
            <a:avLst/>
          </a:prstGeom>
          <a:noFill/>
          <a:ln w="15875" cap="flat" cmpd="sng" algn="ctr">
            <a:solidFill>
              <a:srgbClr val="9BBB59">
                <a:lumMod val="50000"/>
              </a:srgbClr>
            </a:solidFill>
            <a:prstDash val="solid"/>
          </a:ln>
          <a:effectLst/>
        </p:spPr>
      </p:cxnSp>
      <p:sp>
        <p:nvSpPr>
          <p:cNvPr id="63" name="テキスト ボックス 35">
            <a:extLst>
              <a:ext uri="{FF2B5EF4-FFF2-40B4-BE49-F238E27FC236}">
                <a16:creationId xmlns:a16="http://schemas.microsoft.com/office/drawing/2014/main" id="{B13EF081-D385-A9AC-2B48-4DA1D2C17989}"/>
              </a:ext>
            </a:extLst>
          </p:cNvPr>
          <p:cNvSpPr txBox="1"/>
          <p:nvPr/>
        </p:nvSpPr>
        <p:spPr>
          <a:xfrm>
            <a:off x="144480" y="21710"/>
            <a:ext cx="4424609" cy="230832"/>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914395">
              <a:defRPr/>
            </a:pPr>
            <a:r>
              <a:rPr lang="ja-JP" altLang="ja-JP"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ポスト５Ｇ情報通信システム基盤強化研究開発事業／</a:t>
            </a:r>
            <a:r>
              <a:rPr lang="ja-JP" altLang="en-US"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ポスト５Ｇ情報通信システムの開発</a:t>
            </a:r>
          </a:p>
        </p:txBody>
      </p:sp>
      <p:grpSp>
        <p:nvGrpSpPr>
          <p:cNvPr id="4" name="グループ化 3">
            <a:extLst>
              <a:ext uri="{FF2B5EF4-FFF2-40B4-BE49-F238E27FC236}">
                <a16:creationId xmlns:a16="http://schemas.microsoft.com/office/drawing/2014/main" id="{1AA6E19B-92AF-36F1-C744-07009627D94C}"/>
              </a:ext>
            </a:extLst>
          </p:cNvPr>
          <p:cNvGrpSpPr/>
          <p:nvPr/>
        </p:nvGrpSpPr>
        <p:grpSpPr>
          <a:xfrm>
            <a:off x="381001" y="907956"/>
            <a:ext cx="7559351" cy="243895"/>
            <a:chOff x="9810121" y="1220970"/>
            <a:chExt cx="1721219" cy="246221"/>
          </a:xfrm>
        </p:grpSpPr>
        <p:sp>
          <p:nvSpPr>
            <p:cNvPr id="5" name="正方形/長方形 4">
              <a:extLst>
                <a:ext uri="{FF2B5EF4-FFF2-40B4-BE49-F238E27FC236}">
                  <a16:creationId xmlns:a16="http://schemas.microsoft.com/office/drawing/2014/main" id="{DC64C6E6-F1F7-1CAA-A93B-16660737835E}"/>
                </a:ext>
              </a:extLst>
            </p:cNvPr>
            <p:cNvSpPr/>
            <p:nvPr/>
          </p:nvSpPr>
          <p:spPr>
            <a:xfrm>
              <a:off x="9810121" y="1220970"/>
              <a:ext cx="1721219" cy="246221"/>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marL="0" marR="0" lvl="0" indent="0" defTabSz="914395" eaLnBrk="1" fontAlgn="auto" latinLnBrk="0" hangingPunct="1">
                <a:lnSpc>
                  <a:spcPct val="100000"/>
                </a:lnSpc>
                <a:spcBef>
                  <a:spcPts val="0"/>
                </a:spcBef>
                <a:spcAft>
                  <a:spcPts val="0"/>
                </a:spcAft>
                <a:buClrTx/>
                <a:buSzTx/>
                <a:buFontTx/>
                <a:buNone/>
                <a:tabLst/>
                <a:defRPr/>
              </a:pPr>
              <a:r>
                <a:rPr kumimoji="1" lang="ja-JP" altLang="en-US"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rPr>
                <a:t>積算概要　事業全体費用　●億円</a:t>
              </a:r>
              <a:r>
                <a:rPr kumimoji="1" lang="en-US" altLang="ja-JP"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rPr>
                <a:t>/</a:t>
              </a:r>
              <a:r>
                <a:rPr kumimoji="1" lang="ja-JP" altLang="en-US" sz="1200" b="1" i="0" u="none" strike="noStrike" kern="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sym typeface="Arial"/>
                </a:rPr>
                <a:t>補助額　●億円</a:t>
              </a:r>
              <a:endParaRPr kumimoji="1" lang="en-US" sz="1200" b="1" i="0" u="none" strike="noStrike" kern="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cs typeface="+mn-cs"/>
                <a:sym typeface="Arial"/>
              </a:endParaRPr>
            </a:p>
          </p:txBody>
        </p:sp>
        <p:cxnSp>
          <p:nvCxnSpPr>
            <p:cNvPr id="6" name="直線コネクタ 5">
              <a:extLst>
                <a:ext uri="{FF2B5EF4-FFF2-40B4-BE49-F238E27FC236}">
                  <a16:creationId xmlns:a16="http://schemas.microsoft.com/office/drawing/2014/main" id="{33132B48-F302-F03C-E90C-24B29E6BD246}"/>
                </a:ext>
              </a:extLst>
            </p:cNvPr>
            <p:cNvCxnSpPr>
              <a:cxnSpLocks/>
            </p:cNvCxnSpPr>
            <p:nvPr/>
          </p:nvCxnSpPr>
          <p:spPr>
            <a:xfrm>
              <a:off x="9810121" y="1467191"/>
              <a:ext cx="1721219" cy="0"/>
            </a:xfrm>
            <a:prstGeom prst="line">
              <a:avLst/>
            </a:prstGeom>
            <a:noFill/>
            <a:ln w="9525" cap="rnd" cmpd="sng" algn="ctr">
              <a:solidFill>
                <a:sysClr val="windowText" lastClr="000000">
                  <a:lumMod val="60000"/>
                  <a:lumOff val="40000"/>
                </a:sysClr>
              </a:solidFill>
              <a:prstDash val="solid"/>
              <a:round/>
            </a:ln>
            <a:effectLst/>
          </p:spPr>
        </p:cxnSp>
      </p:grpSp>
      <p:sp>
        <p:nvSpPr>
          <p:cNvPr id="8" name="Textfeld 1">
            <a:extLst>
              <a:ext uri="{FF2B5EF4-FFF2-40B4-BE49-F238E27FC236}">
                <a16:creationId xmlns:a16="http://schemas.microsoft.com/office/drawing/2014/main" id="{EFDC1626-138D-A8DA-B4CB-6CD207FECFC1}"/>
              </a:ext>
            </a:extLst>
          </p:cNvPr>
          <p:cNvSpPr txBox="1"/>
          <p:nvPr>
            <p:custDataLst>
              <p:tags r:id="rId1"/>
            </p:custDataLst>
          </p:nvPr>
        </p:nvSpPr>
        <p:spPr>
          <a:xfrm>
            <a:off x="1785967" y="1349327"/>
            <a:ext cx="7000124" cy="627864"/>
          </a:xfrm>
          <a:prstGeom prst="rect">
            <a:avLst/>
          </a:prstGeom>
          <a:solidFill>
            <a:srgbClr val="EEE89A"/>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defPPr>
              <a:defRPr lang="ja-JP"/>
            </a:defPPr>
            <a:lvl2pPr marL="324000" lvl="1" indent="-216000">
              <a:buClr>
                <a:schemeClr val="tx2"/>
              </a:buClr>
              <a:buFont typeface="Trebuchet MS" panose="020B0603020202020204" pitchFamily="34" charset="0"/>
              <a:buChar char="•"/>
              <a:defRPr sz="1200">
                <a:latin typeface="Trebuchet MS" panose="020B0603020202020204" pitchFamily="34" charset="0"/>
              </a:defRPr>
            </a:lvl2pPr>
          </a:lstStyle>
          <a:p>
            <a:pPr marL="108000" lvl="1" indent="0" defTabSz="914400">
              <a:buClr>
                <a:srgbClr val="1F497D"/>
              </a:buClr>
              <a:buNone/>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積算の根拠を記入してください。</a:t>
            </a:r>
            <a:endPar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endParaRPr>
          </a:p>
          <a:p>
            <a:pPr marL="108000" lvl="1" indent="0" defTabSz="914400">
              <a:buClr>
                <a:srgbClr val="1F497D"/>
              </a:buClr>
              <a:buNone/>
              <a:defRPr/>
            </a:pPr>
            <a:r>
              <a:rPr kumimoji="1" lang="en-US" altLang="ja-JP"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a:t>
            </a:r>
            <a:r>
              <a:rPr kumimoji="1" lang="en-US" altLang="ja-JP" dirty="0"/>
              <a:t>GPU</a:t>
            </a:r>
            <a:r>
              <a:rPr kumimoji="1" lang="ja-JP" altLang="en-US" dirty="0"/>
              <a:t>等の計算リソースを用いたモデル開発を行う場合は、公募要領の留意事項を踏まえて、その開発費用がどこの大項目に該当するか、また積算の根拠がわかるように記載すること。</a:t>
            </a:r>
            <a:endPar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endParaRPr>
          </a:p>
        </p:txBody>
      </p:sp>
      <p:sp>
        <p:nvSpPr>
          <p:cNvPr id="7" name="Textfeld 1">
            <a:extLst>
              <a:ext uri="{FF2B5EF4-FFF2-40B4-BE49-F238E27FC236}">
                <a16:creationId xmlns:a16="http://schemas.microsoft.com/office/drawing/2014/main" id="{A5F6961F-B184-4126-E1DB-A7D483BD6A49}"/>
              </a:ext>
            </a:extLst>
          </p:cNvPr>
          <p:cNvSpPr txBox="1"/>
          <p:nvPr>
            <p:custDataLst>
              <p:tags r:id="rId2"/>
            </p:custDataLst>
          </p:nvPr>
        </p:nvSpPr>
        <p:spPr>
          <a:xfrm>
            <a:off x="202448" y="266253"/>
            <a:ext cx="3880820" cy="258532"/>
          </a:xfrm>
          <a:prstGeom prst="rect">
            <a:avLst/>
          </a:prstGeom>
          <a:solidFill>
            <a:schemeClr val="accent2">
              <a:lumMod val="40000"/>
              <a:lumOff val="60000"/>
            </a:schemeClr>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defPPr>
              <a:defRPr lang="ja-JP"/>
            </a:defPPr>
            <a:lvl2pPr marL="324000" lvl="1" indent="-216000">
              <a:buClr>
                <a:schemeClr val="tx2"/>
              </a:buClr>
              <a:buFont typeface="Trebuchet MS" panose="020B0603020202020204" pitchFamily="34" charset="0"/>
              <a:buChar char="•"/>
              <a:defRPr sz="1200">
                <a:latin typeface="Trebuchet MS" panose="020B0603020202020204" pitchFamily="34" charset="0"/>
              </a:defRPr>
            </a:lvl2pPr>
          </a:lstStyle>
          <a:p>
            <a:pPr marL="108000" marR="0" lvl="1" indent="0" defTabSz="914400" eaLnBrk="1" fontAlgn="auto" latinLnBrk="0" hangingPunct="1">
              <a:lnSpc>
                <a:spcPct val="100000"/>
              </a:lnSpc>
              <a:spcBef>
                <a:spcPts val="0"/>
              </a:spcBef>
              <a:spcAft>
                <a:spcPts val="0"/>
              </a:spcAft>
              <a:buClr>
                <a:srgbClr val="1F497D"/>
              </a:buClr>
              <a:buSzTx/>
              <a:buFont typeface="Trebuchet MS" panose="020B0603020202020204" pitchFamily="34" charset="0"/>
              <a:buNone/>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提出時は、本ページを削除して</a:t>
            </a:r>
            <a:r>
              <a:rPr kumimoji="1" lang="ja-JP" altLang="en-US" kern="0" dirty="0">
                <a:solidFill>
                  <a:prstClr val="black"/>
                </a:solidFill>
                <a:ea typeface="メイリオ"/>
              </a:rPr>
              <a:t>提出してください</a:t>
            </a:r>
            <a:endPar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endParaRPr>
          </a:p>
        </p:txBody>
      </p:sp>
    </p:spTree>
    <p:extLst>
      <p:ext uri="{BB962C8B-B14F-4D97-AF65-F5344CB8AC3E}">
        <p14:creationId xmlns:p14="http://schemas.microsoft.com/office/powerpoint/2010/main" val="1442945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672F0801-146D-0148-A18B-412F46E03E6F}"/>
              </a:ext>
            </a:extLst>
          </p:cNvPr>
          <p:cNvSpPr txBox="1">
            <a:spLocks/>
          </p:cNvSpPr>
          <p:nvPr/>
        </p:nvSpPr>
        <p:spPr>
          <a:xfrm>
            <a:off x="381001" y="288181"/>
            <a:ext cx="914400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rtlCol="0" anchor="b">
            <a:noAutofit/>
          </a:bodyPr>
          <a:lstStyle>
            <a:defPPr>
              <a:defRPr lang="ja-JP"/>
            </a:defPPr>
            <a:lvl1pPr algn="ctr">
              <a:spcBef>
                <a:spcPct val="0"/>
              </a:spcBef>
              <a:buNone/>
              <a:defRPr sz="1600" b="1">
                <a:solidFill>
                  <a:srgbClr val="000000"/>
                </a:solidFill>
                <a:latin typeface="Trebuchet MS" panose="020B0603020202020204" pitchFamily="34" charset="0"/>
                <a:ea typeface="Meiryo UI" pitchFamily="50" charset="-128"/>
                <a:cs typeface="Meiryo UI" pitchFamily="50" charset="-128"/>
              </a:defRPr>
            </a:lvl1pPr>
          </a:lstStyle>
          <a:p>
            <a:pPr marL="0" marR="0" lvl="0" indent="0" algn="ctr" defTabSz="914395" eaLnBrk="1" fontAlgn="auto" latinLnBrk="0" hangingPunct="1">
              <a:lnSpc>
                <a:spcPct val="100000"/>
              </a:lnSpc>
              <a:spcBef>
                <a:spcPct val="0"/>
              </a:spcBef>
              <a:spcAft>
                <a:spcPts val="0"/>
              </a:spcAft>
              <a:buClrTx/>
              <a:buSzTx/>
              <a:buFontTx/>
              <a:buNone/>
              <a:tabLst/>
              <a:defRPr/>
            </a:pPr>
            <a:r>
              <a:rPr kumimoji="1" lang="ja-JP" altLang="ja-JP" sz="1600" b="1" i="0" u="none" strike="noStrike" kern="0" cap="none" spc="0" normalizeH="0" baseline="0" noProof="0" dirty="0">
                <a:ln>
                  <a:noFill/>
                </a:ln>
                <a:solidFill>
                  <a:srgbClr val="000000"/>
                </a:solidFill>
                <a:effectLst/>
                <a:uLnTx/>
                <a:uFillTx/>
                <a:latin typeface="Trebuchet MS" panose="020B0603020202020204" pitchFamily="34" charset="0"/>
                <a:ea typeface="Meiryo UI" pitchFamily="50" charset="-128"/>
                <a:sym typeface="Helvetica Neue"/>
              </a:rPr>
              <a:t>AI</a:t>
            </a:r>
            <a:r>
              <a:rPr kumimoji="1" lang="ja-JP" altLang="ja-JP" sz="1600" b="1" i="0" u="none" strike="noStrike" kern="0" cap="none" spc="0" normalizeH="0" baseline="0" noProof="0" dirty="0">
                <a:ln>
                  <a:noFill/>
                </a:ln>
                <a:solidFill>
                  <a:srgbClr val="000000"/>
                </a:solidFill>
                <a:effectLst/>
                <a:uLnTx/>
                <a:uFillTx/>
                <a:latin typeface="Trebuchet MS" panose="020B0603020202020204" pitchFamily="34" charset="0"/>
                <a:ea typeface="Meiryo UI" pitchFamily="50" charset="-128"/>
                <a:sym typeface="Arial"/>
              </a:rPr>
              <a:t>を用いた汎用ロボット開発加速に向けた学習向けのロボット動作データセットの構築および</a:t>
            </a:r>
            <a:br>
              <a:rPr kumimoji="1" lang="ja-JP" altLang="ja-JP" sz="1600" b="1" i="0" u="none" strike="noStrike" kern="0" cap="none" spc="0" normalizeH="0" baseline="0" noProof="0" dirty="0">
                <a:ln>
                  <a:noFill/>
                </a:ln>
                <a:solidFill>
                  <a:srgbClr val="000000"/>
                </a:solidFill>
                <a:effectLst/>
                <a:uLnTx/>
                <a:uFillTx/>
                <a:latin typeface="Trebuchet MS" panose="020B0603020202020204" pitchFamily="34" charset="0"/>
                <a:ea typeface="Meiryo UI" pitchFamily="50" charset="-128"/>
                <a:sym typeface="Arial"/>
              </a:rPr>
            </a:br>
            <a:r>
              <a:rPr kumimoji="1" lang="ja-JP" altLang="ja-JP" sz="1600" b="1" i="0" u="none" strike="noStrike" kern="0" cap="none" spc="0" normalizeH="0" baseline="0" noProof="0" dirty="0">
                <a:ln>
                  <a:noFill/>
                </a:ln>
                <a:solidFill>
                  <a:srgbClr val="000000"/>
                </a:solidFill>
                <a:effectLst/>
                <a:uLnTx/>
                <a:uFillTx/>
                <a:latin typeface="Trebuchet MS" panose="020B0603020202020204" pitchFamily="34" charset="0"/>
                <a:ea typeface="Meiryo UI" pitchFamily="50" charset="-128"/>
                <a:sym typeface="Arial"/>
              </a:rPr>
              <a:t>ロボット基盤モデルへの応用可能性への検証についての調査</a:t>
            </a:r>
            <a:r>
              <a:rPr kumimoji="1" lang="ja-JP" altLang="en-US" sz="1600" b="1" i="0" u="none" strike="noStrike" kern="0" cap="none" spc="0" normalizeH="0" baseline="0" noProof="0" dirty="0">
                <a:ln>
                  <a:noFill/>
                </a:ln>
                <a:solidFill>
                  <a:srgbClr val="000000"/>
                </a:solidFill>
                <a:effectLst/>
                <a:uLnTx/>
                <a:uFillTx/>
                <a:latin typeface="Trebuchet MS" panose="020B0603020202020204" pitchFamily="34" charset="0"/>
                <a:ea typeface="Meiryo UI" pitchFamily="50" charset="-128"/>
                <a:sym typeface="Arial"/>
              </a:rPr>
              <a:t> </a:t>
            </a:r>
            <a:r>
              <a:rPr kumimoji="1" lang="en-US" altLang="ja-JP" sz="1600" b="1" i="0" u="none" strike="noStrike" kern="0" cap="none" spc="0" normalizeH="0" baseline="0" noProof="0" dirty="0">
                <a:ln>
                  <a:noFill/>
                </a:ln>
                <a:solidFill>
                  <a:srgbClr val="000000"/>
                </a:solidFill>
                <a:effectLst/>
                <a:uLnTx/>
                <a:uFillTx/>
                <a:latin typeface="Trebuchet MS" panose="020B0603020202020204" pitchFamily="34" charset="0"/>
                <a:ea typeface="Meiryo UI" pitchFamily="50" charset="-128"/>
                <a:sym typeface="Arial"/>
              </a:rPr>
              <a:t>(2/2)</a:t>
            </a:r>
            <a:endParaRPr kumimoji="1" lang="ja-JP" altLang="en-US" sz="1600" b="1" i="0" u="none" strike="noStrike" kern="0" cap="none" spc="0" normalizeH="0" baseline="0" noProof="0" dirty="0">
              <a:ln>
                <a:noFill/>
              </a:ln>
              <a:solidFill>
                <a:srgbClr val="000000"/>
              </a:solidFill>
              <a:effectLst/>
              <a:uLnTx/>
              <a:uFillTx/>
              <a:latin typeface="Trebuchet MS" panose="020B0603020202020204" pitchFamily="34" charset="0"/>
              <a:ea typeface="Meiryo UI" pitchFamily="50" charset="-128"/>
              <a:sym typeface="Arial"/>
            </a:endParaRPr>
          </a:p>
        </p:txBody>
      </p:sp>
      <p:sp>
        <p:nvSpPr>
          <p:cNvPr id="5" name="テキスト ボックス 35">
            <a:extLst>
              <a:ext uri="{FF2B5EF4-FFF2-40B4-BE49-F238E27FC236}">
                <a16:creationId xmlns:a16="http://schemas.microsoft.com/office/drawing/2014/main" id="{4C8230E0-1DFE-279C-07D4-CBC888CA3BC9}"/>
              </a:ext>
            </a:extLst>
          </p:cNvPr>
          <p:cNvSpPr txBox="1"/>
          <p:nvPr/>
        </p:nvSpPr>
        <p:spPr>
          <a:xfrm>
            <a:off x="144478" y="21710"/>
            <a:ext cx="4187365" cy="230832"/>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914395">
              <a:defRPr/>
            </a:pPr>
            <a:r>
              <a:rPr lang="ja-JP" altLang="ja-JP"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ポスト</a:t>
            </a:r>
            <a:r>
              <a:rPr lang="en-US" altLang="ja-JP"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5G</a:t>
            </a:r>
            <a:r>
              <a:rPr lang="ja-JP" altLang="ja-JP"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情報通信システム基盤強化研究開発事業</a:t>
            </a:r>
            <a:r>
              <a:rPr lang="en-US" altLang="ja-JP"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a:t>
            </a:r>
            <a:r>
              <a:rPr lang="ja-JP" altLang="en-US"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ポスト</a:t>
            </a:r>
            <a:r>
              <a:rPr lang="en-US" altLang="ja-JP"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5G</a:t>
            </a:r>
            <a:r>
              <a:rPr lang="ja-JP" altLang="en-US" sz="900">
                <a:solidFill>
                  <a:prstClr val="black"/>
                </a:solidFill>
                <a:latin typeface="Trebuchet MS" panose="020B0603020202020204" pitchFamily="34" charset="0"/>
                <a:ea typeface="Meiryo UI" panose="020B0604030504040204" pitchFamily="50" charset="-128"/>
                <a:cs typeface="Meiryo UI" panose="020B0604030504040204" pitchFamily="50" charset="-128"/>
                <a:sym typeface="Arial"/>
              </a:rPr>
              <a:t>情報通信システムの開発</a:t>
            </a:r>
          </a:p>
        </p:txBody>
      </p:sp>
      <p:pic>
        <p:nvPicPr>
          <p:cNvPr id="6" name="図 5">
            <a:extLst>
              <a:ext uri="{FF2B5EF4-FFF2-40B4-BE49-F238E27FC236}">
                <a16:creationId xmlns:a16="http://schemas.microsoft.com/office/drawing/2014/main" id="{16F85728-B3FF-85A2-FE0C-6E0661882C0A}"/>
              </a:ext>
            </a:extLst>
          </p:cNvPr>
          <p:cNvPicPr>
            <a:picLocks noChangeAspect="1"/>
          </p:cNvPicPr>
          <p:nvPr/>
        </p:nvPicPr>
        <p:blipFill>
          <a:blip r:embed="rId3"/>
          <a:stretch>
            <a:fillRect/>
          </a:stretch>
        </p:blipFill>
        <p:spPr>
          <a:xfrm>
            <a:off x="273928" y="928874"/>
            <a:ext cx="9400847" cy="5809993"/>
          </a:xfrm>
          <a:prstGeom prst="rect">
            <a:avLst/>
          </a:prstGeom>
        </p:spPr>
      </p:pic>
      <p:sp>
        <p:nvSpPr>
          <p:cNvPr id="2" name="Textfeld 1">
            <a:extLst>
              <a:ext uri="{FF2B5EF4-FFF2-40B4-BE49-F238E27FC236}">
                <a16:creationId xmlns:a16="http://schemas.microsoft.com/office/drawing/2014/main" id="{FFC1024A-3537-A8B6-48E7-555D98332C96}"/>
              </a:ext>
            </a:extLst>
          </p:cNvPr>
          <p:cNvSpPr txBox="1"/>
          <p:nvPr>
            <p:custDataLst>
              <p:tags r:id="rId1"/>
            </p:custDataLst>
          </p:nvPr>
        </p:nvSpPr>
        <p:spPr>
          <a:xfrm>
            <a:off x="202448" y="739318"/>
            <a:ext cx="3880820" cy="258532"/>
          </a:xfrm>
          <a:prstGeom prst="rect">
            <a:avLst/>
          </a:prstGeom>
          <a:solidFill>
            <a:schemeClr val="accent2">
              <a:lumMod val="40000"/>
              <a:lumOff val="60000"/>
            </a:schemeClr>
          </a:solidFill>
          <a:ln w="9525" cap="rnd">
            <a:solidFill>
              <a:sysClr val="windowText" lastClr="000000"/>
            </a:solidFill>
          </a:ln>
          <a:effectLst>
            <a:outerShdw dist="35560" dir="3498616" rotWithShape="0">
              <a:scrgbClr r="0" g="0" b="0"/>
            </a:outerShdw>
          </a:effectLst>
        </p:spPr>
        <p:txBody>
          <a:bodyPr vert="horz" wrap="square" lIns="36576" tIns="36576" rIns="36576" bIns="36576" rtlCol="0" anchor="t">
            <a:spAutoFit/>
          </a:bodyPr>
          <a:lstStyle>
            <a:defPPr>
              <a:defRPr lang="ja-JP"/>
            </a:defPPr>
            <a:lvl2pPr marL="324000" lvl="1" indent="-216000">
              <a:buClr>
                <a:schemeClr val="tx2"/>
              </a:buClr>
              <a:buFont typeface="Trebuchet MS" panose="020B0603020202020204" pitchFamily="34" charset="0"/>
              <a:buChar char="•"/>
              <a:defRPr sz="1200">
                <a:latin typeface="Trebuchet MS" panose="020B0603020202020204" pitchFamily="34" charset="0"/>
              </a:defRPr>
            </a:lvl2pPr>
          </a:lstStyle>
          <a:p>
            <a:pPr marL="108000" marR="0" lvl="1" indent="0" defTabSz="914400" eaLnBrk="1" fontAlgn="auto" latinLnBrk="0" hangingPunct="1">
              <a:lnSpc>
                <a:spcPct val="100000"/>
              </a:lnSpc>
              <a:spcBef>
                <a:spcPts val="0"/>
              </a:spcBef>
              <a:spcAft>
                <a:spcPts val="0"/>
              </a:spcAft>
              <a:buClr>
                <a:srgbClr val="1F497D"/>
              </a:buClr>
              <a:buSzTx/>
              <a:buFont typeface="Trebuchet MS" panose="020B0603020202020204" pitchFamily="34" charset="0"/>
              <a:buNone/>
              <a:tabLst/>
              <a:defRPr/>
            </a:pPr>
            <a:r>
              <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rPr>
              <a:t>提出時は、本ページを削除して</a:t>
            </a:r>
            <a:r>
              <a:rPr kumimoji="1" lang="ja-JP" altLang="en-US" kern="0" dirty="0">
                <a:solidFill>
                  <a:prstClr val="black"/>
                </a:solidFill>
                <a:ea typeface="メイリオ"/>
              </a:rPr>
              <a:t>提出してください</a:t>
            </a:r>
            <a:endParaRPr kumimoji="1" lang="ja-JP" altLang="en-US" sz="1200" b="0" i="0" u="none" strike="noStrike" kern="0" cap="none" spc="0" normalizeH="0" baseline="0" noProof="0" dirty="0">
              <a:ln>
                <a:noFill/>
              </a:ln>
              <a:solidFill>
                <a:prstClr val="black"/>
              </a:solidFill>
              <a:effectLst/>
              <a:uLnTx/>
              <a:uFillTx/>
              <a:latin typeface="Trebuchet MS" panose="020B0603020202020204" pitchFamily="34" charset="0"/>
              <a:ea typeface="メイリオ"/>
            </a:endParaRPr>
          </a:p>
        </p:txBody>
      </p:sp>
    </p:spTree>
    <p:extLst>
      <p:ext uri="{BB962C8B-B14F-4D97-AF65-F5344CB8AC3E}">
        <p14:creationId xmlns:p14="http://schemas.microsoft.com/office/powerpoint/2010/main" val="3728851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0.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1.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2.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3.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4.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5.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6.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7.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8.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2.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5.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6.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7.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8.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9.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Words>1138</Words>
  <PresentationFormat>A4 210 x 297 mm</PresentationFormat>
  <Paragraphs>187</Paragraphs>
  <Slides>9</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9</vt:i4>
      </vt:variant>
    </vt:vector>
  </HeadingPairs>
  <TitlesOfParts>
    <vt:vector size="16" baseType="lpstr">
      <vt:lpstr>Meiryo UI</vt:lpstr>
      <vt:lpstr>メイリオ</vt:lpstr>
      <vt:lpstr>Aptos</vt:lpstr>
      <vt:lpstr>Aptos Display</vt:lpstr>
      <vt:lpstr>Arial</vt:lpstr>
      <vt:lpstr>Trebuchet MS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