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FFFF"/>
    <a:srgbClr val="00FF00"/>
    <a:srgbClr val="00FF99"/>
    <a:srgbClr val="66FF99"/>
    <a:srgbClr val="0033CC"/>
    <a:srgbClr val="0000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66" d="100"/>
          <a:sy n="66" d="100"/>
        </p:scale>
        <p:origin x="1440" y="2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2971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74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133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4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0322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6173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4790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48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0474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1808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410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416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辺形 14"/>
          <p:cNvSpPr/>
          <p:nvPr/>
        </p:nvSpPr>
        <p:spPr>
          <a:xfrm>
            <a:off x="71500" y="3429000"/>
            <a:ext cx="1980000" cy="216024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事業イメージ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2000" y="116632"/>
            <a:ext cx="9000000" cy="720080"/>
          </a:xfrm>
          <a:prstGeom prst="rect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事業テーマ：競争的な水素サプライチェーン構築に向けた技術開発事業／＜・・・・・研究開発項目を記載する＞</a:t>
            </a:r>
            <a:endParaRPr lang="ja-JP" altLang="ja-JP" sz="1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indent="974725"/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＜・・・・・事業名を記載する＞</a:t>
            </a:r>
            <a:endParaRPr lang="en-US" altLang="ja-JP" sz="1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実</a:t>
            </a: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</a:t>
            </a: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者：＜事業者名を記載する＞ </a:t>
            </a:r>
            <a:endParaRPr lang="en-US" altLang="ja-JP" sz="1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平行四辺形 5"/>
          <p:cNvSpPr/>
          <p:nvPr/>
        </p:nvSpPr>
        <p:spPr>
          <a:xfrm>
            <a:off x="66736" y="939961"/>
            <a:ext cx="2676463" cy="217250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事業の目的</a:t>
            </a:r>
            <a:endParaRPr kumimoji="1" lang="ja-JP" altLang="en-US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平行四辺形 7"/>
          <p:cNvSpPr/>
          <p:nvPr/>
        </p:nvSpPr>
        <p:spPr>
          <a:xfrm>
            <a:off x="65706" y="2485542"/>
            <a:ext cx="2677494" cy="217250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研究開発予算と年度展開</a:t>
            </a:r>
            <a:endParaRPr kumimoji="1" lang="en-US" altLang="ja-JP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平行四辺形 13"/>
          <p:cNvSpPr/>
          <p:nvPr/>
        </p:nvSpPr>
        <p:spPr>
          <a:xfrm>
            <a:off x="4595887" y="939961"/>
            <a:ext cx="2676463" cy="216024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事業内容概略</a:t>
            </a:r>
            <a:endParaRPr kumimoji="1" lang="ja-JP" altLang="en-US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6" name="テキスト ボックス 1">
            <a:extLst>
              <a:ext uri="{FF2B5EF4-FFF2-40B4-BE49-F238E27FC236}">
                <a16:creationId xmlns:a16="http://schemas.microsoft.com/office/drawing/2014/main" id="{9296E96D-C520-4FF7-9484-C70708425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27" y="3659223"/>
            <a:ext cx="8950169" cy="2676130"/>
          </a:xfrm>
          <a:prstGeom prst="rect">
            <a:avLst/>
          </a:prstGeom>
          <a:solidFill>
            <a:schemeClr val="bg1"/>
          </a:solidFill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＜図表等を用いて、事業の実施体制や全体像等を記載する。＞</a:t>
            </a:r>
            <a:endParaRPr lang="ja-JP" altLang="ja-JP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1500" y="1160748"/>
            <a:ext cx="4464000" cy="12600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ja-JP" altLang="en-US" sz="1200" i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＜目的を簡潔に記載する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。＞</a:t>
            </a:r>
            <a:endParaRPr lang="ja-JP" altLang="ja-JP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600575" y="1162408"/>
            <a:ext cx="4464000" cy="125834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</a:pP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＜内容の概略を記載する。＞</a:t>
            </a:r>
            <a:endParaRPr lang="ja-JP" altLang="ja-JP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2FB084B2-EEE6-4B7D-A158-A13C75310465}"/>
              </a:ext>
            </a:extLst>
          </p:cNvPr>
          <p:cNvSpPr txBox="1"/>
          <p:nvPr/>
        </p:nvSpPr>
        <p:spPr>
          <a:xfrm>
            <a:off x="4608502" y="2394460"/>
            <a:ext cx="4174836" cy="1936000"/>
          </a:xfrm>
          <a:prstGeom prst="rect">
            <a:avLst/>
          </a:prstGeom>
          <a:solidFill>
            <a:schemeClr val="lt1"/>
          </a:solidFill>
          <a:ln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l">
              <a:buNone/>
            </a:pPr>
            <a:r>
              <a:rPr kumimoji="1" lang="en-US" altLang="ja-JP" sz="1400" b="1" i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※</a:t>
            </a:r>
            <a:r>
              <a:rPr kumimoji="1" lang="ja-JP" altLang="en-US" sz="1400" b="1" i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注意事項</a:t>
            </a:r>
            <a:endParaRPr lang="en-US" altLang="ja-JP" sz="1400" b="1" i="1" dirty="0">
              <a:solidFill>
                <a:srgbClr val="FF0000"/>
              </a:solidFill>
              <a:latin typeface="MS UI Gothic" panose="020B0600070205080204" pitchFamily="50" charset="-128"/>
              <a:ea typeface="MS UI Gothic" panose="020B0600070205080204" pitchFamily="50" charset="-128"/>
            </a:endParaRP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・図表等を入れ、開発内容・目標をわかりやすく記載下さい。</a:t>
            </a:r>
          </a:p>
          <a:p>
            <a:pPr algn="l">
              <a:buNone/>
            </a:pPr>
            <a:r>
              <a:rPr kumimoji="1" lang="en-US" altLang="ja-JP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&lt;</a:t>
            </a: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必要事項</a:t>
            </a:r>
            <a:r>
              <a:rPr kumimoji="1" lang="en-US" altLang="ja-JP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&gt;</a:t>
            </a: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１．研究開発の内容、目標及び研究開発成果の実用化・事業化の見込み</a:t>
            </a: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２．研究体制</a:t>
            </a: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３．研究開発予算と年度展開</a:t>
            </a:r>
          </a:p>
          <a:p>
            <a:pPr algn="l">
              <a:buNone/>
            </a:pPr>
            <a:endParaRPr kumimoji="1" lang="en-US" altLang="ja-JP" sz="1400" b="1" i="1" dirty="0">
              <a:solidFill>
                <a:srgbClr val="FF0000"/>
              </a:solidFill>
              <a:latin typeface="MS UI Gothic" panose="020B0600070205080204" pitchFamily="50" charset="-128"/>
              <a:ea typeface="MS UI Gothic" panose="020B0600070205080204" pitchFamily="50" charset="-128"/>
            </a:endParaRPr>
          </a:p>
          <a:p>
            <a:pPr algn="l">
              <a:buNone/>
            </a:pPr>
            <a:endParaRPr lang="en-US" altLang="ja-JP" sz="1400" i="1" dirty="0">
              <a:solidFill>
                <a:srgbClr val="FF0000"/>
              </a:solidFill>
              <a:latin typeface="MS UI Gothic" panose="020B0600070205080204" pitchFamily="50" charset="-128"/>
              <a:ea typeface="MS UI Gothic" panose="020B060007020508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1500" y="2710146"/>
            <a:ext cx="4464000" cy="509338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</a:t>
            </a:r>
            <a:r>
              <a:rPr lang="en-US" altLang="ja-JP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2026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年度～</a:t>
            </a:r>
            <a:r>
              <a:rPr lang="en-US" altLang="ja-JP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202X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年度＞　　　</a:t>
            </a:r>
            <a:endParaRPr kumimoji="1" lang="ja-JP" altLang="en-US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66E0432-10CD-F233-59FA-9139FDBF0CF8}"/>
              </a:ext>
            </a:extLst>
          </p:cNvPr>
          <p:cNvSpPr txBox="1"/>
          <p:nvPr/>
        </p:nvSpPr>
        <p:spPr>
          <a:xfrm>
            <a:off x="8091577" y="358505"/>
            <a:ext cx="8281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別添６</a:t>
            </a:r>
          </a:p>
        </p:txBody>
      </p:sp>
    </p:spTree>
    <p:extLst>
      <p:ext uri="{BB962C8B-B14F-4D97-AF65-F5344CB8AC3E}">
        <p14:creationId xmlns:p14="http://schemas.microsoft.com/office/powerpoint/2010/main" val="3278116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Microsoft Office PowerPoint</Application>
  <PresentationFormat>画面に合わせる 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 UI</vt:lpstr>
      <vt:lpstr>MS UI Gothic</vt:lpstr>
      <vt:lpstr>Arial</vt:lpstr>
      <vt:lpstr>Calibri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2026-03-26T01:13:01Z</dcterms:created>
  <dcterms:modified xsi:type="dcterms:W3CDTF">2026-03-26T01:13:05Z</dcterms:modified>
</cp:coreProperties>
</file>