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4"/>
  </p:sldMasterIdLst>
  <p:notesMasterIdLst>
    <p:notesMasterId r:id="rId12"/>
  </p:notesMasterIdLst>
  <p:handoutMasterIdLst>
    <p:handoutMasterId r:id="rId13"/>
  </p:handoutMasterIdLst>
  <p:sldIdLst>
    <p:sldId id="2147379894" r:id="rId5"/>
    <p:sldId id="256" r:id="rId6"/>
    <p:sldId id="278" r:id="rId7"/>
    <p:sldId id="2147379904" r:id="rId8"/>
    <p:sldId id="2147379903" r:id="rId9"/>
    <p:sldId id="2147379902" r:id="rId10"/>
    <p:sldId id="2147379900" r:id="rId11"/>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E9DB7B7E-B555-4E8B-9425-9025D4A7D2D1}">
          <p14:sldIdLst/>
        </p14:section>
        <p14:section name="既定のセクション" id="{FD664535-EF4C-4287-84B5-8CC08B7262F9}">
          <p14:sldIdLst>
            <p14:sldId id="2147379894"/>
            <p14:sldId id="256"/>
            <p14:sldId id="278"/>
            <p14:sldId id="2147379904"/>
            <p14:sldId id="2147379903"/>
            <p14:sldId id="2147379902"/>
            <p14:sldId id="214737990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00"/>
    <a:srgbClr val="FF99FF"/>
    <a:srgbClr val="ED7D31"/>
    <a:srgbClr val="000000"/>
    <a:srgbClr val="CCFFCC"/>
    <a:srgbClr val="FFFFCC"/>
    <a:srgbClr val="FFFF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566" autoAdjust="0"/>
  </p:normalViewPr>
  <p:slideViewPr>
    <p:cSldViewPr snapToGrid="0">
      <p:cViewPr varScale="1">
        <p:scale>
          <a:sx n="62" d="100"/>
          <a:sy n="62" d="100"/>
        </p:scale>
        <p:origin x="1044" y="4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notesMasters/notesMaster1.xml" Type="http://schemas.openxmlformats.org/officeDocument/2006/relationships/notesMaster"/><Relationship Id="rId13" Target="handoutMasters/handoutMaster1.xml" Type="http://schemas.openxmlformats.org/officeDocument/2006/relationships/handoutMaster"/><Relationship Id="rId14" Target="presProps.xml" Type="http://schemas.openxmlformats.org/officeDocument/2006/relationships/presProps"/><Relationship Id="rId15" Target="viewProps.xml" Type="http://schemas.openxmlformats.org/officeDocument/2006/relationships/viewProps"/><Relationship Id="rId16" Target="theme/theme1.xml" Type="http://schemas.openxmlformats.org/officeDocument/2006/relationships/theme"/><Relationship Id="rId17" Target="tableStyles.xml" Type="http://schemas.openxmlformats.org/officeDocument/2006/relationships/tableStyles"/><Relationship Id="rId18"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6C50B2B8-527E-4CC4-9CC6-C8CF95BA9A34}"/>
              </a:ext>
            </a:extLst>
          </p:cNvPr>
          <p:cNvSpPr>
            <a:spLocks noGrp="1"/>
          </p:cNvSpPr>
          <p:nvPr>
            <p:ph type="hdr" sz="quarter"/>
          </p:nvPr>
        </p:nvSpPr>
        <p:spPr>
          <a:xfrm>
            <a:off x="0" y="1"/>
            <a:ext cx="2918831" cy="495029"/>
          </a:xfrm>
          <a:prstGeom prst="rect">
            <a:avLst/>
          </a:prstGeom>
        </p:spPr>
        <p:txBody>
          <a:bodyPr vert="horz" lIns="90636" tIns="45318" rIns="90636" bIns="45318"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3821D5E3-E8EC-4DB1-A56A-81E3789F1841}"/>
              </a:ext>
            </a:extLst>
          </p:cNvPr>
          <p:cNvSpPr>
            <a:spLocks noGrp="1"/>
          </p:cNvSpPr>
          <p:nvPr>
            <p:ph type="dt" sz="quarter" idx="1"/>
          </p:nvPr>
        </p:nvSpPr>
        <p:spPr>
          <a:xfrm>
            <a:off x="3815374" y="1"/>
            <a:ext cx="2918831" cy="495029"/>
          </a:xfrm>
          <a:prstGeom prst="rect">
            <a:avLst/>
          </a:prstGeom>
        </p:spPr>
        <p:txBody>
          <a:bodyPr vert="horz" lIns="90636" tIns="45318" rIns="90636" bIns="45318" rtlCol="0"/>
          <a:lstStyle>
            <a:lvl1pPr algn="r">
              <a:defRPr sz="1200"/>
            </a:lvl1pPr>
          </a:lstStyle>
          <a:p>
            <a:fld id="{1F2D798D-6D2A-4B58-BBDB-9314A684AE07}" type="datetimeFigureOut">
              <a:rPr kumimoji="1" lang="ja-JP" altLang="en-US" smtClean="0"/>
              <a:t>2026/5/26</a:t>
            </a:fld>
            <a:endParaRPr kumimoji="1" lang="ja-JP" altLang="en-US"/>
          </a:p>
        </p:txBody>
      </p:sp>
      <p:sp>
        <p:nvSpPr>
          <p:cNvPr id="4" name="フッター プレースホルダー 3">
            <a:extLst>
              <a:ext uri="{FF2B5EF4-FFF2-40B4-BE49-F238E27FC236}">
                <a16:creationId xmlns:a16="http://schemas.microsoft.com/office/drawing/2014/main" id="{09A8A8AB-33BB-4042-9434-2DDF99592E72}"/>
              </a:ext>
            </a:extLst>
          </p:cNvPr>
          <p:cNvSpPr>
            <a:spLocks noGrp="1"/>
          </p:cNvSpPr>
          <p:nvPr>
            <p:ph type="ftr" sz="quarter" idx="2"/>
          </p:nvPr>
        </p:nvSpPr>
        <p:spPr>
          <a:xfrm>
            <a:off x="0" y="9371287"/>
            <a:ext cx="2918831" cy="495028"/>
          </a:xfrm>
          <a:prstGeom prst="rect">
            <a:avLst/>
          </a:prstGeom>
        </p:spPr>
        <p:txBody>
          <a:bodyPr vert="horz" lIns="90636" tIns="45318" rIns="90636" bIns="45318"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5223E40-B9FB-4952-B88A-4D9C3654223E}"/>
              </a:ext>
            </a:extLst>
          </p:cNvPr>
          <p:cNvSpPr>
            <a:spLocks noGrp="1"/>
          </p:cNvSpPr>
          <p:nvPr>
            <p:ph type="sldNum" sz="quarter" idx="3"/>
          </p:nvPr>
        </p:nvSpPr>
        <p:spPr>
          <a:xfrm>
            <a:off x="3815374" y="9371287"/>
            <a:ext cx="2918831" cy="495028"/>
          </a:xfrm>
          <a:prstGeom prst="rect">
            <a:avLst/>
          </a:prstGeom>
        </p:spPr>
        <p:txBody>
          <a:bodyPr vert="horz" lIns="90636" tIns="45318" rIns="90636" bIns="45318" rtlCol="0" anchor="b"/>
          <a:lstStyle>
            <a:lvl1pPr algn="r">
              <a:defRPr sz="1200"/>
            </a:lvl1pPr>
          </a:lstStyle>
          <a:p>
            <a:fld id="{0B752ABD-1D4F-44F1-B1DA-D59CDE57BE59}" type="slidenum">
              <a:rPr kumimoji="1" lang="ja-JP" altLang="en-US" smtClean="0"/>
              <a:t>‹#›</a:t>
            </a:fld>
            <a:endParaRPr kumimoji="1" lang="ja-JP" altLang="en-US"/>
          </a:p>
        </p:txBody>
      </p:sp>
    </p:spTree>
    <p:extLst>
      <p:ext uri="{BB962C8B-B14F-4D97-AF65-F5344CB8AC3E}">
        <p14:creationId xmlns:p14="http://schemas.microsoft.com/office/powerpoint/2010/main" val="10643165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5029"/>
          </a:xfrm>
          <a:prstGeom prst="rect">
            <a:avLst/>
          </a:prstGeom>
        </p:spPr>
        <p:txBody>
          <a:bodyPr vert="horz" lIns="90636" tIns="45318" rIns="90636" bIns="453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1"/>
            <a:ext cx="2918831" cy="495029"/>
          </a:xfrm>
          <a:prstGeom prst="rect">
            <a:avLst/>
          </a:prstGeom>
        </p:spPr>
        <p:txBody>
          <a:bodyPr vert="horz" lIns="90636" tIns="45318" rIns="90636" bIns="45318" rtlCol="0"/>
          <a:lstStyle>
            <a:lvl1pPr algn="r">
              <a:defRPr sz="1200"/>
            </a:lvl1pPr>
          </a:lstStyle>
          <a:p>
            <a:fld id="{435D0A4E-8F26-4730-89B2-CE0658009740}" type="datetimeFigureOut">
              <a:rPr kumimoji="1" lang="ja-JP" altLang="en-US" smtClean="0"/>
              <a:t>2026/5/26</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36" tIns="45318" rIns="90636" bIns="45318" rtlCol="0" anchor="ctr"/>
          <a:lstStyle/>
          <a:p>
            <a:r>
              <a:rPr lang="ja-JP" altLang="en-US"/>
              <a:t>・。</a:t>
            </a:r>
          </a:p>
        </p:txBody>
      </p:sp>
      <p:sp>
        <p:nvSpPr>
          <p:cNvPr id="5" name="ノート プレースホルダー 4"/>
          <p:cNvSpPr>
            <a:spLocks noGrp="1"/>
          </p:cNvSpPr>
          <p:nvPr>
            <p:ph type="body" sz="quarter" idx="3"/>
          </p:nvPr>
        </p:nvSpPr>
        <p:spPr>
          <a:xfrm>
            <a:off x="673577" y="4748164"/>
            <a:ext cx="5388610" cy="3884860"/>
          </a:xfrm>
          <a:prstGeom prst="rect">
            <a:avLst/>
          </a:prstGeom>
        </p:spPr>
        <p:txBody>
          <a:bodyPr vert="horz" lIns="90636" tIns="45318" rIns="90636" bIns="453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7"/>
            <a:ext cx="2918831" cy="495028"/>
          </a:xfrm>
          <a:prstGeom prst="rect">
            <a:avLst/>
          </a:prstGeom>
        </p:spPr>
        <p:txBody>
          <a:bodyPr vert="horz" lIns="90636" tIns="45318" rIns="90636" bIns="453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7"/>
            <a:ext cx="2918831" cy="495028"/>
          </a:xfrm>
          <a:prstGeom prst="rect">
            <a:avLst/>
          </a:prstGeom>
        </p:spPr>
        <p:txBody>
          <a:bodyPr vert="horz" lIns="90636" tIns="45318" rIns="90636" bIns="45318" rtlCol="0" anchor="b"/>
          <a:lstStyle>
            <a:lvl1pPr algn="r">
              <a:defRPr sz="1200"/>
            </a:lvl1pPr>
          </a:lstStyle>
          <a:p>
            <a:fld id="{EB0DFDCF-E5D4-4068-8A8A-9D6CAB5F1F3B}" type="slidenum">
              <a:rPr kumimoji="1" lang="ja-JP" altLang="en-US" smtClean="0"/>
              <a:t>‹#›</a:t>
            </a:fld>
            <a:endParaRPr kumimoji="1" lang="ja-JP" altLang="en-US"/>
          </a:p>
        </p:txBody>
      </p:sp>
    </p:spTree>
    <p:extLst>
      <p:ext uri="{BB962C8B-B14F-4D97-AF65-F5344CB8AC3E}">
        <p14:creationId xmlns:p14="http://schemas.microsoft.com/office/powerpoint/2010/main" val="42775383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a:solidFill>
                <a:schemeClr val="tx1"/>
              </a:solidFill>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0DFDCF-E5D4-4068-8A8A-9D6CAB5F1F3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185888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585392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917357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6FB15-ED13-BBD1-D65A-CEBBDEAF553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5A5B997-A43F-739A-5B1F-D686FE21F38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6926DBD-79FE-B91F-10ED-8845328C92E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a:p>
        </p:txBody>
      </p:sp>
      <p:sp>
        <p:nvSpPr>
          <p:cNvPr id="4" name="スライド番号プレースホルダー 3">
            <a:extLst>
              <a:ext uri="{FF2B5EF4-FFF2-40B4-BE49-F238E27FC236}">
                <a16:creationId xmlns:a16="http://schemas.microsoft.com/office/drawing/2014/main" id="{39D0EAF8-FB7E-776D-96EC-57AE11799CFF}"/>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90220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2949E-9910-6C87-15AF-10B16500A9D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F3EF461-ACF4-3489-A2E9-A1791F04D47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1E98DAB-0BF8-E889-700B-ACAC420B5CA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a:p>
        </p:txBody>
      </p:sp>
      <p:sp>
        <p:nvSpPr>
          <p:cNvPr id="4" name="スライド番号プレースホルダー 3">
            <a:extLst>
              <a:ext uri="{FF2B5EF4-FFF2-40B4-BE49-F238E27FC236}">
                <a16:creationId xmlns:a16="http://schemas.microsoft.com/office/drawing/2014/main" id="{2087D401-7474-F183-0B87-5DA34B29A8B1}"/>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81913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10B28-85FA-F349-D28C-C27700230C5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9F1D9CB-9C03-46BD-FBAB-1D8056095DF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F2ADA72-BAB8-2D1F-E69B-7B5994F539C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a:p>
        </p:txBody>
      </p:sp>
      <p:sp>
        <p:nvSpPr>
          <p:cNvPr id="4" name="スライド番号プレースホルダー 3">
            <a:extLst>
              <a:ext uri="{FF2B5EF4-FFF2-40B4-BE49-F238E27FC236}">
                <a16:creationId xmlns:a16="http://schemas.microsoft.com/office/drawing/2014/main" id="{AC6268B1-A229-2B1C-BECB-7E17E04717E2}"/>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2821136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47D82-C3C1-E1A3-9BC6-A26396E5920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CEEF2FF-FE0F-E619-6646-808A031B8AF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F117DD3-A8EB-E42A-D9B1-165D36C099D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a:extLst>
              <a:ext uri="{FF2B5EF4-FFF2-40B4-BE49-F238E27FC236}">
                <a16:creationId xmlns:a16="http://schemas.microsoft.com/office/drawing/2014/main" id="{4484076E-AF22-F74E-593C-67B42C329707}"/>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5517029-36D9-4AFD-A1F2-EC39D719F80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86803413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jpeg" Type="http://schemas.openxmlformats.org/officeDocument/2006/relationships/image"/><Relationship Id="rId3" Target="../media/image5.pn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6.pn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6.png" Type="http://schemas.openxmlformats.org/officeDocument/2006/relationships/image"/></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6.png" Type="http://schemas.openxmlformats.org/officeDocument/2006/relationships/image"/><Relationship Id="rId3" Target="../media/image7.png"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6.png"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jpeg" Type="http://schemas.openxmlformats.org/officeDocument/2006/relationships/image"/></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jpeg" Type="http://schemas.openxmlformats.org/officeDocument/2006/relationships/image"/><Relationship Id="rId3" Target="../media/image5.png"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jpeg" Type="http://schemas.openxmlformats.org/officeDocument/2006/relationships/image"/><Relationship Id="rId3" Target="../media/image5.pn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6.png" Type="http://schemas.openxmlformats.org/officeDocument/2006/relationships/image"/><Relationship Id="rId3" Target="../media/image7.pn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6.png" Type="http://schemas.openxmlformats.org/officeDocument/2006/relationships/image"/><Relationship Id="rId3" Target="../media/image7.pn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6.png" Type="http://schemas.openxmlformats.org/officeDocument/2006/relationships/image"/><Relationship Id="rId3" Target="../media/image7.pn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6.png" Type="http://schemas.openxmlformats.org/officeDocument/2006/relationships/image"/><Relationship Id="rId3" Target="../media/image7.pn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6.pn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6.pn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氏名あり">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AAF40E-7526-4F8B-AE17-EC800C3BE74B}"/>
              </a:ext>
            </a:extLst>
          </p:cNvPr>
          <p:cNvSpPr>
            <a:spLocks noGrp="1"/>
          </p:cNvSpPr>
          <p:nvPr>
            <p:ph type="ctrTitle"/>
          </p:nvPr>
        </p:nvSpPr>
        <p:spPr>
          <a:xfrm>
            <a:off x="339172" y="1508999"/>
            <a:ext cx="7535970" cy="1655762"/>
          </a:xfrm>
        </p:spPr>
        <p:txBody>
          <a:bodyPr anchor="b">
            <a:normAutofit/>
          </a:bodyPr>
          <a:lstStyle>
            <a:lvl1pPr algn="l">
              <a:defRPr sz="3000" b="1"/>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838027A-8484-4F5E-8AFA-4793D694398C}"/>
              </a:ext>
            </a:extLst>
          </p:cNvPr>
          <p:cNvSpPr>
            <a:spLocks noGrp="1"/>
          </p:cNvSpPr>
          <p:nvPr>
            <p:ph type="subTitle" idx="1" hasCustomPrompt="1"/>
          </p:nvPr>
        </p:nvSpPr>
        <p:spPr>
          <a:xfrm>
            <a:off x="437640" y="6111170"/>
            <a:ext cx="7421126" cy="436221"/>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担当氏名の書式設定</a:t>
            </a:r>
          </a:p>
        </p:txBody>
      </p:sp>
      <p:sp>
        <p:nvSpPr>
          <p:cNvPr id="22" name="テキスト プレースホルダー 3">
            <a:extLst>
              <a:ext uri="{FF2B5EF4-FFF2-40B4-BE49-F238E27FC236}">
                <a16:creationId xmlns:a16="http://schemas.microsoft.com/office/drawing/2014/main" id="{E15C6A7A-21FF-4171-81E2-D98579EB7649}"/>
              </a:ext>
            </a:extLst>
          </p:cNvPr>
          <p:cNvSpPr>
            <a:spLocks noGrp="1"/>
          </p:cNvSpPr>
          <p:nvPr>
            <p:ph type="body" sz="half" idx="2" hasCustomPrompt="1"/>
          </p:nvPr>
        </p:nvSpPr>
        <p:spPr>
          <a:xfrm>
            <a:off x="461906" y="5881316"/>
            <a:ext cx="7378945" cy="31588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肩書きの書式設定</a:t>
            </a:r>
          </a:p>
        </p:txBody>
      </p:sp>
      <p:sp>
        <p:nvSpPr>
          <p:cNvPr id="23" name="テキスト プレースホルダー 3">
            <a:extLst>
              <a:ext uri="{FF2B5EF4-FFF2-40B4-BE49-F238E27FC236}">
                <a16:creationId xmlns:a16="http://schemas.microsoft.com/office/drawing/2014/main" id="{B1AAF0D4-8877-4577-A56A-2986D59F97C4}"/>
              </a:ext>
            </a:extLst>
          </p:cNvPr>
          <p:cNvSpPr>
            <a:spLocks noGrp="1"/>
          </p:cNvSpPr>
          <p:nvPr>
            <p:ph type="body" sz="half" idx="13" hasCustomPrompt="1"/>
          </p:nvPr>
        </p:nvSpPr>
        <p:spPr>
          <a:xfrm>
            <a:off x="461906" y="5632339"/>
            <a:ext cx="7378945" cy="348652"/>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部署名の書式設定</a:t>
            </a:r>
          </a:p>
        </p:txBody>
      </p:sp>
      <p:sp>
        <p:nvSpPr>
          <p:cNvPr id="24" name="テキスト プレースホルダー 3">
            <a:extLst>
              <a:ext uri="{FF2B5EF4-FFF2-40B4-BE49-F238E27FC236}">
                <a16:creationId xmlns:a16="http://schemas.microsoft.com/office/drawing/2014/main" id="{79D91572-B6A8-403E-B991-2E29C356EA60}"/>
              </a:ext>
            </a:extLst>
          </p:cNvPr>
          <p:cNvSpPr>
            <a:spLocks noGrp="1"/>
          </p:cNvSpPr>
          <p:nvPr>
            <p:ph type="body" sz="half" idx="14" hasCustomPrompt="1"/>
          </p:nvPr>
        </p:nvSpPr>
        <p:spPr>
          <a:xfrm>
            <a:off x="367354" y="3345983"/>
            <a:ext cx="2165709" cy="366221"/>
          </a:xfrm>
        </p:spPr>
        <p:txBody>
          <a:bodyPr>
            <a:noAutofit/>
          </a:bodyPr>
          <a:lstStyle>
            <a:lvl1pPr marL="0" indent="0">
              <a:buNone/>
              <a:defRPr sz="1800" b="1" i="0" baseline="0">
                <a:latin typeface="+mn-lt"/>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日時の書式設定</a:t>
            </a:r>
          </a:p>
        </p:txBody>
      </p:sp>
      <p:sp>
        <p:nvSpPr>
          <p:cNvPr id="9" name="正方形/長方形 8">
            <a:extLst>
              <a:ext uri="{FF2B5EF4-FFF2-40B4-BE49-F238E27FC236}">
                <a16:creationId xmlns:a16="http://schemas.microsoft.com/office/drawing/2014/main" id="{99616F60-FD02-4282-8C62-6235A8801BD7}"/>
              </a:ext>
            </a:extLst>
          </p:cNvPr>
          <p:cNvSpPr/>
          <p:nvPr userDrawn="1"/>
        </p:nvSpPr>
        <p:spPr>
          <a:xfrm>
            <a:off x="403351" y="5377364"/>
            <a:ext cx="34289" cy="100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1" name="テキスト プレースホルダー 3">
            <a:extLst>
              <a:ext uri="{FF2B5EF4-FFF2-40B4-BE49-F238E27FC236}">
                <a16:creationId xmlns:a16="http://schemas.microsoft.com/office/drawing/2014/main" id="{F60EFCA5-BC2A-4213-A9FC-B8565910DEB9}"/>
              </a:ext>
            </a:extLst>
          </p:cNvPr>
          <p:cNvSpPr>
            <a:spLocks noGrp="1"/>
          </p:cNvSpPr>
          <p:nvPr>
            <p:ph type="body" sz="half" idx="15" hasCustomPrompt="1"/>
          </p:nvPr>
        </p:nvSpPr>
        <p:spPr>
          <a:xfrm>
            <a:off x="339172" y="221199"/>
            <a:ext cx="962090" cy="261788"/>
          </a:xfrm>
          <a:ln>
            <a:solidFill>
              <a:schemeClr val="accent1"/>
            </a:solidFill>
          </a:ln>
        </p:spPr>
        <p:txBody>
          <a:bodyPr>
            <a:noAutofit/>
          </a:bodyPr>
          <a:lstStyle>
            <a:lvl1pPr marL="0" indent="0" algn="ctr">
              <a:lnSpc>
                <a:spcPct val="100000"/>
              </a:lnSpc>
              <a:buNone/>
              <a:defRPr sz="1050" b="1" i="0" baseline="0">
                <a:latin typeface="Arial" panose="020B0604020202020204" pitchFamily="34" charset="0"/>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en-US" altLang="ja-JP"/>
              <a:t>Confidential</a:t>
            </a:r>
            <a:endParaRPr kumimoji="1" lang="ja-JP" altLang="en-US"/>
          </a:p>
        </p:txBody>
      </p:sp>
      <p:pic>
        <p:nvPicPr>
          <p:cNvPr id="12" name="図 11">
            <a:extLst>
              <a:ext uri="{FF2B5EF4-FFF2-40B4-BE49-F238E27FC236}">
                <a16:creationId xmlns:a16="http://schemas.microsoft.com/office/drawing/2014/main" id="{C12E524B-6E18-4224-93F2-09CC428C179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557415" y="5391637"/>
            <a:ext cx="4522788" cy="176796"/>
          </a:xfrm>
          <a:prstGeom prst="rect">
            <a:avLst/>
          </a:prstGeom>
        </p:spPr>
      </p:pic>
      <p:sp>
        <p:nvSpPr>
          <p:cNvPr id="13" name="スライド番号プレースホルダー 5">
            <a:extLst>
              <a:ext uri="{FF2B5EF4-FFF2-40B4-BE49-F238E27FC236}">
                <a16:creationId xmlns:a16="http://schemas.microsoft.com/office/drawing/2014/main" id="{E5133B09-998C-402E-B116-A4BFE9CD9F53}"/>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20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3343303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付きの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1BC27760-FF63-4519-AD0A-42BD76197F9C}"/>
              </a:ext>
            </a:extLst>
          </p:cNvPr>
          <p:cNvSpPr>
            <a:spLocks noGrp="1"/>
          </p:cNvSpPr>
          <p:nvPr>
            <p:ph idx="1"/>
          </p:nvPr>
        </p:nvSpPr>
        <p:spPr>
          <a:xfrm>
            <a:off x="3887391" y="1397286"/>
            <a:ext cx="4989480" cy="47569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タイトル 1">
            <a:extLst>
              <a:ext uri="{FF2B5EF4-FFF2-40B4-BE49-F238E27FC236}">
                <a16:creationId xmlns:a16="http://schemas.microsoft.com/office/drawing/2014/main" id="{57B14F88-CA3C-4A92-A36F-2F537386A219}"/>
              </a:ext>
            </a:extLst>
          </p:cNvPr>
          <p:cNvSpPr>
            <a:spLocks noGrp="1"/>
          </p:cNvSpPr>
          <p:nvPr>
            <p:ph type="title"/>
          </p:nvPr>
        </p:nvSpPr>
        <p:spPr>
          <a:xfrm>
            <a:off x="335837" y="457200"/>
            <a:ext cx="3355154" cy="1515438"/>
          </a:xfrm>
        </p:spPr>
        <p:txBody>
          <a:bodyPr anchor="b"/>
          <a:lstStyle>
            <a:lvl1pPr>
              <a:defRPr sz="2400"/>
            </a:lvl1pPr>
          </a:lstStyle>
          <a:p>
            <a:r>
              <a:rPr kumimoji="1" lang="ja-JP" altLang="en-US"/>
              <a:t>マスター タイトルの書式設定</a:t>
            </a:r>
          </a:p>
        </p:txBody>
      </p:sp>
      <p:sp>
        <p:nvSpPr>
          <p:cNvPr id="9" name="テキスト プレースホルダー 3">
            <a:extLst>
              <a:ext uri="{FF2B5EF4-FFF2-40B4-BE49-F238E27FC236}">
                <a16:creationId xmlns:a16="http://schemas.microsoft.com/office/drawing/2014/main" id="{BFF77AF4-5C89-4572-948F-891A8F345932}"/>
              </a:ext>
            </a:extLst>
          </p:cNvPr>
          <p:cNvSpPr>
            <a:spLocks noGrp="1"/>
          </p:cNvSpPr>
          <p:nvPr>
            <p:ph type="body" sz="half" idx="2"/>
          </p:nvPr>
        </p:nvSpPr>
        <p:spPr>
          <a:xfrm>
            <a:off x="335837" y="2339391"/>
            <a:ext cx="3355154" cy="3814829"/>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cxnSp>
        <p:nvCxnSpPr>
          <p:cNvPr id="7" name="直線コネクタ 6">
            <a:extLst>
              <a:ext uri="{FF2B5EF4-FFF2-40B4-BE49-F238E27FC236}">
                <a16:creationId xmlns:a16="http://schemas.microsoft.com/office/drawing/2014/main" id="{3A9A5744-616F-4C2F-801F-0302F9CC320E}"/>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grpSp>
        <p:nvGrpSpPr>
          <p:cNvPr id="12" name="グループ化 11">
            <a:extLst>
              <a:ext uri="{FF2B5EF4-FFF2-40B4-BE49-F238E27FC236}">
                <a16:creationId xmlns:a16="http://schemas.microsoft.com/office/drawing/2014/main" id="{FA58AE65-40EE-46D5-98A5-1153BA032CC1}"/>
              </a:ext>
            </a:extLst>
          </p:cNvPr>
          <p:cNvGrpSpPr/>
          <p:nvPr userDrawn="1"/>
        </p:nvGrpSpPr>
        <p:grpSpPr>
          <a:xfrm>
            <a:off x="0" y="2132635"/>
            <a:ext cx="3690991" cy="108587"/>
            <a:chOff x="0" y="2132634"/>
            <a:chExt cx="4921321" cy="108587"/>
          </a:xfrm>
        </p:grpSpPr>
        <p:sp>
          <p:nvSpPr>
            <p:cNvPr id="13" name="正方形/長方形 12">
              <a:extLst>
                <a:ext uri="{FF2B5EF4-FFF2-40B4-BE49-F238E27FC236}">
                  <a16:creationId xmlns:a16="http://schemas.microsoft.com/office/drawing/2014/main" id="{D6BCA6C9-BD83-4301-9E98-96130CA628FD}"/>
                </a:ext>
              </a:extLst>
            </p:cNvPr>
            <p:cNvSpPr/>
            <p:nvPr userDrawn="1"/>
          </p:nvSpPr>
          <p:spPr>
            <a:xfrm>
              <a:off x="0" y="2132634"/>
              <a:ext cx="1149178" cy="108587"/>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4" name="正方形/長方形 13">
              <a:extLst>
                <a:ext uri="{FF2B5EF4-FFF2-40B4-BE49-F238E27FC236}">
                  <a16:creationId xmlns:a16="http://schemas.microsoft.com/office/drawing/2014/main" id="{4E1E9722-B8A9-401A-8406-6EF8D3E95670}"/>
                </a:ext>
              </a:extLst>
            </p:cNvPr>
            <p:cNvSpPr/>
            <p:nvPr userDrawn="1"/>
          </p:nvSpPr>
          <p:spPr>
            <a:xfrm>
              <a:off x="1149178" y="2132634"/>
              <a:ext cx="1149178" cy="108587"/>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5" name="正方形/長方形 14">
              <a:extLst>
                <a:ext uri="{FF2B5EF4-FFF2-40B4-BE49-F238E27FC236}">
                  <a16:creationId xmlns:a16="http://schemas.microsoft.com/office/drawing/2014/main" id="{EF9C18E8-0F6B-408A-A118-60CC5E20F6A3}"/>
                </a:ext>
              </a:extLst>
            </p:cNvPr>
            <p:cNvSpPr/>
            <p:nvPr userDrawn="1"/>
          </p:nvSpPr>
          <p:spPr>
            <a:xfrm>
              <a:off x="2298356" y="2132634"/>
              <a:ext cx="2622965" cy="108587"/>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pic>
        <p:nvPicPr>
          <p:cNvPr id="17" name="図 16">
            <a:extLst>
              <a:ext uri="{FF2B5EF4-FFF2-40B4-BE49-F238E27FC236}">
                <a16:creationId xmlns:a16="http://schemas.microsoft.com/office/drawing/2014/main" id="{F7784FF7-8ABC-4BA0-B314-1EC2704A7B9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sp>
        <p:nvSpPr>
          <p:cNvPr id="18" name="スライド番号プレースホルダー 5">
            <a:extLst>
              <a:ext uri="{FF2B5EF4-FFF2-40B4-BE49-F238E27FC236}">
                <a16:creationId xmlns:a16="http://schemas.microsoft.com/office/drawing/2014/main" id="{E39536AE-898B-4EB6-ABF1-81FAFC973441}"/>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588447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タイトル付きの図">
    <p:spTree>
      <p:nvGrpSpPr>
        <p:cNvPr id="1" name=""/>
        <p:cNvGrpSpPr/>
        <p:nvPr/>
      </p:nvGrpSpPr>
      <p:grpSpPr>
        <a:xfrm>
          <a:off x="0" y="0"/>
          <a:ext cx="0" cy="0"/>
          <a:chOff x="0" y="0"/>
          <a:chExt cx="0" cy="0"/>
        </a:xfrm>
      </p:grpSpPr>
      <p:sp>
        <p:nvSpPr>
          <p:cNvPr id="3" name="図プレースホルダー 2">
            <a:extLst>
              <a:ext uri="{FF2B5EF4-FFF2-40B4-BE49-F238E27FC236}">
                <a16:creationId xmlns:a16="http://schemas.microsoft.com/office/drawing/2014/main" id="{9CA8DF20-3855-4FE4-871B-6C1F13244B7F}"/>
              </a:ext>
            </a:extLst>
          </p:cNvPr>
          <p:cNvSpPr>
            <a:spLocks noGrp="1"/>
          </p:cNvSpPr>
          <p:nvPr>
            <p:ph type="pic" idx="1"/>
          </p:nvPr>
        </p:nvSpPr>
        <p:spPr>
          <a:xfrm>
            <a:off x="3887391" y="1376738"/>
            <a:ext cx="4989480" cy="4777483"/>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a:t>アイコンをクリックして図を追加</a:t>
            </a:r>
          </a:p>
        </p:txBody>
      </p:sp>
      <p:cxnSp>
        <p:nvCxnSpPr>
          <p:cNvPr id="7" name="直線コネクタ 6">
            <a:extLst>
              <a:ext uri="{FF2B5EF4-FFF2-40B4-BE49-F238E27FC236}">
                <a16:creationId xmlns:a16="http://schemas.microsoft.com/office/drawing/2014/main" id="{54046DA6-B94E-4FDF-A718-CF05E52E498F}"/>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grpSp>
        <p:nvGrpSpPr>
          <p:cNvPr id="9" name="グループ化 8">
            <a:extLst>
              <a:ext uri="{FF2B5EF4-FFF2-40B4-BE49-F238E27FC236}">
                <a16:creationId xmlns:a16="http://schemas.microsoft.com/office/drawing/2014/main" id="{D00B4758-A8A4-44FB-81EA-065FAD7F3059}"/>
              </a:ext>
            </a:extLst>
          </p:cNvPr>
          <p:cNvGrpSpPr/>
          <p:nvPr userDrawn="1"/>
        </p:nvGrpSpPr>
        <p:grpSpPr>
          <a:xfrm>
            <a:off x="0" y="2132635"/>
            <a:ext cx="3690991" cy="108587"/>
            <a:chOff x="0" y="2132634"/>
            <a:chExt cx="4921321" cy="108587"/>
          </a:xfrm>
        </p:grpSpPr>
        <p:sp>
          <p:nvSpPr>
            <p:cNvPr id="10" name="正方形/長方形 9">
              <a:extLst>
                <a:ext uri="{FF2B5EF4-FFF2-40B4-BE49-F238E27FC236}">
                  <a16:creationId xmlns:a16="http://schemas.microsoft.com/office/drawing/2014/main" id="{65BD971B-E74F-473D-A707-74402193C0F3}"/>
                </a:ext>
              </a:extLst>
            </p:cNvPr>
            <p:cNvSpPr/>
            <p:nvPr userDrawn="1"/>
          </p:nvSpPr>
          <p:spPr>
            <a:xfrm>
              <a:off x="0" y="2132634"/>
              <a:ext cx="1149178" cy="108587"/>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1" name="正方形/長方形 10">
              <a:extLst>
                <a:ext uri="{FF2B5EF4-FFF2-40B4-BE49-F238E27FC236}">
                  <a16:creationId xmlns:a16="http://schemas.microsoft.com/office/drawing/2014/main" id="{C6F07540-C3FF-4028-A22E-34944EADAC56}"/>
                </a:ext>
              </a:extLst>
            </p:cNvPr>
            <p:cNvSpPr/>
            <p:nvPr userDrawn="1"/>
          </p:nvSpPr>
          <p:spPr>
            <a:xfrm>
              <a:off x="1149178" y="2132634"/>
              <a:ext cx="1149178" cy="108587"/>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2" name="正方形/長方形 11">
              <a:extLst>
                <a:ext uri="{FF2B5EF4-FFF2-40B4-BE49-F238E27FC236}">
                  <a16:creationId xmlns:a16="http://schemas.microsoft.com/office/drawing/2014/main" id="{110F2029-7C8D-40B5-A936-DE06ADA9A67D}"/>
                </a:ext>
              </a:extLst>
            </p:cNvPr>
            <p:cNvSpPr/>
            <p:nvPr userDrawn="1"/>
          </p:nvSpPr>
          <p:spPr>
            <a:xfrm>
              <a:off x="2298356" y="2132634"/>
              <a:ext cx="2622965" cy="108587"/>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13" name="タイトル 1">
            <a:extLst>
              <a:ext uri="{FF2B5EF4-FFF2-40B4-BE49-F238E27FC236}">
                <a16:creationId xmlns:a16="http://schemas.microsoft.com/office/drawing/2014/main" id="{3963F06C-7FA8-4D63-A654-F500575BB03D}"/>
              </a:ext>
            </a:extLst>
          </p:cNvPr>
          <p:cNvSpPr>
            <a:spLocks noGrp="1"/>
          </p:cNvSpPr>
          <p:nvPr>
            <p:ph type="title"/>
          </p:nvPr>
        </p:nvSpPr>
        <p:spPr>
          <a:xfrm>
            <a:off x="335837" y="457200"/>
            <a:ext cx="3355154" cy="1515438"/>
          </a:xfrm>
        </p:spPr>
        <p:txBody>
          <a:bodyPr anchor="b"/>
          <a:lstStyle>
            <a:lvl1pPr>
              <a:defRPr sz="2400"/>
            </a:lvl1pPr>
          </a:lstStyle>
          <a:p>
            <a:r>
              <a:rPr kumimoji="1" lang="ja-JP" altLang="en-US"/>
              <a:t>マスター タイトルの書式設定</a:t>
            </a:r>
          </a:p>
        </p:txBody>
      </p:sp>
      <p:sp>
        <p:nvSpPr>
          <p:cNvPr id="14" name="テキスト プレースホルダー 3">
            <a:extLst>
              <a:ext uri="{FF2B5EF4-FFF2-40B4-BE49-F238E27FC236}">
                <a16:creationId xmlns:a16="http://schemas.microsoft.com/office/drawing/2014/main" id="{8F2CB95E-D401-4768-B23E-320DF7D8FBC3}"/>
              </a:ext>
            </a:extLst>
          </p:cNvPr>
          <p:cNvSpPr>
            <a:spLocks noGrp="1"/>
          </p:cNvSpPr>
          <p:nvPr>
            <p:ph type="body" sz="half" idx="2"/>
          </p:nvPr>
        </p:nvSpPr>
        <p:spPr>
          <a:xfrm>
            <a:off x="335837" y="2339391"/>
            <a:ext cx="3355154" cy="3814829"/>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pic>
        <p:nvPicPr>
          <p:cNvPr id="16" name="図 15">
            <a:extLst>
              <a:ext uri="{FF2B5EF4-FFF2-40B4-BE49-F238E27FC236}">
                <a16:creationId xmlns:a16="http://schemas.microsoft.com/office/drawing/2014/main" id="{53515854-90EF-4389-B13A-4749B3C0C20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sp>
        <p:nvSpPr>
          <p:cNvPr id="17" name="スライド番号プレースホルダー 5">
            <a:extLst>
              <a:ext uri="{FF2B5EF4-FFF2-40B4-BE49-F238E27FC236}">
                <a16:creationId xmlns:a16="http://schemas.microsoft.com/office/drawing/2014/main" id="{45678CDC-1ADC-41A4-810F-A0581AFF02CB}"/>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7056309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タイトルと縦書きテキスト">
    <p:spTree>
      <p:nvGrpSpPr>
        <p:cNvPr id="1" name=""/>
        <p:cNvGrpSpPr/>
        <p:nvPr/>
      </p:nvGrpSpPr>
      <p:grpSpPr>
        <a:xfrm>
          <a:off x="0" y="0"/>
          <a:ext cx="0" cy="0"/>
          <a:chOff x="0" y="0"/>
          <a:chExt cx="0" cy="0"/>
        </a:xfrm>
      </p:grpSpPr>
      <p:sp>
        <p:nvSpPr>
          <p:cNvPr id="3" name="縦書きテキスト プレースホルダー 2">
            <a:extLst>
              <a:ext uri="{FF2B5EF4-FFF2-40B4-BE49-F238E27FC236}">
                <a16:creationId xmlns:a16="http://schemas.microsoft.com/office/drawing/2014/main" id="{D5A9F40E-93A1-4BF3-9497-3079152EDF5A}"/>
              </a:ext>
            </a:extLst>
          </p:cNvPr>
          <p:cNvSpPr>
            <a:spLocks noGrp="1"/>
          </p:cNvSpPr>
          <p:nvPr>
            <p:ph type="body" orient="vert" idx="1"/>
          </p:nvPr>
        </p:nvSpPr>
        <p:spPr>
          <a:xfrm>
            <a:off x="335836" y="1336008"/>
            <a:ext cx="8541035" cy="491715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6" name="直線コネクタ 5">
            <a:extLst>
              <a:ext uri="{FF2B5EF4-FFF2-40B4-BE49-F238E27FC236}">
                <a16:creationId xmlns:a16="http://schemas.microsoft.com/office/drawing/2014/main" id="{604A37F7-FFFA-433A-8AC8-96A6EF255032}"/>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sp>
        <p:nvSpPr>
          <p:cNvPr id="11" name="タイトル プレースホルダー 1">
            <a:extLst>
              <a:ext uri="{FF2B5EF4-FFF2-40B4-BE49-F238E27FC236}">
                <a16:creationId xmlns:a16="http://schemas.microsoft.com/office/drawing/2014/main" id="{55D506B8-19F6-4AF4-BE1F-A79D3FE87834}"/>
              </a:ext>
            </a:extLst>
          </p:cNvPr>
          <p:cNvSpPr>
            <a:spLocks noGrp="1"/>
          </p:cNvSpPr>
          <p:nvPr>
            <p:ph type="title"/>
          </p:nvPr>
        </p:nvSpPr>
        <p:spPr>
          <a:xfrm>
            <a:off x="335837" y="365126"/>
            <a:ext cx="6591514" cy="637197"/>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a:t>マスター タイトルの書式設定</a:t>
            </a:r>
          </a:p>
        </p:txBody>
      </p:sp>
      <p:pic>
        <p:nvPicPr>
          <p:cNvPr id="14" name="図 13">
            <a:extLst>
              <a:ext uri="{FF2B5EF4-FFF2-40B4-BE49-F238E27FC236}">
                <a16:creationId xmlns:a16="http://schemas.microsoft.com/office/drawing/2014/main" id="{D18FE88A-A19F-476B-91BD-9B2D245928A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grpSp>
        <p:nvGrpSpPr>
          <p:cNvPr id="15" name="グループ化 14">
            <a:extLst>
              <a:ext uri="{FF2B5EF4-FFF2-40B4-BE49-F238E27FC236}">
                <a16:creationId xmlns:a16="http://schemas.microsoft.com/office/drawing/2014/main" id="{5C124544-E6AE-4767-B0C5-3A0BBC6604DF}"/>
              </a:ext>
            </a:extLst>
          </p:cNvPr>
          <p:cNvGrpSpPr/>
          <p:nvPr userDrawn="1"/>
        </p:nvGrpSpPr>
        <p:grpSpPr>
          <a:xfrm>
            <a:off x="0" y="1083073"/>
            <a:ext cx="9144000" cy="95985"/>
            <a:chOff x="0" y="1633655"/>
            <a:chExt cx="12192000" cy="95985"/>
          </a:xfrm>
        </p:grpSpPr>
        <p:sp>
          <p:nvSpPr>
            <p:cNvPr id="16" name="正方形/長方形 15">
              <a:extLst>
                <a:ext uri="{FF2B5EF4-FFF2-40B4-BE49-F238E27FC236}">
                  <a16:creationId xmlns:a16="http://schemas.microsoft.com/office/drawing/2014/main" id="{E380F992-E5F6-44F7-AF01-9DC9D6B56BD5}"/>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7" name="正方形/長方形 16">
              <a:extLst>
                <a:ext uri="{FF2B5EF4-FFF2-40B4-BE49-F238E27FC236}">
                  <a16:creationId xmlns:a16="http://schemas.microsoft.com/office/drawing/2014/main" id="{DE93AC70-9088-4638-9037-5F71E0E0C4E0}"/>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1" name="正方形/長方形 20">
              <a:extLst>
                <a:ext uri="{FF2B5EF4-FFF2-40B4-BE49-F238E27FC236}">
                  <a16:creationId xmlns:a16="http://schemas.microsoft.com/office/drawing/2014/main" id="{1C9901B9-1DAD-4EF8-A323-DDF3BD29C73A}"/>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2" name="スライド番号プレースホルダー 5">
            <a:extLst>
              <a:ext uri="{FF2B5EF4-FFF2-40B4-BE49-F238E27FC236}">
                <a16:creationId xmlns:a16="http://schemas.microsoft.com/office/drawing/2014/main" id="{1CDF3AB8-5EAF-4CFD-AB86-66C9C817E75E}"/>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pic>
        <p:nvPicPr>
          <p:cNvPr id="12"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45216" y="6041774"/>
            <a:ext cx="839984" cy="8014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pic>
    </p:spTree>
    <p:extLst>
      <p:ext uri="{BB962C8B-B14F-4D97-AF65-F5344CB8AC3E}">
        <p14:creationId xmlns:p14="http://schemas.microsoft.com/office/powerpoint/2010/main" val="31452349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C6D6090-F046-4090-BD11-FFD95FF5D6A1}"/>
              </a:ext>
            </a:extLst>
          </p:cNvPr>
          <p:cNvSpPr>
            <a:spLocks noGrp="1"/>
          </p:cNvSpPr>
          <p:nvPr>
            <p:ph type="title" orient="vert"/>
          </p:nvPr>
        </p:nvSpPr>
        <p:spPr>
          <a:xfrm>
            <a:off x="6310902" y="365125"/>
            <a:ext cx="1248310" cy="5811838"/>
          </a:xfrm>
        </p:spPr>
        <p:txBody>
          <a:bodyPr vert="eaVert">
            <a:normAutofit/>
          </a:bodyPr>
          <a:lstStyle>
            <a:lvl1pPr>
              <a:defRPr sz="2700"/>
            </a:lvl1p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F59B434-557C-4BC8-98A1-0A720F4DE35A}"/>
              </a:ext>
            </a:extLst>
          </p:cNvPr>
          <p:cNvSpPr>
            <a:spLocks noGrp="1"/>
          </p:cNvSpPr>
          <p:nvPr>
            <p:ph type="body" orient="vert" idx="1"/>
          </p:nvPr>
        </p:nvSpPr>
        <p:spPr>
          <a:xfrm>
            <a:off x="339048" y="365125"/>
            <a:ext cx="57946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6" name="直線コネクタ 5">
            <a:extLst>
              <a:ext uri="{FF2B5EF4-FFF2-40B4-BE49-F238E27FC236}">
                <a16:creationId xmlns:a16="http://schemas.microsoft.com/office/drawing/2014/main" id="{147B9D00-7479-4723-85B0-E6F6E3613256}"/>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pic>
        <p:nvPicPr>
          <p:cNvPr id="9" name="図 8">
            <a:extLst>
              <a:ext uri="{FF2B5EF4-FFF2-40B4-BE49-F238E27FC236}">
                <a16:creationId xmlns:a16="http://schemas.microsoft.com/office/drawing/2014/main" id="{31B4CB28-5B33-4996-8A1A-09942CFFC23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sp>
        <p:nvSpPr>
          <p:cNvPr id="7" name="スライド番号プレースホルダー 5">
            <a:extLst>
              <a:ext uri="{FF2B5EF4-FFF2-40B4-BE49-F238E27FC236}">
                <a16:creationId xmlns:a16="http://schemas.microsoft.com/office/drawing/2014/main" id="{DA28FD9C-01FC-4333-A4F6-96BA4FF673A5}"/>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3537212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1_タイトル 部署名のみ">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21010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4628F271-1BC9-43AF-9115-4F1AAFEBE680}" type="datetimeFigureOut">
              <a:rPr kumimoji="1" lang="ja-JP" altLang="en-US" smtClean="0"/>
              <a:t>2026/5/26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5702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 部署名のみ">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AAF40E-7526-4F8B-AE17-EC800C3BE74B}"/>
              </a:ext>
            </a:extLst>
          </p:cNvPr>
          <p:cNvSpPr>
            <a:spLocks noGrp="1"/>
          </p:cNvSpPr>
          <p:nvPr>
            <p:ph type="ctrTitle"/>
          </p:nvPr>
        </p:nvSpPr>
        <p:spPr>
          <a:xfrm>
            <a:off x="339172" y="1508999"/>
            <a:ext cx="7535970" cy="1655762"/>
          </a:xfrm>
        </p:spPr>
        <p:txBody>
          <a:bodyPr anchor="b">
            <a:normAutofit/>
          </a:bodyPr>
          <a:lstStyle>
            <a:lvl1pPr algn="l">
              <a:defRPr sz="3000" b="1"/>
            </a:lvl1pPr>
          </a:lstStyle>
          <a:p>
            <a:r>
              <a:rPr kumimoji="1" lang="ja-JP" altLang="en-US"/>
              <a:t>マスター タイトルの書式設定</a:t>
            </a:r>
          </a:p>
        </p:txBody>
      </p:sp>
      <p:sp>
        <p:nvSpPr>
          <p:cNvPr id="23" name="テキスト プレースホルダー 3">
            <a:extLst>
              <a:ext uri="{FF2B5EF4-FFF2-40B4-BE49-F238E27FC236}">
                <a16:creationId xmlns:a16="http://schemas.microsoft.com/office/drawing/2014/main" id="{B1AAF0D4-8877-4577-A56A-2986D59F97C4}"/>
              </a:ext>
            </a:extLst>
          </p:cNvPr>
          <p:cNvSpPr>
            <a:spLocks noGrp="1"/>
          </p:cNvSpPr>
          <p:nvPr>
            <p:ph type="body" sz="half" idx="13" hasCustomPrompt="1"/>
          </p:nvPr>
        </p:nvSpPr>
        <p:spPr>
          <a:xfrm>
            <a:off x="461906" y="6144227"/>
            <a:ext cx="7378945" cy="348652"/>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部署名の書式設定</a:t>
            </a:r>
          </a:p>
        </p:txBody>
      </p:sp>
      <p:sp>
        <p:nvSpPr>
          <p:cNvPr id="24" name="テキスト プレースホルダー 3">
            <a:extLst>
              <a:ext uri="{FF2B5EF4-FFF2-40B4-BE49-F238E27FC236}">
                <a16:creationId xmlns:a16="http://schemas.microsoft.com/office/drawing/2014/main" id="{79D91572-B6A8-403E-B991-2E29C356EA60}"/>
              </a:ext>
            </a:extLst>
          </p:cNvPr>
          <p:cNvSpPr>
            <a:spLocks noGrp="1"/>
          </p:cNvSpPr>
          <p:nvPr>
            <p:ph type="body" sz="half" idx="14" hasCustomPrompt="1"/>
          </p:nvPr>
        </p:nvSpPr>
        <p:spPr>
          <a:xfrm>
            <a:off x="367354" y="3345983"/>
            <a:ext cx="2165709" cy="366221"/>
          </a:xfrm>
        </p:spPr>
        <p:txBody>
          <a:bodyPr>
            <a:noAutofit/>
          </a:bodyPr>
          <a:lstStyle>
            <a:lvl1pPr marL="0" indent="0">
              <a:buNone/>
              <a:defRPr sz="1800" b="1" i="0" baseline="0">
                <a:latin typeface="+mn-lt"/>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日時の書式設定</a:t>
            </a:r>
          </a:p>
        </p:txBody>
      </p:sp>
      <p:sp>
        <p:nvSpPr>
          <p:cNvPr id="9" name="正方形/長方形 8">
            <a:extLst>
              <a:ext uri="{FF2B5EF4-FFF2-40B4-BE49-F238E27FC236}">
                <a16:creationId xmlns:a16="http://schemas.microsoft.com/office/drawing/2014/main" id="{99616F60-FD02-4282-8C62-6235A8801BD7}"/>
              </a:ext>
            </a:extLst>
          </p:cNvPr>
          <p:cNvSpPr/>
          <p:nvPr userDrawn="1"/>
        </p:nvSpPr>
        <p:spPr>
          <a:xfrm>
            <a:off x="403351" y="5899772"/>
            <a:ext cx="34289" cy="46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1" name="テキスト プレースホルダー 3">
            <a:extLst>
              <a:ext uri="{FF2B5EF4-FFF2-40B4-BE49-F238E27FC236}">
                <a16:creationId xmlns:a16="http://schemas.microsoft.com/office/drawing/2014/main" id="{F60EFCA5-BC2A-4213-A9FC-B8565910DEB9}"/>
              </a:ext>
            </a:extLst>
          </p:cNvPr>
          <p:cNvSpPr>
            <a:spLocks noGrp="1"/>
          </p:cNvSpPr>
          <p:nvPr>
            <p:ph type="body" sz="half" idx="15" hasCustomPrompt="1"/>
          </p:nvPr>
        </p:nvSpPr>
        <p:spPr>
          <a:xfrm>
            <a:off x="339172" y="221199"/>
            <a:ext cx="962090" cy="261788"/>
          </a:xfrm>
          <a:ln>
            <a:solidFill>
              <a:schemeClr val="accent1"/>
            </a:solidFill>
          </a:ln>
        </p:spPr>
        <p:txBody>
          <a:bodyPr>
            <a:noAutofit/>
          </a:bodyPr>
          <a:lstStyle>
            <a:lvl1pPr marL="0" indent="0" algn="ctr">
              <a:lnSpc>
                <a:spcPct val="100000"/>
              </a:lnSpc>
              <a:buNone/>
              <a:defRPr sz="1050" b="1" i="0" baseline="0">
                <a:latin typeface="Arial" panose="020B0604020202020204" pitchFamily="34" charset="0"/>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en-US" altLang="ja-JP"/>
              <a:t>Confidential</a:t>
            </a:r>
            <a:endParaRPr kumimoji="1" lang="ja-JP" altLang="en-US"/>
          </a:p>
        </p:txBody>
      </p:sp>
      <p:pic>
        <p:nvPicPr>
          <p:cNvPr id="12" name="図 11">
            <a:extLst>
              <a:ext uri="{FF2B5EF4-FFF2-40B4-BE49-F238E27FC236}">
                <a16:creationId xmlns:a16="http://schemas.microsoft.com/office/drawing/2014/main" id="{C12E524B-6E18-4224-93F2-09CC428C179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557415" y="5910388"/>
            <a:ext cx="4522788" cy="176796"/>
          </a:xfrm>
          <a:prstGeom prst="rect">
            <a:avLst/>
          </a:prstGeom>
        </p:spPr>
      </p:pic>
      <p:sp>
        <p:nvSpPr>
          <p:cNvPr id="13" name="スライド番号プレースホルダー 5">
            <a:extLst>
              <a:ext uri="{FF2B5EF4-FFF2-40B4-BE49-F238E27FC236}">
                <a16:creationId xmlns:a16="http://schemas.microsoft.com/office/drawing/2014/main" id="{E5133B09-998C-402E-B116-A4BFE9CD9F53}"/>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20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3942358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 機構名のみ">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AAF40E-7526-4F8B-AE17-EC800C3BE74B}"/>
              </a:ext>
            </a:extLst>
          </p:cNvPr>
          <p:cNvSpPr>
            <a:spLocks noGrp="1"/>
          </p:cNvSpPr>
          <p:nvPr>
            <p:ph type="ctrTitle"/>
          </p:nvPr>
        </p:nvSpPr>
        <p:spPr>
          <a:xfrm>
            <a:off x="339172" y="1508999"/>
            <a:ext cx="7535970" cy="1655762"/>
          </a:xfrm>
        </p:spPr>
        <p:txBody>
          <a:bodyPr anchor="b">
            <a:normAutofit/>
          </a:bodyPr>
          <a:lstStyle>
            <a:lvl1pPr algn="l">
              <a:defRPr sz="3000" b="1"/>
            </a:lvl1pPr>
          </a:lstStyle>
          <a:p>
            <a:r>
              <a:rPr kumimoji="1" lang="ja-JP" altLang="en-US"/>
              <a:t>マスター タイトルの書式設定</a:t>
            </a:r>
          </a:p>
        </p:txBody>
      </p:sp>
      <p:sp>
        <p:nvSpPr>
          <p:cNvPr id="24" name="テキスト プレースホルダー 3">
            <a:extLst>
              <a:ext uri="{FF2B5EF4-FFF2-40B4-BE49-F238E27FC236}">
                <a16:creationId xmlns:a16="http://schemas.microsoft.com/office/drawing/2014/main" id="{79D91572-B6A8-403E-B991-2E29C356EA60}"/>
              </a:ext>
            </a:extLst>
          </p:cNvPr>
          <p:cNvSpPr>
            <a:spLocks noGrp="1"/>
          </p:cNvSpPr>
          <p:nvPr>
            <p:ph type="body" sz="half" idx="14" hasCustomPrompt="1"/>
          </p:nvPr>
        </p:nvSpPr>
        <p:spPr>
          <a:xfrm>
            <a:off x="367354" y="3345983"/>
            <a:ext cx="2165709" cy="366221"/>
          </a:xfrm>
        </p:spPr>
        <p:txBody>
          <a:bodyPr>
            <a:noAutofit/>
          </a:bodyPr>
          <a:lstStyle>
            <a:lvl1pPr marL="0" indent="0">
              <a:buNone/>
              <a:defRPr sz="1800" b="1" i="0" baseline="0">
                <a:latin typeface="+mn-lt"/>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日時の書式設定</a:t>
            </a:r>
          </a:p>
        </p:txBody>
      </p:sp>
      <p:sp>
        <p:nvSpPr>
          <p:cNvPr id="11" name="テキスト プレースホルダー 3">
            <a:extLst>
              <a:ext uri="{FF2B5EF4-FFF2-40B4-BE49-F238E27FC236}">
                <a16:creationId xmlns:a16="http://schemas.microsoft.com/office/drawing/2014/main" id="{F60EFCA5-BC2A-4213-A9FC-B8565910DEB9}"/>
              </a:ext>
            </a:extLst>
          </p:cNvPr>
          <p:cNvSpPr>
            <a:spLocks noGrp="1"/>
          </p:cNvSpPr>
          <p:nvPr>
            <p:ph type="body" sz="half" idx="15" hasCustomPrompt="1"/>
          </p:nvPr>
        </p:nvSpPr>
        <p:spPr>
          <a:xfrm>
            <a:off x="339172" y="221199"/>
            <a:ext cx="962090" cy="261788"/>
          </a:xfrm>
          <a:ln>
            <a:solidFill>
              <a:schemeClr val="accent1"/>
            </a:solidFill>
          </a:ln>
        </p:spPr>
        <p:txBody>
          <a:bodyPr>
            <a:noAutofit/>
          </a:bodyPr>
          <a:lstStyle>
            <a:lvl1pPr marL="0" indent="0" algn="ctr">
              <a:lnSpc>
                <a:spcPct val="100000"/>
              </a:lnSpc>
              <a:buNone/>
              <a:defRPr sz="1050" b="1" i="0" baseline="0">
                <a:latin typeface="Arial" panose="020B0604020202020204" pitchFamily="34" charset="0"/>
                <a:ea typeface="+mn-ea"/>
                <a:cs typeface="Arial" panose="020B0604020202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en-US" altLang="ja-JP"/>
              <a:t>Confidential</a:t>
            </a:r>
            <a:endParaRPr kumimoji="1" lang="ja-JP" altLang="en-US"/>
          </a:p>
        </p:txBody>
      </p:sp>
      <p:pic>
        <p:nvPicPr>
          <p:cNvPr id="12" name="図 11">
            <a:extLst>
              <a:ext uri="{FF2B5EF4-FFF2-40B4-BE49-F238E27FC236}">
                <a16:creationId xmlns:a16="http://schemas.microsoft.com/office/drawing/2014/main" id="{C12E524B-6E18-4224-93F2-09CC428C179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39077" y="6182729"/>
            <a:ext cx="4522788" cy="176796"/>
          </a:xfrm>
          <a:prstGeom prst="rect">
            <a:avLst/>
          </a:prstGeom>
        </p:spPr>
      </p:pic>
      <p:sp>
        <p:nvSpPr>
          <p:cNvPr id="13" name="スライド番号プレースホルダー 5">
            <a:extLst>
              <a:ext uri="{FF2B5EF4-FFF2-40B4-BE49-F238E27FC236}">
                <a16:creationId xmlns:a16="http://schemas.microsoft.com/office/drawing/2014/main" id="{E5133B09-998C-402E-B116-A4BFE9CD9F53}"/>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20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4119553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タイトルと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91C93C7-6738-4A82-ACA6-499BB223E326}"/>
              </a:ext>
            </a:extLst>
          </p:cNvPr>
          <p:cNvSpPr>
            <a:spLocks noGrp="1"/>
          </p:cNvSpPr>
          <p:nvPr>
            <p:ph idx="1"/>
          </p:nvPr>
        </p:nvSpPr>
        <p:spPr>
          <a:xfrm>
            <a:off x="335836" y="1357500"/>
            <a:ext cx="8541035" cy="490836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タイトル プレースホルダー 1">
            <a:extLst>
              <a:ext uri="{FF2B5EF4-FFF2-40B4-BE49-F238E27FC236}">
                <a16:creationId xmlns:a16="http://schemas.microsoft.com/office/drawing/2014/main" id="{C0CB3E06-502B-41BD-8F32-E721FA4F337C}"/>
              </a:ext>
            </a:extLst>
          </p:cNvPr>
          <p:cNvSpPr>
            <a:spLocks noGrp="1"/>
          </p:cNvSpPr>
          <p:nvPr>
            <p:ph type="title"/>
          </p:nvPr>
        </p:nvSpPr>
        <p:spPr>
          <a:xfrm>
            <a:off x="335837" y="365126"/>
            <a:ext cx="6591514" cy="628405"/>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a:t>マスター タイトルの書式設定</a:t>
            </a:r>
          </a:p>
        </p:txBody>
      </p:sp>
      <p:cxnSp>
        <p:nvCxnSpPr>
          <p:cNvPr id="7" name="直線コネクタ 6">
            <a:extLst>
              <a:ext uri="{FF2B5EF4-FFF2-40B4-BE49-F238E27FC236}">
                <a16:creationId xmlns:a16="http://schemas.microsoft.com/office/drawing/2014/main" id="{AC7A78A4-ACF5-47F7-8536-E1B27F01E613}"/>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grpSp>
        <p:nvGrpSpPr>
          <p:cNvPr id="9" name="グループ化 8">
            <a:extLst>
              <a:ext uri="{FF2B5EF4-FFF2-40B4-BE49-F238E27FC236}">
                <a16:creationId xmlns:a16="http://schemas.microsoft.com/office/drawing/2014/main" id="{C86F83A5-7483-444B-A3FA-DAB079212502}"/>
              </a:ext>
            </a:extLst>
          </p:cNvPr>
          <p:cNvGrpSpPr/>
          <p:nvPr userDrawn="1"/>
        </p:nvGrpSpPr>
        <p:grpSpPr>
          <a:xfrm>
            <a:off x="0" y="1083073"/>
            <a:ext cx="9144000" cy="95985"/>
            <a:chOff x="0" y="1633655"/>
            <a:chExt cx="12192000" cy="95985"/>
          </a:xfrm>
        </p:grpSpPr>
        <p:sp>
          <p:nvSpPr>
            <p:cNvPr id="11" name="正方形/長方形 10">
              <a:extLst>
                <a:ext uri="{FF2B5EF4-FFF2-40B4-BE49-F238E27FC236}">
                  <a16:creationId xmlns:a16="http://schemas.microsoft.com/office/drawing/2014/main" id="{A166CC5E-351B-4642-98E3-5F6A14FD8084}"/>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2" name="正方形/長方形 11">
              <a:extLst>
                <a:ext uri="{FF2B5EF4-FFF2-40B4-BE49-F238E27FC236}">
                  <a16:creationId xmlns:a16="http://schemas.microsoft.com/office/drawing/2014/main" id="{7E71364A-1B60-4B84-984B-8E2BAF1B5D0E}"/>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3" name="正方形/長方形 12">
              <a:extLst>
                <a:ext uri="{FF2B5EF4-FFF2-40B4-BE49-F238E27FC236}">
                  <a16:creationId xmlns:a16="http://schemas.microsoft.com/office/drawing/2014/main" id="{76F56E8B-E88E-438B-BE75-07AAE540D02C}"/>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pic>
        <p:nvPicPr>
          <p:cNvPr id="15" name="図 14">
            <a:extLst>
              <a:ext uri="{FF2B5EF4-FFF2-40B4-BE49-F238E27FC236}">
                <a16:creationId xmlns:a16="http://schemas.microsoft.com/office/drawing/2014/main" id="{AF7B1606-7EC1-4801-93BE-7719E189966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pic>
        <p:nvPicPr>
          <p:cNvPr id="1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45216" y="6041774"/>
            <a:ext cx="839984" cy="8014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pic>
      <p:sp>
        <p:nvSpPr>
          <p:cNvPr id="14" name="スライド番号プレースホルダー 5">
            <a:extLst>
              <a:ext uri="{FF2B5EF4-FFF2-40B4-BE49-F238E27FC236}">
                <a16:creationId xmlns:a16="http://schemas.microsoft.com/office/drawing/2014/main" id="{2782D6C9-639D-4395-9A0B-ED5416D8F42E}"/>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20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71720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9C61C4-7CDA-419F-8F1D-40D96DB2637C}"/>
              </a:ext>
            </a:extLst>
          </p:cNvPr>
          <p:cNvSpPr>
            <a:spLocks noGrp="1"/>
          </p:cNvSpPr>
          <p:nvPr>
            <p:ph type="title"/>
          </p:nvPr>
        </p:nvSpPr>
        <p:spPr>
          <a:xfrm>
            <a:off x="335837" y="1664414"/>
            <a:ext cx="8541035" cy="2579563"/>
          </a:xfrm>
        </p:spPr>
        <p:txBody>
          <a:bodyPr anchor="b">
            <a:normAutofit/>
          </a:bodyPr>
          <a:lstStyle>
            <a:lvl1pPr>
              <a:defRPr sz="36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BF5655E-5610-48A1-BEEA-09BA8337AC9B}"/>
              </a:ext>
            </a:extLst>
          </p:cNvPr>
          <p:cNvSpPr>
            <a:spLocks noGrp="1"/>
          </p:cNvSpPr>
          <p:nvPr>
            <p:ph type="body" idx="1"/>
          </p:nvPr>
        </p:nvSpPr>
        <p:spPr>
          <a:xfrm>
            <a:off x="335836" y="4589464"/>
            <a:ext cx="8541035"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cxnSp>
        <p:nvCxnSpPr>
          <p:cNvPr id="6" name="直線コネクタ 5">
            <a:extLst>
              <a:ext uri="{FF2B5EF4-FFF2-40B4-BE49-F238E27FC236}">
                <a16:creationId xmlns:a16="http://schemas.microsoft.com/office/drawing/2014/main" id="{BBA2AF1D-1C57-4F27-9F5C-63EED1F8B357}"/>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grpSp>
        <p:nvGrpSpPr>
          <p:cNvPr id="9" name="グループ化 8">
            <a:extLst>
              <a:ext uri="{FF2B5EF4-FFF2-40B4-BE49-F238E27FC236}">
                <a16:creationId xmlns:a16="http://schemas.microsoft.com/office/drawing/2014/main" id="{6900B54C-CFDC-4D97-BA7E-74E7A646AFCC}"/>
              </a:ext>
            </a:extLst>
          </p:cNvPr>
          <p:cNvGrpSpPr/>
          <p:nvPr userDrawn="1"/>
        </p:nvGrpSpPr>
        <p:grpSpPr>
          <a:xfrm>
            <a:off x="0" y="4388955"/>
            <a:ext cx="9144000" cy="95985"/>
            <a:chOff x="0" y="1633655"/>
            <a:chExt cx="12192000" cy="95985"/>
          </a:xfrm>
        </p:grpSpPr>
        <p:sp>
          <p:nvSpPr>
            <p:cNvPr id="10" name="正方形/長方形 9">
              <a:extLst>
                <a:ext uri="{FF2B5EF4-FFF2-40B4-BE49-F238E27FC236}">
                  <a16:creationId xmlns:a16="http://schemas.microsoft.com/office/drawing/2014/main" id="{6F840603-3A30-4EC6-B1E7-36B17AE29075}"/>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1" name="正方形/長方形 10">
              <a:extLst>
                <a:ext uri="{FF2B5EF4-FFF2-40B4-BE49-F238E27FC236}">
                  <a16:creationId xmlns:a16="http://schemas.microsoft.com/office/drawing/2014/main" id="{E8DC0E0D-7730-4345-936F-A363E8E2E05F}"/>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2" name="正方形/長方形 11">
              <a:extLst>
                <a:ext uri="{FF2B5EF4-FFF2-40B4-BE49-F238E27FC236}">
                  <a16:creationId xmlns:a16="http://schemas.microsoft.com/office/drawing/2014/main" id="{F3C5175F-89EC-4F89-84FE-CFD704718C87}"/>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pic>
        <p:nvPicPr>
          <p:cNvPr id="14" name="図 13">
            <a:extLst>
              <a:ext uri="{FF2B5EF4-FFF2-40B4-BE49-F238E27FC236}">
                <a16:creationId xmlns:a16="http://schemas.microsoft.com/office/drawing/2014/main" id="{B4BA81CA-799C-4A37-89DB-64A3B9A4C03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sp>
        <p:nvSpPr>
          <p:cNvPr id="15" name="スライド番号プレースホルダー 5">
            <a:extLst>
              <a:ext uri="{FF2B5EF4-FFF2-40B4-BE49-F238E27FC236}">
                <a16:creationId xmlns:a16="http://schemas.microsoft.com/office/drawing/2014/main" id="{8D5B62E5-EA34-42BE-9227-6E1DFB395E4F}"/>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pic>
        <p:nvPicPr>
          <p:cNvPr id="1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45216" y="6041774"/>
            <a:ext cx="839984" cy="8014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pic>
    </p:spTree>
    <p:extLst>
      <p:ext uri="{BB962C8B-B14F-4D97-AF65-F5344CB8AC3E}">
        <p14:creationId xmlns:p14="http://schemas.microsoft.com/office/powerpoint/2010/main" val="1477929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10" name="コンテンツ プレースホルダー 3">
            <a:extLst>
              <a:ext uri="{FF2B5EF4-FFF2-40B4-BE49-F238E27FC236}">
                <a16:creationId xmlns:a16="http://schemas.microsoft.com/office/drawing/2014/main" id="{292F7800-AAB4-4801-85AC-95F164BE662F}"/>
              </a:ext>
            </a:extLst>
          </p:cNvPr>
          <p:cNvSpPr>
            <a:spLocks noGrp="1"/>
          </p:cNvSpPr>
          <p:nvPr>
            <p:ph sz="half" idx="2"/>
          </p:nvPr>
        </p:nvSpPr>
        <p:spPr>
          <a:xfrm>
            <a:off x="335837" y="1339916"/>
            <a:ext cx="4166748" cy="493864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 name="コンテンツ プレースホルダー 5">
            <a:extLst>
              <a:ext uri="{FF2B5EF4-FFF2-40B4-BE49-F238E27FC236}">
                <a16:creationId xmlns:a16="http://schemas.microsoft.com/office/drawing/2014/main" id="{EA0F60A0-20FC-4642-AD57-4034754A6C76}"/>
              </a:ext>
            </a:extLst>
          </p:cNvPr>
          <p:cNvSpPr>
            <a:spLocks noGrp="1"/>
          </p:cNvSpPr>
          <p:nvPr>
            <p:ph sz="quarter" idx="4"/>
          </p:nvPr>
        </p:nvSpPr>
        <p:spPr>
          <a:xfrm>
            <a:off x="4689603" y="1339916"/>
            <a:ext cx="4187268" cy="493864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7" name="直線コネクタ 6">
            <a:extLst>
              <a:ext uri="{FF2B5EF4-FFF2-40B4-BE49-F238E27FC236}">
                <a16:creationId xmlns:a16="http://schemas.microsoft.com/office/drawing/2014/main" id="{5F542677-B10F-465A-9FEC-CB01B8601E2C}"/>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sp>
        <p:nvSpPr>
          <p:cNvPr id="12" name="タイトル プレースホルダー 1">
            <a:extLst>
              <a:ext uri="{FF2B5EF4-FFF2-40B4-BE49-F238E27FC236}">
                <a16:creationId xmlns:a16="http://schemas.microsoft.com/office/drawing/2014/main" id="{9D9C3F2D-29A7-4005-85B4-A05C582C5A83}"/>
              </a:ext>
            </a:extLst>
          </p:cNvPr>
          <p:cNvSpPr>
            <a:spLocks noGrp="1"/>
          </p:cNvSpPr>
          <p:nvPr>
            <p:ph type="title"/>
          </p:nvPr>
        </p:nvSpPr>
        <p:spPr>
          <a:xfrm>
            <a:off x="335837" y="365126"/>
            <a:ext cx="6591514" cy="645989"/>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a:t>マスター タイトルの書式設定</a:t>
            </a:r>
          </a:p>
        </p:txBody>
      </p:sp>
      <p:pic>
        <p:nvPicPr>
          <p:cNvPr id="13" name="図 12">
            <a:extLst>
              <a:ext uri="{FF2B5EF4-FFF2-40B4-BE49-F238E27FC236}">
                <a16:creationId xmlns:a16="http://schemas.microsoft.com/office/drawing/2014/main" id="{E2258079-2E9A-4485-A6F1-4A343EB97F5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grpSp>
        <p:nvGrpSpPr>
          <p:cNvPr id="16" name="グループ化 15">
            <a:extLst>
              <a:ext uri="{FF2B5EF4-FFF2-40B4-BE49-F238E27FC236}">
                <a16:creationId xmlns:a16="http://schemas.microsoft.com/office/drawing/2014/main" id="{B8211BBC-2410-41EF-9A87-0BC367D20D80}"/>
              </a:ext>
            </a:extLst>
          </p:cNvPr>
          <p:cNvGrpSpPr/>
          <p:nvPr userDrawn="1"/>
        </p:nvGrpSpPr>
        <p:grpSpPr>
          <a:xfrm>
            <a:off x="0" y="1083073"/>
            <a:ext cx="9144000" cy="95985"/>
            <a:chOff x="0" y="1633655"/>
            <a:chExt cx="12192000" cy="95985"/>
          </a:xfrm>
        </p:grpSpPr>
        <p:sp>
          <p:nvSpPr>
            <p:cNvPr id="17" name="正方形/長方形 16">
              <a:extLst>
                <a:ext uri="{FF2B5EF4-FFF2-40B4-BE49-F238E27FC236}">
                  <a16:creationId xmlns:a16="http://schemas.microsoft.com/office/drawing/2014/main" id="{FA991A52-A323-4F0D-8B70-454514ADD151}"/>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8" name="正方形/長方形 17">
              <a:extLst>
                <a:ext uri="{FF2B5EF4-FFF2-40B4-BE49-F238E27FC236}">
                  <a16:creationId xmlns:a16="http://schemas.microsoft.com/office/drawing/2014/main" id="{C7A84D73-5C4F-49E6-9726-3BAA74EFEC2D}"/>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9" name="正方形/長方形 18">
              <a:extLst>
                <a:ext uri="{FF2B5EF4-FFF2-40B4-BE49-F238E27FC236}">
                  <a16:creationId xmlns:a16="http://schemas.microsoft.com/office/drawing/2014/main" id="{43BE638C-C0C0-4832-9936-F087CDC095B7}"/>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3" name="スライド番号プレースホルダー 5">
            <a:extLst>
              <a:ext uri="{FF2B5EF4-FFF2-40B4-BE49-F238E27FC236}">
                <a16:creationId xmlns:a16="http://schemas.microsoft.com/office/drawing/2014/main" id="{A491BC75-FAF0-4BC7-A9C7-3104FB6E24A2}"/>
              </a:ext>
            </a:extLst>
          </p:cNvPr>
          <p:cNvSpPr>
            <a:spLocks noGrp="1"/>
          </p:cNvSpPr>
          <p:nvPr>
            <p:ph type="sldNum" sz="quarter" idx="10"/>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pic>
        <p:nvPicPr>
          <p:cNvPr id="14"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45216" y="6041774"/>
            <a:ext cx="839984" cy="8014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pic>
    </p:spTree>
    <p:extLst>
      <p:ext uri="{BB962C8B-B14F-4D97-AF65-F5344CB8AC3E}">
        <p14:creationId xmlns:p14="http://schemas.microsoft.com/office/powerpoint/2010/main" val="3918458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19ABAA52-3386-4D4E-971E-E1737D5F001E}"/>
              </a:ext>
            </a:extLst>
          </p:cNvPr>
          <p:cNvSpPr>
            <a:spLocks noGrp="1"/>
          </p:cNvSpPr>
          <p:nvPr>
            <p:ph type="body" idx="1"/>
          </p:nvPr>
        </p:nvSpPr>
        <p:spPr>
          <a:xfrm>
            <a:off x="335837" y="1377811"/>
            <a:ext cx="4166748" cy="64545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644E088-A4D7-4F94-9E33-DEF63E5E95FC}"/>
              </a:ext>
            </a:extLst>
          </p:cNvPr>
          <p:cNvSpPr>
            <a:spLocks noGrp="1"/>
          </p:cNvSpPr>
          <p:nvPr>
            <p:ph sz="half" idx="2"/>
          </p:nvPr>
        </p:nvSpPr>
        <p:spPr>
          <a:xfrm>
            <a:off x="335837" y="2133117"/>
            <a:ext cx="4166748" cy="412404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B5A3CC3-0FA3-4264-B9CC-CCC6603CCCFA}"/>
              </a:ext>
            </a:extLst>
          </p:cNvPr>
          <p:cNvSpPr>
            <a:spLocks noGrp="1"/>
          </p:cNvSpPr>
          <p:nvPr>
            <p:ph type="body" sz="quarter" idx="3"/>
          </p:nvPr>
        </p:nvSpPr>
        <p:spPr>
          <a:xfrm>
            <a:off x="4689603" y="1377811"/>
            <a:ext cx="4187268" cy="64545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09603E4-C4E6-40CD-976C-B4E630B48120}"/>
              </a:ext>
            </a:extLst>
          </p:cNvPr>
          <p:cNvSpPr>
            <a:spLocks noGrp="1"/>
          </p:cNvSpPr>
          <p:nvPr>
            <p:ph sz="quarter" idx="4"/>
          </p:nvPr>
        </p:nvSpPr>
        <p:spPr>
          <a:xfrm>
            <a:off x="4689603" y="2133117"/>
            <a:ext cx="4187268" cy="412404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cxnSp>
        <p:nvCxnSpPr>
          <p:cNvPr id="9" name="直線コネクタ 8">
            <a:extLst>
              <a:ext uri="{FF2B5EF4-FFF2-40B4-BE49-F238E27FC236}">
                <a16:creationId xmlns:a16="http://schemas.microsoft.com/office/drawing/2014/main" id="{F7E31975-D24C-4B58-83EB-226A646EFED2}"/>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sp>
        <p:nvSpPr>
          <p:cNvPr id="14" name="タイトル プレースホルダー 1">
            <a:extLst>
              <a:ext uri="{FF2B5EF4-FFF2-40B4-BE49-F238E27FC236}">
                <a16:creationId xmlns:a16="http://schemas.microsoft.com/office/drawing/2014/main" id="{7308AD34-F2A1-47C0-9C5D-36A21DEFE29E}"/>
              </a:ext>
            </a:extLst>
          </p:cNvPr>
          <p:cNvSpPr>
            <a:spLocks noGrp="1"/>
          </p:cNvSpPr>
          <p:nvPr>
            <p:ph type="title"/>
          </p:nvPr>
        </p:nvSpPr>
        <p:spPr>
          <a:xfrm>
            <a:off x="335837" y="365126"/>
            <a:ext cx="6591514" cy="645989"/>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a:t>マスター タイトルの書式設定</a:t>
            </a:r>
          </a:p>
        </p:txBody>
      </p:sp>
      <p:pic>
        <p:nvPicPr>
          <p:cNvPr id="16" name="図 15">
            <a:extLst>
              <a:ext uri="{FF2B5EF4-FFF2-40B4-BE49-F238E27FC236}">
                <a16:creationId xmlns:a16="http://schemas.microsoft.com/office/drawing/2014/main" id="{91B77096-0447-4BFD-A154-AF15D223E42F}"/>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grpSp>
        <p:nvGrpSpPr>
          <p:cNvPr id="17" name="グループ化 16">
            <a:extLst>
              <a:ext uri="{FF2B5EF4-FFF2-40B4-BE49-F238E27FC236}">
                <a16:creationId xmlns:a16="http://schemas.microsoft.com/office/drawing/2014/main" id="{6491ED06-F207-4393-AE3D-C5C08918CE38}"/>
              </a:ext>
            </a:extLst>
          </p:cNvPr>
          <p:cNvGrpSpPr/>
          <p:nvPr userDrawn="1"/>
        </p:nvGrpSpPr>
        <p:grpSpPr>
          <a:xfrm>
            <a:off x="0" y="1083073"/>
            <a:ext cx="9144000" cy="95985"/>
            <a:chOff x="0" y="1633655"/>
            <a:chExt cx="12192000" cy="95985"/>
          </a:xfrm>
        </p:grpSpPr>
        <p:sp>
          <p:nvSpPr>
            <p:cNvPr id="18" name="正方形/長方形 17">
              <a:extLst>
                <a:ext uri="{FF2B5EF4-FFF2-40B4-BE49-F238E27FC236}">
                  <a16:creationId xmlns:a16="http://schemas.microsoft.com/office/drawing/2014/main" id="{E48DE356-F4AF-4772-B16B-37009903BFE5}"/>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9" name="正方形/長方形 18">
              <a:extLst>
                <a:ext uri="{FF2B5EF4-FFF2-40B4-BE49-F238E27FC236}">
                  <a16:creationId xmlns:a16="http://schemas.microsoft.com/office/drawing/2014/main" id="{772BE39C-DA3A-4428-AD45-189B7B4791A4}"/>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4" name="正方形/長方形 23">
              <a:extLst>
                <a:ext uri="{FF2B5EF4-FFF2-40B4-BE49-F238E27FC236}">
                  <a16:creationId xmlns:a16="http://schemas.microsoft.com/office/drawing/2014/main" id="{F72716FE-CD78-41F7-BEDB-CF7483918744}"/>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5" name="スライド番号プレースホルダー 5">
            <a:extLst>
              <a:ext uri="{FF2B5EF4-FFF2-40B4-BE49-F238E27FC236}">
                <a16:creationId xmlns:a16="http://schemas.microsoft.com/office/drawing/2014/main" id="{102E2729-8DD2-44FD-884A-C8F33FBCBA65}"/>
              </a:ext>
            </a:extLst>
          </p:cNvPr>
          <p:cNvSpPr>
            <a:spLocks noGrp="1"/>
          </p:cNvSpPr>
          <p:nvPr>
            <p:ph type="sldNum" sz="quarter" idx="10"/>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pic>
        <p:nvPicPr>
          <p:cNvPr id="15"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045216" y="6041774"/>
            <a:ext cx="839984" cy="8014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FFFFFF"/>
                  </a:outerShdw>
                </a:effectLst>
              </a14:hiddenEffects>
            </a:ext>
          </a:extLst>
        </p:spPr>
      </p:pic>
    </p:spTree>
    <p:extLst>
      <p:ext uri="{BB962C8B-B14F-4D97-AF65-F5344CB8AC3E}">
        <p14:creationId xmlns:p14="http://schemas.microsoft.com/office/powerpoint/2010/main" val="1765036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925BFD41-4FAD-4F00-A5D0-4DFE07B44D3F}"/>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sp>
        <p:nvSpPr>
          <p:cNvPr id="10" name="タイトル プレースホルダー 1">
            <a:extLst>
              <a:ext uri="{FF2B5EF4-FFF2-40B4-BE49-F238E27FC236}">
                <a16:creationId xmlns:a16="http://schemas.microsoft.com/office/drawing/2014/main" id="{A20CC62D-8F6A-4653-9FB5-1246AD0C88F2}"/>
              </a:ext>
            </a:extLst>
          </p:cNvPr>
          <p:cNvSpPr>
            <a:spLocks noGrp="1"/>
          </p:cNvSpPr>
          <p:nvPr>
            <p:ph type="title"/>
          </p:nvPr>
        </p:nvSpPr>
        <p:spPr>
          <a:xfrm>
            <a:off x="335837" y="365127"/>
            <a:ext cx="6591514" cy="610819"/>
          </a:xfrm>
          <a:prstGeom prst="rect">
            <a:avLst/>
          </a:prstGeom>
        </p:spPr>
        <p:txBody>
          <a:bodyPr vert="horz" lIns="91440" tIns="45720" rIns="91440" bIns="45720" rtlCol="0" anchor="ctr">
            <a:normAutofit/>
          </a:bodyPr>
          <a:lstStyle>
            <a:lvl1pPr>
              <a:defRPr b="1">
                <a:latin typeface="+mn-ea"/>
                <a:ea typeface="+mn-ea"/>
              </a:defRPr>
            </a:lvl1pPr>
          </a:lstStyle>
          <a:p>
            <a:r>
              <a:rPr kumimoji="1" lang="ja-JP" altLang="en-US"/>
              <a:t>マスター タイトルの書式設定</a:t>
            </a:r>
          </a:p>
        </p:txBody>
      </p:sp>
      <p:pic>
        <p:nvPicPr>
          <p:cNvPr id="12" name="図 11">
            <a:extLst>
              <a:ext uri="{FF2B5EF4-FFF2-40B4-BE49-F238E27FC236}">
                <a16:creationId xmlns:a16="http://schemas.microsoft.com/office/drawing/2014/main" id="{DD518A5A-3AD6-4AC4-AA2C-D4115E1707F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grpSp>
        <p:nvGrpSpPr>
          <p:cNvPr id="13" name="グループ化 12">
            <a:extLst>
              <a:ext uri="{FF2B5EF4-FFF2-40B4-BE49-F238E27FC236}">
                <a16:creationId xmlns:a16="http://schemas.microsoft.com/office/drawing/2014/main" id="{C43C5BB9-57C6-4EC7-815F-CF581AF311E4}"/>
              </a:ext>
            </a:extLst>
          </p:cNvPr>
          <p:cNvGrpSpPr/>
          <p:nvPr userDrawn="1"/>
        </p:nvGrpSpPr>
        <p:grpSpPr>
          <a:xfrm>
            <a:off x="0" y="1083073"/>
            <a:ext cx="9144000" cy="95985"/>
            <a:chOff x="0" y="1633655"/>
            <a:chExt cx="12192000" cy="95985"/>
          </a:xfrm>
        </p:grpSpPr>
        <p:sp>
          <p:nvSpPr>
            <p:cNvPr id="14" name="正方形/長方形 13">
              <a:extLst>
                <a:ext uri="{FF2B5EF4-FFF2-40B4-BE49-F238E27FC236}">
                  <a16:creationId xmlns:a16="http://schemas.microsoft.com/office/drawing/2014/main" id="{C6B27094-28DF-4D12-8262-449E6EC8D4A8}"/>
                </a:ext>
              </a:extLst>
            </p:cNvPr>
            <p:cNvSpPr/>
            <p:nvPr userDrawn="1"/>
          </p:nvSpPr>
          <p:spPr>
            <a:xfrm>
              <a:off x="0" y="1633655"/>
              <a:ext cx="1149178" cy="95985"/>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5" name="正方形/長方形 14">
              <a:extLst>
                <a:ext uri="{FF2B5EF4-FFF2-40B4-BE49-F238E27FC236}">
                  <a16:creationId xmlns:a16="http://schemas.microsoft.com/office/drawing/2014/main" id="{D354EEE4-657B-4C88-A346-332FBE3FA572}"/>
                </a:ext>
              </a:extLst>
            </p:cNvPr>
            <p:cNvSpPr/>
            <p:nvPr userDrawn="1"/>
          </p:nvSpPr>
          <p:spPr>
            <a:xfrm>
              <a:off x="1149178" y="1633655"/>
              <a:ext cx="1149178" cy="95985"/>
            </a:xfrm>
            <a:prstGeom prst="rect">
              <a:avLst/>
            </a:prstGeom>
            <a:solidFill>
              <a:srgbClr val="C9E4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0" name="正方形/長方形 19">
              <a:extLst>
                <a:ext uri="{FF2B5EF4-FFF2-40B4-BE49-F238E27FC236}">
                  <a16:creationId xmlns:a16="http://schemas.microsoft.com/office/drawing/2014/main" id="{D5DBDCFB-8B93-44DD-8223-2F144DFE9671}"/>
                </a:ext>
              </a:extLst>
            </p:cNvPr>
            <p:cNvSpPr/>
            <p:nvPr userDrawn="1"/>
          </p:nvSpPr>
          <p:spPr>
            <a:xfrm>
              <a:off x="2298356" y="1633655"/>
              <a:ext cx="9893644" cy="95985"/>
            </a:xfrm>
            <a:prstGeom prst="rect">
              <a:avLst/>
            </a:prstGeom>
            <a:solidFill>
              <a:srgbClr val="E7F2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grpSp>
      <p:sp>
        <p:nvSpPr>
          <p:cNvPr id="21" name="スライド番号プレースホルダー 5">
            <a:extLst>
              <a:ext uri="{FF2B5EF4-FFF2-40B4-BE49-F238E27FC236}">
                <a16:creationId xmlns:a16="http://schemas.microsoft.com/office/drawing/2014/main" id="{CE2D8559-26E0-45AA-9901-65E6A4A33845}"/>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20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2518586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cxnSp>
        <p:nvCxnSpPr>
          <p:cNvPr id="6" name="直線コネクタ 5">
            <a:extLst>
              <a:ext uri="{FF2B5EF4-FFF2-40B4-BE49-F238E27FC236}">
                <a16:creationId xmlns:a16="http://schemas.microsoft.com/office/drawing/2014/main" id="{3A26408B-1AF6-42A9-81FE-1F33CC4F1179}"/>
              </a:ext>
            </a:extLst>
          </p:cNvPr>
          <p:cNvCxnSpPr>
            <a:cxnSpLocks/>
          </p:cNvCxnSpPr>
          <p:nvPr userDrawn="1"/>
        </p:nvCxnSpPr>
        <p:spPr>
          <a:xfrm>
            <a:off x="2315868" y="6533383"/>
            <a:ext cx="6085183" cy="0"/>
          </a:xfrm>
          <a:prstGeom prst="line">
            <a:avLst/>
          </a:prstGeom>
          <a:ln>
            <a:solidFill>
              <a:schemeClr val="bg1">
                <a:lumMod val="75000"/>
              </a:schemeClr>
            </a:solidFill>
          </a:ln>
        </p:spPr>
        <p:style>
          <a:lnRef idx="1">
            <a:schemeClr val="accent5"/>
          </a:lnRef>
          <a:fillRef idx="0">
            <a:schemeClr val="accent5"/>
          </a:fillRef>
          <a:effectRef idx="0">
            <a:schemeClr val="accent5"/>
          </a:effectRef>
          <a:fontRef idx="minor">
            <a:schemeClr val="tx1"/>
          </a:fontRef>
        </p:style>
      </p:cxnSp>
      <p:pic>
        <p:nvPicPr>
          <p:cNvPr id="8" name="図 7">
            <a:extLst>
              <a:ext uri="{FF2B5EF4-FFF2-40B4-BE49-F238E27FC236}">
                <a16:creationId xmlns:a16="http://schemas.microsoft.com/office/drawing/2014/main" id="{78718DFE-CFD7-4B3C-B172-7AA59640737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35836" y="6496569"/>
            <a:ext cx="1883537" cy="73628"/>
          </a:xfrm>
          <a:prstGeom prst="rect">
            <a:avLst/>
          </a:prstGeom>
        </p:spPr>
      </p:pic>
      <p:sp>
        <p:nvSpPr>
          <p:cNvPr id="7" name="スライド番号プレースホルダー 5">
            <a:extLst>
              <a:ext uri="{FF2B5EF4-FFF2-40B4-BE49-F238E27FC236}">
                <a16:creationId xmlns:a16="http://schemas.microsoft.com/office/drawing/2014/main" id="{460C6FCF-2A8D-4959-9830-DAE7FC805824}"/>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9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spTree>
    <p:extLst>
      <p:ext uri="{BB962C8B-B14F-4D97-AF65-F5344CB8AC3E}">
        <p14:creationId xmlns:p14="http://schemas.microsoft.com/office/powerpoint/2010/main" val="118319587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theme/theme1.xml" Type="http://schemas.openxmlformats.org/officeDocument/2006/relationships/theme"/><Relationship Id="rId17" Target="../media/image1.jpeg" Type="http://schemas.openxmlformats.org/officeDocument/2006/relationships/image"/><Relationship Id="rId18" Target="../media/image2.png" Type="http://schemas.openxmlformats.org/officeDocument/2006/relationships/image"/><Relationship Id="rId19" Target="../media/image3.sv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7">
            <a:lum/>
          </a:blip>
          <a:srcRect/>
          <a:stretch>
            <a:fillRect/>
          </a:stretch>
        </a:blip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4FC72CD-5CBE-404F-9752-A86ABDAF7586}"/>
              </a:ext>
            </a:extLst>
          </p:cNvPr>
          <p:cNvSpPr>
            <a:spLocks noGrp="1"/>
          </p:cNvSpPr>
          <p:nvPr>
            <p:ph type="title"/>
          </p:nvPr>
        </p:nvSpPr>
        <p:spPr>
          <a:xfrm>
            <a:off x="335837" y="365127"/>
            <a:ext cx="6591514" cy="61060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F1726D2-2E3D-40CF-9BBB-FB1C58F7416B}"/>
              </a:ext>
            </a:extLst>
          </p:cNvPr>
          <p:cNvSpPr>
            <a:spLocks noGrp="1"/>
          </p:cNvSpPr>
          <p:nvPr>
            <p:ph type="body" idx="1"/>
          </p:nvPr>
        </p:nvSpPr>
        <p:spPr>
          <a:xfrm>
            <a:off x="335836" y="1239715"/>
            <a:ext cx="8541036" cy="4937249"/>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9FADD3F7-25D7-42AD-B515-2A52521F74EB}"/>
              </a:ext>
            </a:extLst>
          </p:cNvPr>
          <p:cNvSpPr>
            <a:spLocks noGrp="1"/>
          </p:cNvSpPr>
          <p:nvPr>
            <p:ph type="sldNum" sz="quarter" idx="4"/>
          </p:nvPr>
        </p:nvSpPr>
        <p:spPr>
          <a:xfrm>
            <a:off x="8299642" y="6492876"/>
            <a:ext cx="832206" cy="365125"/>
          </a:xfrm>
          <a:prstGeom prst="rect">
            <a:avLst/>
          </a:prstGeom>
        </p:spPr>
        <p:txBody>
          <a:bodyPr vert="horz" lIns="91440" tIns="45720" rIns="91440" bIns="45720" rtlCol="0" anchor="ctr"/>
          <a:lstStyle>
            <a:lvl1pPr algn="r">
              <a:defRPr sz="1600" b="0" i="1">
                <a:solidFill>
                  <a:schemeClr val="tx1">
                    <a:tint val="75000"/>
                  </a:schemeClr>
                </a:solidFill>
                <a:latin typeface="ＭＳ Ｐゴシック" panose="020B0600070205080204" pitchFamily="50" charset="-128"/>
                <a:ea typeface="ＭＳ Ｐゴシック" panose="020B0600070205080204" pitchFamily="50" charset="-128"/>
              </a:defRPr>
            </a:lvl1pPr>
          </a:lstStyle>
          <a:p>
            <a:fld id="{652AE7A0-B274-4AD2-A86F-1F9EDE300C1C}" type="slidenum">
              <a:rPr lang="ja-JP" altLang="en-US" smtClean="0"/>
              <a:pPr/>
              <a:t>‹#›</a:t>
            </a:fld>
            <a:endParaRPr lang="ja-JP" altLang="en-US"/>
          </a:p>
        </p:txBody>
      </p:sp>
      <p:pic>
        <p:nvPicPr>
          <p:cNvPr id="7" name="グラフィックス 6">
            <a:extLst>
              <a:ext uri="{FF2B5EF4-FFF2-40B4-BE49-F238E27FC236}">
                <a16:creationId xmlns:a16="http://schemas.microsoft.com/office/drawing/2014/main" id="{9ED6F1C8-9F11-417E-BE3F-69AD032E73D2}"/>
              </a:ext>
            </a:extLst>
          </p:cNvPr>
          <p:cNvPicPr>
            <a:picLocks noChangeAspect="1"/>
          </p:cNvPicPr>
          <p:nvPr userDrawn="1"/>
        </p:nvPicPr>
        <p:blipFill>
          <a:blip r:embed="rId18" cstate="print">
            <a:extLst>
              <a:ext uri="{28A0092B-C50C-407E-A947-70E740481C1C}">
                <a14:useLocalDpi xmlns:a14="http://schemas.microsoft.com/office/drawing/2010/main"/>
              </a:ext>
              <a:ext uri="{96DAC541-7B7A-43D3-8B79-37D633B846F1}">
                <asvg:svgBlip xmlns:asvg="http://schemas.microsoft.com/office/drawing/2016/SVG/main" r:embed="rId19"/>
              </a:ext>
            </a:extLst>
          </a:blip>
          <a:stretch>
            <a:fillRect/>
          </a:stretch>
        </p:blipFill>
        <p:spPr>
          <a:xfrm>
            <a:off x="7719645" y="224443"/>
            <a:ext cx="1242031" cy="610608"/>
          </a:xfrm>
          <a:prstGeom prst="rect">
            <a:avLst/>
          </a:prstGeom>
        </p:spPr>
      </p:pic>
    </p:spTree>
    <p:extLst>
      <p:ext uri="{BB962C8B-B14F-4D97-AF65-F5344CB8AC3E}">
        <p14:creationId xmlns:p14="http://schemas.microsoft.com/office/powerpoint/2010/main" val="81786911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2" r:id="rId14"/>
    <p:sldLayoutId id="2147483663" r:id="rId15"/>
  </p:sldLayoutIdLst>
  <p:hf hdr="0" ftr="0" dt="0"/>
  <p:txStyles>
    <p:titleStyle>
      <a:lvl1pPr algn="l" defTabSz="685800" rtl="0" eaLnBrk="1" latinLnBrk="0" hangingPunct="1">
        <a:lnSpc>
          <a:spcPct val="90000"/>
        </a:lnSpc>
        <a:spcBef>
          <a:spcPct val="0"/>
        </a:spcBef>
        <a:buNone/>
        <a:defRPr kumimoji="1" sz="2700" b="1" kern="1200">
          <a:solidFill>
            <a:schemeClr val="accent1">
              <a:lumMod val="75000"/>
            </a:schemeClr>
          </a:solidFill>
          <a:latin typeface="+mn-ea"/>
          <a:ea typeface="+mn-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8.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7.xml" Type="http://schemas.openxmlformats.org/officeDocument/2006/relationships/notesSlide"/><Relationship Id="rId3" Target="../media/image9.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D7F190-E2EB-4B74-9663-6AECCFF4FA4E}"/>
              </a:ext>
            </a:extLst>
          </p:cNvPr>
          <p:cNvSpPr>
            <a:spLocks noGrp="1"/>
          </p:cNvSpPr>
          <p:nvPr>
            <p:ph type="ctrTitle"/>
          </p:nvPr>
        </p:nvSpPr>
        <p:spPr/>
        <p:txBody>
          <a:bodyPr>
            <a:normAutofit/>
          </a:bodyPr>
          <a:lstStyle/>
          <a:p>
            <a:pPr algn="ctr"/>
            <a:r>
              <a:rPr kumimoji="1" lang="ja-JP" altLang="en-US" sz="4000" dirty="0"/>
              <a:t>提案相談にあたって</a:t>
            </a:r>
            <a:br>
              <a:rPr kumimoji="1" lang="en-US" altLang="ja-JP" sz="4000" dirty="0"/>
            </a:br>
            <a:r>
              <a:rPr kumimoji="1" lang="ja-JP" altLang="en-US" sz="4000" dirty="0"/>
              <a:t>提示いただきたい情報</a:t>
            </a:r>
            <a:endParaRPr kumimoji="1" lang="ja-JP" altLang="en-US" sz="3600" dirty="0"/>
          </a:p>
        </p:txBody>
      </p:sp>
      <p:sp>
        <p:nvSpPr>
          <p:cNvPr id="4" name="テキスト プレースホルダー 3">
            <a:extLst>
              <a:ext uri="{FF2B5EF4-FFF2-40B4-BE49-F238E27FC236}">
                <a16:creationId xmlns:a16="http://schemas.microsoft.com/office/drawing/2014/main" id="{81FF70D7-556C-E3D8-EBCA-51EB28E040A7}"/>
              </a:ext>
            </a:extLst>
          </p:cNvPr>
          <p:cNvSpPr>
            <a:spLocks noGrp="1"/>
          </p:cNvSpPr>
          <p:nvPr>
            <p:ph type="body" sz="half" idx="13"/>
          </p:nvPr>
        </p:nvSpPr>
        <p:spPr/>
        <p:txBody>
          <a:bodyPr/>
          <a:lstStyle/>
          <a:p>
            <a:r>
              <a:rPr lang="ja-JP" altLang="en-US" b="1" dirty="0"/>
              <a:t>フロンティア部　先導研究ユニット</a:t>
            </a:r>
          </a:p>
        </p:txBody>
      </p:sp>
      <p:sp>
        <p:nvSpPr>
          <p:cNvPr id="5" name="テキスト プレースホルダー 4">
            <a:extLst>
              <a:ext uri="{FF2B5EF4-FFF2-40B4-BE49-F238E27FC236}">
                <a16:creationId xmlns:a16="http://schemas.microsoft.com/office/drawing/2014/main" id="{634552F2-6F52-1EA1-3CE0-4E6C666B7EF0}"/>
              </a:ext>
            </a:extLst>
          </p:cNvPr>
          <p:cNvSpPr>
            <a:spLocks noGrp="1"/>
          </p:cNvSpPr>
          <p:nvPr>
            <p:ph type="body" sz="half" idx="14"/>
          </p:nvPr>
        </p:nvSpPr>
        <p:spPr/>
        <p:txBody>
          <a:bodyPr/>
          <a:lstStyle/>
          <a:p>
            <a:r>
              <a:rPr lang="en-US" altLang="ja-JP" dirty="0"/>
              <a:t>2026</a:t>
            </a:r>
            <a:r>
              <a:rPr lang="ja-JP" altLang="en-US" dirty="0"/>
              <a:t>年</a:t>
            </a:r>
            <a:r>
              <a:rPr lang="en-US" altLang="ja-JP" dirty="0"/>
              <a:t>6</a:t>
            </a:r>
            <a:r>
              <a:rPr lang="ja-JP" altLang="en-US" dirty="0"/>
              <a:t>月</a:t>
            </a:r>
          </a:p>
        </p:txBody>
      </p:sp>
      <p:pic>
        <p:nvPicPr>
          <p:cNvPr id="3" name="図 2" descr="ロゴ, 会社名&#10;&#10;自動的に生成された説明">
            <a:extLst>
              <a:ext uri="{FF2B5EF4-FFF2-40B4-BE49-F238E27FC236}">
                <a16:creationId xmlns:a16="http://schemas.microsoft.com/office/drawing/2014/main" id="{4F3227C5-8CFF-DD38-01DF-19B276BCE2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5805" y="200639"/>
            <a:ext cx="786580" cy="736323"/>
          </a:xfrm>
          <a:prstGeom prst="rect">
            <a:avLst/>
          </a:prstGeom>
        </p:spPr>
      </p:pic>
    </p:spTree>
    <p:extLst>
      <p:ext uri="{BB962C8B-B14F-4D97-AF65-F5344CB8AC3E}">
        <p14:creationId xmlns:p14="http://schemas.microsoft.com/office/powerpoint/2010/main" val="3305412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27904C43-EF4E-4684-90FE-0D169CD6A815}"/>
              </a:ext>
            </a:extLst>
          </p:cNvPr>
          <p:cNvSpPr txBox="1"/>
          <p:nvPr/>
        </p:nvSpPr>
        <p:spPr>
          <a:xfrm>
            <a:off x="323306" y="1084014"/>
            <a:ext cx="8497388" cy="1169551"/>
          </a:xfrm>
          <a:prstGeom prst="rect">
            <a:avLst/>
          </a:prstGeom>
          <a:noFill/>
        </p:spPr>
        <p:txBody>
          <a:bodyPr wrap="square" rtlCol="0">
            <a:spAutoFit/>
          </a:bodyPr>
          <a:lstStyle/>
          <a:p>
            <a:pPr marL="214313" lvl="0" indent="-214313" defTabSz="457200">
              <a:buFont typeface="Wingdings" panose="05000000000000000000" pitchFamily="2" charset="2"/>
              <a:buChar char="ü"/>
              <a:defRPr/>
            </a:pPr>
            <a:r>
              <a:rPr kumimoji="0" lang="ja-JP" altLang="en-US" sz="1400" dirty="0">
                <a:solidFill>
                  <a:srgbClr val="0070C0"/>
                </a:solidFill>
                <a:latin typeface="Calibri" panose="020F0502020204030204"/>
              </a:rPr>
              <a:t>次ページ以降の</a:t>
            </a:r>
            <a:r>
              <a:rPr kumimoji="0" lang="en-US" altLang="ja-JP" sz="1400" dirty="0">
                <a:solidFill>
                  <a:srgbClr val="0070C0"/>
                </a:solidFill>
                <a:latin typeface="Calibri" panose="020F0502020204030204"/>
              </a:rPr>
              <a:t>NEDO</a:t>
            </a:r>
            <a:r>
              <a:rPr kumimoji="0" lang="ja-JP" altLang="en-US" sz="1400" dirty="0">
                <a:solidFill>
                  <a:srgbClr val="0070C0"/>
                </a:solidFill>
                <a:latin typeface="Calibri" panose="020F0502020204030204"/>
              </a:rPr>
              <a:t>が知りたいポイントです。２～３ページの資料（</a:t>
            </a:r>
            <a:r>
              <a:rPr kumimoji="0" lang="en-US" altLang="ja-JP" sz="1400" dirty="0">
                <a:solidFill>
                  <a:srgbClr val="0070C0"/>
                </a:solidFill>
                <a:latin typeface="Calibri" panose="020F0502020204030204"/>
              </a:rPr>
              <a:t>PPT</a:t>
            </a:r>
            <a:r>
              <a:rPr kumimoji="0" lang="ja-JP" altLang="en-US" sz="1400" dirty="0">
                <a:solidFill>
                  <a:srgbClr val="0070C0"/>
                </a:solidFill>
                <a:latin typeface="Calibri" panose="020F0502020204030204"/>
              </a:rPr>
              <a:t>，</a:t>
            </a:r>
            <a:r>
              <a:rPr kumimoji="0" lang="en-US" altLang="ja-JP" sz="1400" dirty="0">
                <a:solidFill>
                  <a:srgbClr val="0070C0"/>
                </a:solidFill>
                <a:latin typeface="Calibri" panose="020F0502020204030204"/>
              </a:rPr>
              <a:t>PDF</a:t>
            </a:r>
            <a:r>
              <a:rPr kumimoji="0" lang="ja-JP" altLang="en-US" sz="1400" dirty="0">
                <a:solidFill>
                  <a:srgbClr val="0070C0"/>
                </a:solidFill>
                <a:latin typeface="Calibri" panose="020F0502020204030204"/>
              </a:rPr>
              <a:t>）で良いので、</a:t>
            </a:r>
            <a:r>
              <a:rPr kumimoji="0" lang="ja-JP" altLang="en-US" sz="1400" b="1" dirty="0">
                <a:solidFill>
                  <a:srgbClr val="0070C0"/>
                </a:solidFill>
                <a:latin typeface="Calibri" panose="020F0502020204030204"/>
              </a:rPr>
              <a:t>資料を事前にお送りください</a:t>
            </a:r>
            <a:r>
              <a:rPr kumimoji="0" lang="ja-JP" altLang="en-US" sz="1400" dirty="0">
                <a:solidFill>
                  <a:srgbClr val="0070C0"/>
                </a:solidFill>
                <a:latin typeface="Calibri" panose="020F0502020204030204"/>
              </a:rPr>
              <a:t>。内容により必要に応じて関係する部門にも打診します。</a:t>
            </a:r>
            <a:endParaRPr kumimoji="0" lang="en-US" altLang="ja-JP" sz="1400" dirty="0">
              <a:solidFill>
                <a:srgbClr val="0070C0"/>
              </a:solidFill>
              <a:latin typeface="Calibri" panose="020F0502020204030204"/>
            </a:endParaRPr>
          </a:p>
          <a:p>
            <a:pPr marL="214313" lvl="0" indent="-214313" defTabSz="457200">
              <a:buFont typeface="Wingdings" panose="05000000000000000000" pitchFamily="2" charset="2"/>
              <a:buChar char="ü"/>
              <a:defRPr/>
            </a:pPr>
            <a:endParaRPr kumimoji="0" lang="ja-JP" altLang="en-US" sz="1400" b="1" u="sng" dirty="0">
              <a:solidFill>
                <a:srgbClr val="0070C0"/>
              </a:solidFill>
              <a:latin typeface="Calibri" panose="020F0502020204030204"/>
            </a:endParaRPr>
          </a:p>
          <a:p>
            <a:pPr marL="214313" marR="0" lvl="0" indent="-214313"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ja-JP" altLang="en-US" sz="1400" b="1" u="sng" dirty="0">
              <a:solidFill>
                <a:srgbClr val="0070C0"/>
              </a:solidFill>
              <a:latin typeface="Calibri" panose="020F0502020204030204"/>
              <a:ea typeface="游ゴシック" panose="020B04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11" name="テキスト ボックス 10">
            <a:extLst>
              <a:ext uri="{FF2B5EF4-FFF2-40B4-BE49-F238E27FC236}">
                <a16:creationId xmlns:a16="http://schemas.microsoft.com/office/drawing/2014/main" id="{97D40E15-7061-4C42-865D-775C50DDCAAC}"/>
              </a:ext>
            </a:extLst>
          </p:cNvPr>
          <p:cNvSpPr txBox="1"/>
          <p:nvPr/>
        </p:nvSpPr>
        <p:spPr>
          <a:xfrm>
            <a:off x="245076" y="576889"/>
            <a:ext cx="6698952"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○提案相談</a:t>
            </a:r>
            <a:endParaRPr kumimoji="0" lang="ja-JP" altLang="en-US" sz="2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p:txBody>
      </p:sp>
      <p:grpSp>
        <p:nvGrpSpPr>
          <p:cNvPr id="3" name="グループ化 2">
            <a:extLst>
              <a:ext uri="{FF2B5EF4-FFF2-40B4-BE49-F238E27FC236}">
                <a16:creationId xmlns:a16="http://schemas.microsoft.com/office/drawing/2014/main" id="{3B554847-D07B-923D-B44F-EAB57A54F979}"/>
              </a:ext>
            </a:extLst>
          </p:cNvPr>
          <p:cNvGrpSpPr/>
          <p:nvPr/>
        </p:nvGrpSpPr>
        <p:grpSpPr>
          <a:xfrm>
            <a:off x="245076" y="2673790"/>
            <a:ext cx="8661441" cy="1598517"/>
            <a:chOff x="245076" y="4467150"/>
            <a:chExt cx="8661441" cy="1598517"/>
          </a:xfrm>
        </p:grpSpPr>
        <p:sp>
          <p:nvSpPr>
            <p:cNvPr id="8" name="テキスト ボックス 7">
              <a:extLst>
                <a:ext uri="{FF2B5EF4-FFF2-40B4-BE49-F238E27FC236}">
                  <a16:creationId xmlns:a16="http://schemas.microsoft.com/office/drawing/2014/main" id="{C991FD5B-9FFB-4A94-BFEA-82D36B284C68}"/>
                </a:ext>
              </a:extLst>
            </p:cNvPr>
            <p:cNvSpPr txBox="1"/>
            <p:nvPr/>
          </p:nvSpPr>
          <p:spPr>
            <a:xfrm>
              <a:off x="245076" y="4467150"/>
              <a:ext cx="6698952"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rPr>
                <a:t>○注意事項</a:t>
              </a:r>
              <a:endParaRPr kumimoji="0" lang="ja-JP" altLang="en-US" sz="24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p:txBody>
        </p:sp>
        <p:sp>
          <p:nvSpPr>
            <p:cNvPr id="2" name="テキスト ボックス 1">
              <a:extLst>
                <a:ext uri="{FF2B5EF4-FFF2-40B4-BE49-F238E27FC236}">
                  <a16:creationId xmlns:a16="http://schemas.microsoft.com/office/drawing/2014/main" id="{95A89A9C-4123-4BD7-8F36-2C7257F4AE54}"/>
                </a:ext>
              </a:extLst>
            </p:cNvPr>
            <p:cNvSpPr txBox="1"/>
            <p:nvPr/>
          </p:nvSpPr>
          <p:spPr>
            <a:xfrm>
              <a:off x="323306" y="4896116"/>
              <a:ext cx="8583211" cy="1169551"/>
            </a:xfrm>
            <a:prstGeom prst="rect">
              <a:avLst/>
            </a:prstGeom>
            <a:noFill/>
          </p:spPr>
          <p:txBody>
            <a:bodyPr wrap="square" rtlCol="0">
              <a:spAutoFit/>
            </a:bodyPr>
            <a:lstStyle/>
            <a:p>
              <a:pPr marL="285750" indent="-285750" defTabSz="457200">
                <a:buFont typeface="Wingdings" panose="05000000000000000000" pitchFamily="2" charset="2"/>
                <a:buChar char="ü"/>
                <a:defRPr/>
              </a:pPr>
              <a:r>
                <a:rPr kumimoji="0" lang="ja-JP" altLang="en-US" sz="1400" b="1" u="sng" dirty="0">
                  <a:solidFill>
                    <a:srgbClr val="0070C0"/>
                  </a:solidFill>
                  <a:latin typeface="Calibri" panose="020F0502020204030204"/>
                </a:rPr>
                <a:t>ご相談いただく際は、ノウハウや非公開情報など機微な情報を含めないようお願いいたします。</a:t>
              </a:r>
              <a:endParaRPr kumimoji="0" lang="en-US" altLang="ja-JP" sz="1400" b="1" u="sng" dirty="0">
                <a:solidFill>
                  <a:srgbClr val="0070C0"/>
                </a:solidFill>
                <a:latin typeface="Calibri" panose="020F0502020204030204"/>
              </a:endParaRPr>
            </a:p>
            <a:p>
              <a:pPr marL="285750" indent="-285750" defTabSz="457200">
                <a:buFont typeface="Wingdings" panose="05000000000000000000" pitchFamily="2" charset="2"/>
                <a:buChar char="ü"/>
                <a:defRPr/>
              </a:pPr>
              <a:endParaRPr kumimoji="0" lang="en-US" altLang="ja-JP" sz="1400" b="1" u="sng" dirty="0">
                <a:solidFill>
                  <a:srgbClr val="0070C0"/>
                </a:solidFill>
                <a:latin typeface="Calibri" panose="020F0502020204030204"/>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公募期間中は、公平性の観点から対応することは出来ません。（</a:t>
              </a:r>
              <a:r>
                <a:rPr kumimoji="1" lang="en-US" altLang="ja-JP"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RFI</a:t>
              </a:r>
              <a:r>
                <a:rPr kumimoji="1" lang="ja-JP" altLang="en-US"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の募集期間中は対応可能です）</a:t>
              </a:r>
              <a:endParaRPr kumimoji="1" lang="en-US" altLang="ja-JP"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ja-JP" altLang="en-US"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400" b="0" i="0" u="none" strike="noStrike" kern="12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mn-cs"/>
                </a:rPr>
                <a:t>公募直前の相談依頼はお受け出来ない場合がありますので、日程は余裕を持ってご相談ください。</a:t>
              </a:r>
              <a:endParaRPr kumimoji="1" lang="ja-JP" altLang="en-US" sz="1800" b="0" i="0" u="none" strike="noStrike" kern="1200" cap="none" spc="0" normalizeH="0" baseline="0" noProof="0" dirty="0">
                <a:ln>
                  <a:noFill/>
                </a:ln>
                <a:solidFill>
                  <a:srgbClr val="0070C0"/>
                </a:solidFill>
                <a:effectLst/>
                <a:uLnTx/>
                <a:uFillTx/>
                <a:latin typeface="Calibri" panose="020F0502020204030204"/>
                <a:ea typeface="游ゴシック" panose="020B0400000000000000" pitchFamily="50" charset="-128"/>
                <a:cs typeface="+mn-cs"/>
              </a:endParaRPr>
            </a:p>
          </p:txBody>
        </p:sp>
      </p:grpSp>
    </p:spTree>
    <p:extLst>
      <p:ext uri="{BB962C8B-B14F-4D97-AF65-F5344CB8AC3E}">
        <p14:creationId xmlns:p14="http://schemas.microsoft.com/office/powerpoint/2010/main" val="3263034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a:extLst>
              <a:ext uri="{FF2B5EF4-FFF2-40B4-BE49-F238E27FC236}">
                <a16:creationId xmlns:a16="http://schemas.microsoft.com/office/drawing/2014/main" id="{008F0433-552C-F486-8A78-FE136E900D76}"/>
              </a:ext>
            </a:extLst>
          </p:cNvPr>
          <p:cNvSpPr/>
          <p:nvPr/>
        </p:nvSpPr>
        <p:spPr>
          <a:xfrm>
            <a:off x="152393" y="1608951"/>
            <a:ext cx="8798626" cy="2490084"/>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rPr>
              <a:t>例</a:t>
            </a:r>
            <a:endParaRPr kumimoji="1" lang="en-US" altLang="ja-JP" sz="14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rPr>
              <a:t>・研究中のシーズ技術が</a:t>
            </a:r>
            <a:r>
              <a:rPr kumimoji="1" lang="en-US" altLang="ja-JP" sz="14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rPr>
              <a:t>NEDO</a:t>
            </a:r>
            <a:r>
              <a:rPr kumimoji="1" lang="ja-JP" altLang="en-US" sz="14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rPr>
              <a:t>先導研究の公募にマッチするか確認したい等、技術展開の方向性を含めて相談したい。</a:t>
            </a:r>
            <a:endParaRPr kumimoji="1" lang="en-US" altLang="ja-JP" sz="14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rPr>
              <a:t>・提案を検討しているが、制度の細かい違いが良くわからず、制度的にエネ環・フロンティア・未踏、どれに出すのが妥当か相談したい。</a:t>
            </a:r>
            <a:endParaRPr kumimoji="1" lang="en-US" altLang="ja-JP" sz="14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7" name="テキスト ボックス 16">
            <a:extLst>
              <a:ext uri="{FF2B5EF4-FFF2-40B4-BE49-F238E27FC236}">
                <a16:creationId xmlns:a16="http://schemas.microsoft.com/office/drawing/2014/main" id="{81C73141-FA8E-3E86-8BB9-3C054A2791AD}"/>
              </a:ext>
            </a:extLst>
          </p:cNvPr>
          <p:cNvSpPr txBox="1"/>
          <p:nvPr/>
        </p:nvSpPr>
        <p:spPr>
          <a:xfrm>
            <a:off x="272279" y="1450099"/>
            <a:ext cx="3356375"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latin typeface="游ゴシック" panose="020B0400000000000000" pitchFamily="50" charset="-128"/>
                <a:ea typeface="游ゴシック" panose="020B0400000000000000" pitchFamily="50" charset="-128"/>
                <a:cs typeface="Courier New" panose="02070309020205020404" pitchFamily="49" charset="0"/>
              </a:rPr>
              <a:t>相談事は何でしょうか？（ご相談の主旨）</a:t>
            </a:r>
            <a:endParaRPr kumimoji="0" lang="ja-JP" altLang="en-US" sz="1200" b="0" i="0" u="none" strike="sng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8" name="吹き出し: 角を丸めた四角形 42">
            <a:extLst>
              <a:ext uri="{FF2B5EF4-FFF2-40B4-BE49-F238E27FC236}">
                <a16:creationId xmlns:a16="http://schemas.microsoft.com/office/drawing/2014/main" id="{308D1FAD-8D8D-B750-C1CC-94214528F43D}"/>
              </a:ext>
            </a:extLst>
          </p:cNvPr>
          <p:cNvSpPr/>
          <p:nvPr/>
        </p:nvSpPr>
        <p:spPr>
          <a:xfrm>
            <a:off x="1269967" y="1940471"/>
            <a:ext cx="7550727" cy="534716"/>
          </a:xfrm>
          <a:prstGeom prst="wedgeRoundRectCallout">
            <a:avLst>
              <a:gd name="adj1" fmla="val -34502"/>
              <a:gd name="adj2" fmla="val -93389"/>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chemeClr val="accent1"/>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技術相談</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または</a:t>
            </a: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RFI</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や公募提案にあたり、何を相談したいのでしょうか？</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また、相談したい技術分野を明示してください。技術により専門の担当部が同席する場合があります。</a:t>
            </a:r>
            <a:endParaRPr kumimoji="0" lang="en-US" altLang="ja-JP"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62" name="吹き出し: 角を丸めた四角形 42">
            <a:extLst>
              <a:ext uri="{FF2B5EF4-FFF2-40B4-BE49-F238E27FC236}">
                <a16:creationId xmlns:a16="http://schemas.microsoft.com/office/drawing/2014/main" id="{2F51278D-C3B5-45F5-A416-284FC97D7D66}"/>
              </a:ext>
            </a:extLst>
          </p:cNvPr>
          <p:cNvSpPr/>
          <p:nvPr/>
        </p:nvSpPr>
        <p:spPr>
          <a:xfrm>
            <a:off x="272279" y="392850"/>
            <a:ext cx="4138449" cy="663111"/>
          </a:xfrm>
          <a:prstGeom prst="wedgeRoundRectCallout">
            <a:avLst>
              <a:gd name="adj1" fmla="val -27095"/>
              <a:gd name="adj2" fmla="val 33305"/>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このページの内容は、メール本文で結構です。</a:t>
            </a:r>
          </a:p>
        </p:txBody>
      </p:sp>
      <p:sp>
        <p:nvSpPr>
          <p:cNvPr id="2" name="スライド番号プレースホルダー 2">
            <a:extLst>
              <a:ext uri="{FF2B5EF4-FFF2-40B4-BE49-F238E27FC236}">
                <a16:creationId xmlns:a16="http://schemas.microsoft.com/office/drawing/2014/main" id="{6323CAC0-43B8-1D3D-5CA5-10C1D5224521}"/>
              </a:ext>
            </a:extLst>
          </p:cNvPr>
          <p:cNvSpPr txBox="1">
            <a:spLocks/>
          </p:cNvSpPr>
          <p:nvPr/>
        </p:nvSpPr>
        <p:spPr>
          <a:xfrm>
            <a:off x="8820694" y="6492876"/>
            <a:ext cx="31115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52AE7A0-B274-4AD2-A86F-1F9EDE300C1C}" type="slidenum">
              <a:rPr kumimoji="0" lang="ja-JP" altLang="en-US" sz="2000" b="0" i="1"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2</a:t>
            </a:fld>
            <a:endParaRPr kumimoji="0" lang="ja-JP" altLang="en-US" sz="2000" b="0" i="1"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7" name="正方形/長方形 6">
            <a:extLst>
              <a:ext uri="{FF2B5EF4-FFF2-40B4-BE49-F238E27FC236}">
                <a16:creationId xmlns:a16="http://schemas.microsoft.com/office/drawing/2014/main" id="{B12CBE57-CA85-D72D-5B69-E5BA6871DA79}"/>
              </a:ext>
            </a:extLst>
          </p:cNvPr>
          <p:cNvSpPr/>
          <p:nvPr/>
        </p:nvSpPr>
        <p:spPr>
          <a:xfrm>
            <a:off x="152393" y="5100145"/>
            <a:ext cx="8798626" cy="1032642"/>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rPr>
              <a:t>情報提供ですので、お手持ちのシーズをそのままお知らせください。本記載例への合わせ込みは不用です。</a:t>
            </a:r>
            <a:endParaRPr kumimoji="1" lang="en-US" altLang="ja-JP" sz="18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rPr>
              <a:t>（課題化にあたっては、ベンチマークとインパクトと支援の必要性を重視します）</a:t>
            </a:r>
          </a:p>
        </p:txBody>
      </p:sp>
    </p:spTree>
    <p:extLst>
      <p:ext uri="{BB962C8B-B14F-4D97-AF65-F5344CB8AC3E}">
        <p14:creationId xmlns:p14="http://schemas.microsoft.com/office/powerpoint/2010/main" val="3821858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FC5EA-EB9C-8F6E-C2C5-020943E61155}"/>
            </a:ext>
          </a:extLst>
        </p:cNvPr>
        <p:cNvGrpSpPr/>
        <p:nvPr/>
      </p:nvGrpSpPr>
      <p:grpSpPr>
        <a:xfrm>
          <a:off x="0" y="0"/>
          <a:ext cx="0" cy="0"/>
          <a:chOff x="0" y="0"/>
          <a:chExt cx="0" cy="0"/>
        </a:xfrm>
      </p:grpSpPr>
      <p:sp>
        <p:nvSpPr>
          <p:cNvPr id="24" name="正方形/長方形 23">
            <a:extLst>
              <a:ext uri="{FF2B5EF4-FFF2-40B4-BE49-F238E27FC236}">
                <a16:creationId xmlns:a16="http://schemas.microsoft.com/office/drawing/2014/main" id="{2883288B-A8E9-7E6C-6846-C8CAC6F5C0BF}"/>
              </a:ext>
            </a:extLst>
          </p:cNvPr>
          <p:cNvSpPr/>
          <p:nvPr/>
        </p:nvSpPr>
        <p:spPr>
          <a:xfrm>
            <a:off x="152400" y="4864787"/>
            <a:ext cx="8798626" cy="12599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457200">
              <a:defRPr/>
            </a:pPr>
            <a:r>
              <a:rPr lang="ja-JP" altLang="en-US" sz="1400" dirty="0">
                <a:solidFill>
                  <a:schemeClr val="tx1"/>
                </a:solidFill>
                <a:latin typeface="Calibri" panose="020F0502020204030204"/>
              </a:rPr>
              <a:t>○ ○ ○ ○、 ○ ○ ○ ○</a:t>
            </a:r>
            <a:endParaRPr kumimoji="1" lang="ja-JP" altLang="en-US" sz="14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25" name="テキスト ボックス 24">
            <a:extLst>
              <a:ext uri="{FF2B5EF4-FFF2-40B4-BE49-F238E27FC236}">
                <a16:creationId xmlns:a16="http://schemas.microsoft.com/office/drawing/2014/main" id="{48937AB5-AA68-07C3-E6A6-059499AD24E2}"/>
              </a:ext>
            </a:extLst>
          </p:cNvPr>
          <p:cNvSpPr txBox="1"/>
          <p:nvPr/>
        </p:nvSpPr>
        <p:spPr>
          <a:xfrm>
            <a:off x="272284" y="4699276"/>
            <a:ext cx="3613915"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体制</a:t>
            </a:r>
            <a:endParaRPr kumimoji="0" lang="ja-JP" altLang="en-US" sz="1200" b="0" i="0" u="none" strike="sng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B719F725-B8A3-B47B-52C0-F555ED358018}"/>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知りたい情報</a:t>
            </a:r>
          </a:p>
        </p:txBody>
      </p:sp>
      <p:sp>
        <p:nvSpPr>
          <p:cNvPr id="2" name="スライド番号プレースホルダー 2">
            <a:extLst>
              <a:ext uri="{FF2B5EF4-FFF2-40B4-BE49-F238E27FC236}">
                <a16:creationId xmlns:a16="http://schemas.microsoft.com/office/drawing/2014/main" id="{81F751B5-AEF0-E25C-5F9F-24620D6DD0CF}"/>
              </a:ext>
            </a:extLst>
          </p:cNvPr>
          <p:cNvSpPr txBox="1">
            <a:spLocks/>
          </p:cNvSpPr>
          <p:nvPr/>
        </p:nvSpPr>
        <p:spPr>
          <a:xfrm>
            <a:off x="8820694" y="6492876"/>
            <a:ext cx="31115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52AE7A0-B274-4AD2-A86F-1F9EDE300C1C}" type="slidenum">
              <a:rPr kumimoji="0" lang="ja-JP" altLang="en-US" sz="2000" b="0" i="1"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3</a:t>
            </a:fld>
            <a:endParaRPr kumimoji="0" lang="ja-JP" altLang="en-US" sz="2000" b="0" i="1"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6" name="吹き出し: 角を丸めた四角形 42">
            <a:extLst>
              <a:ext uri="{FF2B5EF4-FFF2-40B4-BE49-F238E27FC236}">
                <a16:creationId xmlns:a16="http://schemas.microsoft.com/office/drawing/2014/main" id="{66F41B8B-35C6-4CB1-CCD3-2B4FFC42EBBC}"/>
              </a:ext>
            </a:extLst>
          </p:cNvPr>
          <p:cNvSpPr/>
          <p:nvPr/>
        </p:nvSpPr>
        <p:spPr>
          <a:xfrm>
            <a:off x="1269967" y="5090028"/>
            <a:ext cx="7550727" cy="648620"/>
          </a:xfrm>
          <a:prstGeom prst="wedgeRoundRectCallout">
            <a:avLst>
              <a:gd name="adj1" fmla="val -34502"/>
              <a:gd name="adj2" fmla="val -93389"/>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defTabSz="457200">
              <a:defRPr/>
            </a:pPr>
            <a:r>
              <a:rPr kumimoji="0" lang="ja-JP" altLang="en-US" sz="1200" kern="100" dirty="0">
                <a:solidFill>
                  <a:srgbClr val="0070C0"/>
                </a:solidFill>
                <a:latin typeface="游ゴシック" panose="020B0400000000000000" pitchFamily="50" charset="-128"/>
                <a:cs typeface="Times New Roman" panose="02020603050405020304" pitchFamily="18" charset="0"/>
              </a:rPr>
              <a:t>社会実装に向けての戦略も示してください。（先導時の体制、その後の体制等）</a:t>
            </a:r>
            <a:endParaRPr kumimoji="0" lang="en-US" altLang="ja-JP" sz="1200" kern="100" dirty="0">
              <a:solidFill>
                <a:srgbClr val="0070C0"/>
              </a:solidFill>
              <a:latin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大学等：デファクト企業との連携有無、または打診の感触。</a:t>
            </a:r>
            <a:endParaRPr kumimoji="0" lang="en-US" altLang="ja-JP"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企業：貴社の業界でのポジション。連携予定。</a:t>
            </a:r>
            <a:endParaRPr kumimoji="0" lang="en-US" altLang="ja-JP"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3" name="正方形/長方形 2">
            <a:extLst>
              <a:ext uri="{FF2B5EF4-FFF2-40B4-BE49-F238E27FC236}">
                <a16:creationId xmlns:a16="http://schemas.microsoft.com/office/drawing/2014/main" id="{2D1BB7A5-BD84-3B4A-B2CF-67CBAFE157EA}"/>
              </a:ext>
            </a:extLst>
          </p:cNvPr>
          <p:cNvSpPr/>
          <p:nvPr/>
        </p:nvSpPr>
        <p:spPr>
          <a:xfrm>
            <a:off x="152393" y="1608950"/>
            <a:ext cx="8798626" cy="12599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457200">
              <a:defRPr/>
            </a:pPr>
            <a:r>
              <a:rPr lang="ja-JP" altLang="en-US" sz="1400" dirty="0">
                <a:solidFill>
                  <a:schemeClr val="tx1"/>
                </a:solidFill>
                <a:latin typeface="Calibri" panose="020F0502020204030204"/>
              </a:rPr>
              <a:t>タイトル（メモ）</a:t>
            </a:r>
            <a:endParaRPr lang="en-US" altLang="ja-JP" sz="1400" dirty="0">
              <a:solidFill>
                <a:schemeClr val="tx1"/>
              </a:solidFill>
              <a:latin typeface="Calibri" panose="020F0502020204030204"/>
            </a:endParaRPr>
          </a:p>
          <a:p>
            <a:pPr lvl="0" defTabSz="457200">
              <a:defRPr/>
            </a:pPr>
            <a:r>
              <a:rPr kumimoji="1" lang="ja-JP" altLang="en-US" sz="14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rPr>
              <a:t>所属</a:t>
            </a:r>
            <a:endParaRPr kumimoji="1" lang="en-US" altLang="ja-JP" sz="14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57EDF2BD-135D-4B51-5068-B5936B8D8FF8}"/>
              </a:ext>
            </a:extLst>
          </p:cNvPr>
          <p:cNvSpPr txBox="1"/>
          <p:nvPr/>
        </p:nvSpPr>
        <p:spPr>
          <a:xfrm>
            <a:off x="272279" y="1450099"/>
            <a:ext cx="3356375"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latin typeface="游ゴシック" panose="020B0400000000000000" pitchFamily="50" charset="-128"/>
                <a:ea typeface="游ゴシック" panose="020B0400000000000000" pitchFamily="50" charset="-128"/>
                <a:cs typeface="Courier New" panose="02070309020205020404" pitchFamily="49" charset="0"/>
              </a:rPr>
              <a:t>タイトル・相談者</a:t>
            </a:r>
            <a:endParaRPr kumimoji="0" lang="ja-JP" altLang="en-US" sz="1200" b="0" i="0" u="none" strike="sng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 name="吹き出し: 角を丸めた四角形 42">
            <a:extLst>
              <a:ext uri="{FF2B5EF4-FFF2-40B4-BE49-F238E27FC236}">
                <a16:creationId xmlns:a16="http://schemas.microsoft.com/office/drawing/2014/main" id="{0ACF5072-CAFB-5397-5734-B4E5D5AD8921}"/>
              </a:ext>
            </a:extLst>
          </p:cNvPr>
          <p:cNvSpPr/>
          <p:nvPr/>
        </p:nvSpPr>
        <p:spPr>
          <a:xfrm>
            <a:off x="1269967" y="1940470"/>
            <a:ext cx="7550727" cy="498535"/>
          </a:xfrm>
          <a:prstGeom prst="wedgeRoundRectCallout">
            <a:avLst>
              <a:gd name="adj1" fmla="val -34502"/>
              <a:gd name="adj2" fmla="val -93389"/>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lvl="0" defTabSz="457200">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タイトル（</a:t>
            </a:r>
            <a:r>
              <a:rPr kumimoji="0" lang="ja-JP" altLang="en-US" sz="1200" kern="100" dirty="0">
                <a:solidFill>
                  <a:srgbClr val="0070C0"/>
                </a:solidFill>
                <a:latin typeface="游ゴシック" panose="020B0400000000000000" pitchFamily="50" charset="-128"/>
                <a:cs typeface="Times New Roman" panose="02020603050405020304" pitchFamily="18" charset="0"/>
              </a:rPr>
              <a:t>メモ）はシーズを簡潔に示していただけると助かります</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lvl="0" defTabSz="457200">
              <a:defRPr/>
            </a:pPr>
            <a:r>
              <a:rPr kumimoji="0" lang="ja-JP" altLang="en-US"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相談者は、所属機関（企業名、大学名）も示してください。</a:t>
            </a:r>
            <a:endParaRPr kumimoji="0" lang="en-US" altLang="ja-JP"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0" name="正方形/長方形 9">
            <a:extLst>
              <a:ext uri="{FF2B5EF4-FFF2-40B4-BE49-F238E27FC236}">
                <a16:creationId xmlns:a16="http://schemas.microsoft.com/office/drawing/2014/main" id="{928E0BF0-0EB5-C5C9-8A7D-305A71D4AAB7}"/>
              </a:ext>
            </a:extLst>
          </p:cNvPr>
          <p:cNvSpPr/>
          <p:nvPr/>
        </p:nvSpPr>
        <p:spPr>
          <a:xfrm>
            <a:off x="152393" y="3233538"/>
            <a:ext cx="8798626" cy="12599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457200">
              <a:defRPr/>
            </a:pPr>
            <a:r>
              <a:rPr lang="ja-JP" altLang="en-US" sz="1400" dirty="0">
                <a:solidFill>
                  <a:schemeClr val="tx1"/>
                </a:solidFill>
                <a:latin typeface="Calibri" panose="020F0502020204030204"/>
              </a:rPr>
              <a:t>○ ○ ○ ○</a:t>
            </a:r>
            <a:endParaRPr kumimoji="1" lang="ja-JP" altLang="en-US" sz="14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1" name="テキスト ボックス 10">
            <a:extLst>
              <a:ext uri="{FF2B5EF4-FFF2-40B4-BE49-F238E27FC236}">
                <a16:creationId xmlns:a16="http://schemas.microsoft.com/office/drawing/2014/main" id="{BDB56D84-5C70-30A4-DD64-A57D8FE213FC}"/>
              </a:ext>
            </a:extLst>
          </p:cNvPr>
          <p:cNvSpPr txBox="1"/>
          <p:nvPr/>
        </p:nvSpPr>
        <p:spPr>
          <a:xfrm>
            <a:off x="272279" y="3074687"/>
            <a:ext cx="3356375"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latin typeface="游ゴシック" panose="020B0400000000000000" pitchFamily="50" charset="-128"/>
                <a:ea typeface="游ゴシック" panose="020B0400000000000000" pitchFamily="50" charset="-128"/>
                <a:cs typeface="Courier New" panose="02070309020205020404" pitchFamily="49" charset="0"/>
              </a:rPr>
              <a:t>解決したい課題</a:t>
            </a:r>
            <a:endParaRPr kumimoji="0" lang="ja-JP" altLang="en-US" sz="1200" b="0" i="0" u="none" strike="sng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2" name="吹き出し: 角を丸めた四角形 42">
            <a:extLst>
              <a:ext uri="{FF2B5EF4-FFF2-40B4-BE49-F238E27FC236}">
                <a16:creationId xmlns:a16="http://schemas.microsoft.com/office/drawing/2014/main" id="{8F336C16-AEFA-67E3-2E5E-01C4722260E9}"/>
              </a:ext>
            </a:extLst>
          </p:cNvPr>
          <p:cNvSpPr/>
          <p:nvPr/>
        </p:nvSpPr>
        <p:spPr>
          <a:xfrm>
            <a:off x="1269967" y="3565058"/>
            <a:ext cx="7550727" cy="498535"/>
          </a:xfrm>
          <a:prstGeom prst="wedgeRoundRectCallout">
            <a:avLst>
              <a:gd name="adj1" fmla="val -34502"/>
              <a:gd name="adj2" fmla="val -93389"/>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どのような問題を解決し、</a:t>
            </a:r>
            <a:r>
              <a:rPr kumimoji="0" lang="ja-JP" altLang="en-US"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どのような社会メリットを生み出すことを目指すのか示してください。</a:t>
            </a:r>
            <a:endParaRPr kumimoji="0" lang="en-US" altLang="ja-JP"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4251665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DE4FF7-2E57-E309-2B37-B704B9EC1CE9}"/>
            </a:ext>
          </a:extLst>
        </p:cNvPr>
        <p:cNvGrpSpPr/>
        <p:nvPr/>
      </p:nvGrpSpPr>
      <p:grpSpPr>
        <a:xfrm>
          <a:off x="0" y="0"/>
          <a:ext cx="0" cy="0"/>
          <a:chOff x="0" y="0"/>
          <a:chExt cx="0" cy="0"/>
        </a:xfrm>
      </p:grpSpPr>
      <p:sp>
        <p:nvSpPr>
          <p:cNvPr id="24" name="正方形/長方形 23">
            <a:extLst>
              <a:ext uri="{FF2B5EF4-FFF2-40B4-BE49-F238E27FC236}">
                <a16:creationId xmlns:a16="http://schemas.microsoft.com/office/drawing/2014/main" id="{905F5D73-B403-90B2-8F21-10B3769D9EE4}"/>
              </a:ext>
            </a:extLst>
          </p:cNvPr>
          <p:cNvSpPr/>
          <p:nvPr/>
        </p:nvSpPr>
        <p:spPr>
          <a:xfrm>
            <a:off x="152400" y="4864787"/>
            <a:ext cx="8798626" cy="12599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rPr>
              <a:t>波及効果・インパクト</a:t>
            </a:r>
          </a:p>
        </p:txBody>
      </p:sp>
      <p:sp>
        <p:nvSpPr>
          <p:cNvPr id="25" name="テキスト ボックス 24">
            <a:extLst>
              <a:ext uri="{FF2B5EF4-FFF2-40B4-BE49-F238E27FC236}">
                <a16:creationId xmlns:a16="http://schemas.microsoft.com/office/drawing/2014/main" id="{C170E714-9FDA-D011-04BD-5A1F2A3A50D7}"/>
              </a:ext>
            </a:extLst>
          </p:cNvPr>
          <p:cNvSpPr txBox="1"/>
          <p:nvPr/>
        </p:nvSpPr>
        <p:spPr>
          <a:xfrm>
            <a:off x="272284" y="4699276"/>
            <a:ext cx="3613915"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社会実装のイメージ・インパクトについて</a:t>
            </a:r>
            <a:endParaRPr kumimoji="0" lang="ja-JP" altLang="en-US" sz="1200" b="0" i="0" u="none" strike="sng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5" name="正方形/長方形 14">
            <a:extLst>
              <a:ext uri="{FF2B5EF4-FFF2-40B4-BE49-F238E27FC236}">
                <a16:creationId xmlns:a16="http://schemas.microsoft.com/office/drawing/2014/main" id="{73B2C9E0-C5B4-A310-21CA-C3E9F2FFEAA1}"/>
              </a:ext>
            </a:extLst>
          </p:cNvPr>
          <p:cNvSpPr/>
          <p:nvPr/>
        </p:nvSpPr>
        <p:spPr>
          <a:xfrm>
            <a:off x="152398" y="3216088"/>
            <a:ext cx="8798626" cy="12599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rPr>
              <a:t>実施したい研究内容</a:t>
            </a:r>
          </a:p>
        </p:txBody>
      </p:sp>
      <p:sp>
        <p:nvSpPr>
          <p:cNvPr id="29" name="テキスト ボックス 28">
            <a:extLst>
              <a:ext uri="{FF2B5EF4-FFF2-40B4-BE49-F238E27FC236}">
                <a16:creationId xmlns:a16="http://schemas.microsoft.com/office/drawing/2014/main" id="{84C44D41-7DE5-FDA2-52FD-FDCDD280DD16}"/>
              </a:ext>
            </a:extLst>
          </p:cNvPr>
          <p:cNvSpPr txBox="1"/>
          <p:nvPr/>
        </p:nvSpPr>
        <p:spPr>
          <a:xfrm>
            <a:off x="272285" y="3079283"/>
            <a:ext cx="3136740"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先導研究の内容等について</a:t>
            </a:r>
            <a:endParaRPr kumimoji="0" lang="ja-JP" altLang="en-US" sz="1200" b="0" i="0" u="none" strike="sng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6" name="正方形/長方形 15">
            <a:extLst>
              <a:ext uri="{FF2B5EF4-FFF2-40B4-BE49-F238E27FC236}">
                <a16:creationId xmlns:a16="http://schemas.microsoft.com/office/drawing/2014/main" id="{A4883285-978F-1CFB-5122-2D9B47DD4CC5}"/>
              </a:ext>
            </a:extLst>
          </p:cNvPr>
          <p:cNvSpPr/>
          <p:nvPr/>
        </p:nvSpPr>
        <p:spPr>
          <a:xfrm>
            <a:off x="152393" y="1608950"/>
            <a:ext cx="8798626" cy="12599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rPr>
              <a:t>技術的ポイント</a:t>
            </a:r>
          </a:p>
        </p:txBody>
      </p:sp>
      <p:sp>
        <p:nvSpPr>
          <p:cNvPr id="17" name="テキスト ボックス 16">
            <a:extLst>
              <a:ext uri="{FF2B5EF4-FFF2-40B4-BE49-F238E27FC236}">
                <a16:creationId xmlns:a16="http://schemas.microsoft.com/office/drawing/2014/main" id="{70C0CB7A-1CFC-D8D2-D0B1-20F195D2E6B7}"/>
              </a:ext>
            </a:extLst>
          </p:cNvPr>
          <p:cNvSpPr txBox="1"/>
          <p:nvPr/>
        </p:nvSpPr>
        <p:spPr>
          <a:xfrm>
            <a:off x="272279" y="1450099"/>
            <a:ext cx="3356375" cy="46166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b="1" kern="100" dirty="0">
                <a:solidFill>
                  <a:schemeClr val="tx1"/>
                </a:solidFill>
                <a:latin typeface="游ゴシック" panose="020B0400000000000000" pitchFamily="50" charset="-128"/>
                <a:ea typeface="游ゴシック" panose="020B0400000000000000" pitchFamily="50" charset="-128"/>
                <a:cs typeface="Courier New" panose="02070309020205020404" pitchFamily="49" charset="0"/>
              </a:rPr>
              <a:t>技術シーズ</a:t>
            </a:r>
            <a:r>
              <a:rPr lang="ja-JP" altLang="en-US" sz="1200" kern="100" dirty="0">
                <a:solidFill>
                  <a:schemeClr val="tx1"/>
                </a:solidFill>
                <a:latin typeface="游ゴシック" panose="020B0400000000000000" pitchFamily="50" charset="-128"/>
                <a:ea typeface="游ゴシック" panose="020B0400000000000000" pitchFamily="50" charset="-128"/>
                <a:cs typeface="Courier New" panose="02070309020205020404" pitchFamily="49" charset="0"/>
              </a:rPr>
              <a:t>の革新性とベンチマークとの比較を含めた技術的ポイント</a:t>
            </a:r>
            <a:endParaRPr kumimoji="0" lang="ja-JP" altLang="en-US" sz="1200" b="0" i="0" u="none" strike="sng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8" name="吹き出し: 角を丸めた四角形 42">
            <a:extLst>
              <a:ext uri="{FF2B5EF4-FFF2-40B4-BE49-F238E27FC236}">
                <a16:creationId xmlns:a16="http://schemas.microsoft.com/office/drawing/2014/main" id="{7E92CB40-4A6E-2DE8-15F6-F6BCB5E4B1B0}"/>
              </a:ext>
            </a:extLst>
          </p:cNvPr>
          <p:cNvSpPr/>
          <p:nvPr/>
        </p:nvSpPr>
        <p:spPr>
          <a:xfrm>
            <a:off x="1269967" y="2077275"/>
            <a:ext cx="7550727" cy="770671"/>
          </a:xfrm>
          <a:prstGeom prst="wedgeRoundRectCallout">
            <a:avLst>
              <a:gd name="adj1" fmla="val -34502"/>
              <a:gd name="adj2" fmla="val -93389"/>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defTabSz="457200">
              <a:defRPr/>
            </a:pPr>
            <a:r>
              <a:rPr kumimoji="0" lang="ja-JP" altLang="en-US" sz="1200" kern="100" dirty="0">
                <a:solidFill>
                  <a:srgbClr val="0070C0"/>
                </a:solidFill>
                <a:latin typeface="游ゴシック" panose="020B0400000000000000" pitchFamily="50" charset="-128"/>
                <a:cs typeface="Times New Roman" panose="02020603050405020304" pitchFamily="18" charset="0"/>
              </a:rPr>
              <a:t>技術シーズのポイントを示してください。</a:t>
            </a:r>
            <a:endParaRPr kumimoji="0" lang="en-US" altLang="ja-JP" sz="1200" kern="100" dirty="0">
              <a:solidFill>
                <a:srgbClr val="0070C0"/>
              </a:solidFill>
              <a:latin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既にできていることと、先導研究でこれから取り組むことを区別して、</a:t>
            </a:r>
            <a:r>
              <a:rPr kumimoji="0" lang="ja-JP" altLang="en-US" sz="1200" kern="100" dirty="0">
                <a:solidFill>
                  <a:srgbClr val="0070C0"/>
                </a:solidFill>
                <a:latin typeface="游ゴシック" panose="020B0400000000000000" pitchFamily="50" charset="-128"/>
                <a:cs typeface="Times New Roman" panose="02020603050405020304" pitchFamily="18" charset="0"/>
              </a:rPr>
              <a:t>示してください。</a:t>
            </a:r>
            <a:endParaRPr kumimoji="0" lang="en-US" altLang="ja-JP" sz="1200" kern="100" dirty="0">
              <a:solidFill>
                <a:srgbClr val="0070C0"/>
              </a:solidFill>
              <a:latin typeface="游ゴシック" panose="020B0400000000000000" pitchFamily="50" charset="-128"/>
              <a:cs typeface="Times New Roman" panose="02020603050405020304" pitchFamily="18" charset="0"/>
            </a:endParaRPr>
          </a:p>
          <a:p>
            <a:pPr lvl="0" defTabSz="457200">
              <a:defRPr/>
            </a:pPr>
            <a:r>
              <a:rPr kumimoji="0" lang="ja-JP" altLang="en-US" sz="1200" kern="100" dirty="0">
                <a:solidFill>
                  <a:srgbClr val="0070C0"/>
                </a:solidFill>
                <a:latin typeface="游ゴシック" panose="020B0400000000000000" pitchFamily="50" charset="-128"/>
                <a:cs typeface="Times New Roman" panose="02020603050405020304" pitchFamily="18" charset="0"/>
              </a:rPr>
              <a:t>ベンチマークとして既存技術やライバル技術と比べて、優位性・革新性などを示してください。</a:t>
            </a:r>
            <a:endParaRPr kumimoji="0" lang="en-US" altLang="ja-JP" sz="1200" kern="100" dirty="0">
              <a:solidFill>
                <a:srgbClr val="0070C0"/>
              </a:solidFill>
              <a:latin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sng"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0" lang="ja-JP" altLang="en-US" sz="1200" b="0" i="0" u="sng"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ベンチマークとの比較例は次ページをご覧ください。</a:t>
            </a:r>
            <a:endParaRPr kumimoji="0" lang="en-US" altLang="ja-JP" sz="1200" b="0" i="0" u="sng"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 name="スライド番号プレースホルダー 2">
            <a:extLst>
              <a:ext uri="{FF2B5EF4-FFF2-40B4-BE49-F238E27FC236}">
                <a16:creationId xmlns:a16="http://schemas.microsoft.com/office/drawing/2014/main" id="{01360D8D-1529-113D-AA0E-D78FE4191A07}"/>
              </a:ext>
            </a:extLst>
          </p:cNvPr>
          <p:cNvSpPr txBox="1">
            <a:spLocks/>
          </p:cNvSpPr>
          <p:nvPr/>
        </p:nvSpPr>
        <p:spPr>
          <a:xfrm>
            <a:off x="8820694" y="6492876"/>
            <a:ext cx="31115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fld id="{652AE7A0-B274-4AD2-A86F-1F9EDE300C1C}" type="slidenum">
              <a:rPr kumimoji="0" lang="ja-JP" altLang="en-US" sz="2000" b="0" i="1" u="none" strike="noStrike" kern="1200" cap="none" spc="0" normalizeH="0" baseline="0" noProof="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4</a:t>
            </a:fld>
            <a:endParaRPr kumimoji="0" lang="ja-JP" altLang="en-US" sz="2000" b="0" i="1"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5" name="吹き出し: 角を丸めた四角形 42">
            <a:extLst>
              <a:ext uri="{FF2B5EF4-FFF2-40B4-BE49-F238E27FC236}">
                <a16:creationId xmlns:a16="http://schemas.microsoft.com/office/drawing/2014/main" id="{680D5032-F4F0-6F1F-EB99-6EA12D7AE0D4}"/>
              </a:ext>
            </a:extLst>
          </p:cNvPr>
          <p:cNvSpPr/>
          <p:nvPr/>
        </p:nvSpPr>
        <p:spPr>
          <a:xfrm>
            <a:off x="1269967" y="3472414"/>
            <a:ext cx="7550727" cy="394428"/>
          </a:xfrm>
          <a:prstGeom prst="wedgeRoundRectCallout">
            <a:avLst>
              <a:gd name="adj1" fmla="val -34502"/>
              <a:gd name="adj2" fmla="val -93389"/>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先導研究プログラムの契約期間中に、何を研究するのか、研究要素を明示してください。</a:t>
            </a:r>
            <a:endParaRPr kumimoji="0" lang="en-US" altLang="ja-JP"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6" name="吹き出し: 角を丸めた四角形 42">
            <a:extLst>
              <a:ext uri="{FF2B5EF4-FFF2-40B4-BE49-F238E27FC236}">
                <a16:creationId xmlns:a16="http://schemas.microsoft.com/office/drawing/2014/main" id="{17EC95BA-7065-04FE-2C87-98C23E23D057}"/>
              </a:ext>
            </a:extLst>
          </p:cNvPr>
          <p:cNvSpPr/>
          <p:nvPr/>
        </p:nvSpPr>
        <p:spPr>
          <a:xfrm>
            <a:off x="1269967" y="5153092"/>
            <a:ext cx="7550727" cy="561910"/>
          </a:xfrm>
          <a:prstGeom prst="wedgeRoundRectCallout">
            <a:avLst>
              <a:gd name="adj1" fmla="val -34502"/>
              <a:gd name="adj2" fmla="val -93389"/>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defTabSz="457200">
              <a:defRPr/>
            </a:pPr>
            <a:r>
              <a:rPr kumimoji="0" lang="ja-JP" altLang="en-US" sz="1200" kern="100" dirty="0">
                <a:solidFill>
                  <a:srgbClr val="0070C0"/>
                </a:solidFill>
                <a:latin typeface="游ゴシック" panose="020B0400000000000000" pitchFamily="50" charset="-128"/>
                <a:cs typeface="Times New Roman" panose="02020603050405020304" pitchFamily="18" charset="0"/>
              </a:rPr>
              <a:t>提案の技術により、社会の何が変わるのか、波及効果・経済効果を具体的に示してください。</a:t>
            </a:r>
            <a:endParaRPr kumimoji="0" lang="en-US" altLang="ja-JP" sz="1200" kern="100" dirty="0">
              <a:solidFill>
                <a:srgbClr val="0070C0"/>
              </a:solidFill>
              <a:latin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特に、</a:t>
            </a:r>
            <a:r>
              <a:rPr kumimoji="0" lang="en-US" altLang="ja-JP"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2040</a:t>
            </a:r>
            <a:r>
              <a:rPr kumimoji="0" lang="ja-JP" altLang="en-US"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年時点と、あなたが目指す将来像のイメージ。</a:t>
            </a:r>
            <a:endParaRPr kumimoji="0" lang="en-US" altLang="ja-JP"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9" name="吹き出し: 角を丸めた四角形 42">
            <a:extLst>
              <a:ext uri="{FF2B5EF4-FFF2-40B4-BE49-F238E27FC236}">
                <a16:creationId xmlns:a16="http://schemas.microsoft.com/office/drawing/2014/main" id="{131E38F6-ABC8-41AE-6137-8A73EFADC08D}"/>
              </a:ext>
            </a:extLst>
          </p:cNvPr>
          <p:cNvSpPr/>
          <p:nvPr/>
        </p:nvSpPr>
        <p:spPr>
          <a:xfrm>
            <a:off x="3444765" y="421548"/>
            <a:ext cx="4152064" cy="598659"/>
          </a:xfrm>
          <a:prstGeom prst="wedgeRoundRectCallout">
            <a:avLst>
              <a:gd name="adj1" fmla="val -26143"/>
              <a:gd name="adj2" fmla="val 7152"/>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図、表も使ってわかりやすく示してください。</a:t>
            </a:r>
            <a:endPar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3EED4D07-A265-299E-2503-7422C5852790}"/>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知りたい情報</a:t>
            </a:r>
          </a:p>
        </p:txBody>
      </p:sp>
    </p:spTree>
    <p:extLst>
      <p:ext uri="{BB962C8B-B14F-4D97-AF65-F5344CB8AC3E}">
        <p14:creationId xmlns:p14="http://schemas.microsoft.com/office/powerpoint/2010/main" val="3876816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EF3AC-105E-B6DD-5CF1-C1B26A11DDAA}"/>
            </a:ext>
          </a:extLst>
        </p:cNvPr>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FBEDE2B2-BC1F-7464-9812-2A3ABA66A10A}"/>
              </a:ext>
            </a:extLst>
          </p:cNvPr>
          <p:cNvSpPr/>
          <p:nvPr/>
        </p:nvSpPr>
        <p:spPr>
          <a:xfrm>
            <a:off x="465264" y="1142131"/>
            <a:ext cx="8208835" cy="149255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1200" b="0" i="0" u="none" strike="noStrike" baseline="0" dirty="0">
                <a:solidFill>
                  <a:srgbClr val="0070C0"/>
                </a:solidFill>
              </a:rPr>
              <a:t>※</a:t>
            </a:r>
            <a:r>
              <a:rPr lang="ja-JP" altLang="en-US" sz="1200" b="0" i="0" u="none" strike="noStrike" baseline="0" dirty="0">
                <a:solidFill>
                  <a:srgbClr val="0070C0"/>
                </a:solidFill>
              </a:rPr>
              <a:t>おさえるポイント</a:t>
            </a:r>
            <a:endParaRPr lang="en-US" altLang="ja-JP" sz="1200" b="0" i="0" u="none" strike="noStrike" baseline="0" dirty="0">
              <a:solidFill>
                <a:srgbClr val="0070C0"/>
              </a:solidFill>
            </a:endParaRPr>
          </a:p>
          <a:p>
            <a:pPr algn="l"/>
            <a:r>
              <a:rPr lang="ja-JP" altLang="en-US" sz="1200" b="0" i="0" u="none" strike="noStrike" baseline="0" dirty="0">
                <a:solidFill>
                  <a:srgbClr val="0070C0"/>
                </a:solidFill>
              </a:rPr>
              <a:t>・</a:t>
            </a:r>
            <a:r>
              <a:rPr lang="en-US" altLang="ja-JP" sz="1200" b="0" i="0" u="none" strike="noStrike" baseline="0" dirty="0">
                <a:solidFill>
                  <a:srgbClr val="0070C0"/>
                </a:solidFill>
              </a:rPr>
              <a:t>2040</a:t>
            </a:r>
            <a:r>
              <a:rPr lang="ja-JP" altLang="en-US" sz="1200" b="0" i="0" u="none" strike="noStrike" baseline="0" dirty="0">
                <a:solidFill>
                  <a:srgbClr val="0070C0"/>
                </a:solidFill>
              </a:rPr>
              <a:t>年以降の実用化・社会実装時の比較として行ってください（ベンチマークだけ現時点または古い情報であることを避ける。）</a:t>
            </a:r>
            <a:endParaRPr lang="en-US" altLang="ja-JP" sz="1200" b="0" i="0" u="none" strike="noStrike" baseline="0" dirty="0">
              <a:solidFill>
                <a:srgbClr val="0070C0"/>
              </a:solidFill>
            </a:endParaRPr>
          </a:p>
          <a:p>
            <a:pPr algn="l"/>
            <a:r>
              <a:rPr lang="ja-JP" altLang="en-US" sz="1200" b="0" i="0" u="none" strike="noStrike" baseline="0" dirty="0">
                <a:solidFill>
                  <a:srgbClr val="0070C0"/>
                </a:solidFill>
              </a:rPr>
              <a:t>・提案技術の利点や長所だけでなく欠点、短所の比較も入れてください。</a:t>
            </a:r>
            <a:endParaRPr lang="en-US" altLang="ja-JP" sz="1200" b="0" i="0" u="none" strike="noStrike" baseline="0" dirty="0">
              <a:solidFill>
                <a:srgbClr val="0070C0"/>
              </a:solidFill>
            </a:endParaRPr>
          </a:p>
          <a:p>
            <a:pPr algn="l"/>
            <a:r>
              <a:rPr lang="ja-JP" altLang="en-US" sz="1200" b="0" i="0" u="none" strike="noStrike" baseline="0" dirty="0">
                <a:solidFill>
                  <a:srgbClr val="0070C0"/>
                </a:solidFill>
              </a:rPr>
              <a:t>・エビデンスに基づいた定量的なデータをなるべく入れてください。出典はノート部分にご記載ください。</a:t>
            </a:r>
          </a:p>
        </p:txBody>
      </p:sp>
      <p:sp>
        <p:nvSpPr>
          <p:cNvPr id="38" name="正方形/長方形 37">
            <a:extLst>
              <a:ext uri="{FF2B5EF4-FFF2-40B4-BE49-F238E27FC236}">
                <a16:creationId xmlns:a16="http://schemas.microsoft.com/office/drawing/2014/main" id="{68352D8D-9212-023E-D7E0-015612DB3AAB}"/>
              </a:ext>
            </a:extLst>
          </p:cNvPr>
          <p:cNvSpPr/>
          <p:nvPr/>
        </p:nvSpPr>
        <p:spPr>
          <a:xfrm>
            <a:off x="208430" y="1165707"/>
            <a:ext cx="8639027" cy="558442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テキスト ボックス 21">
            <a:extLst>
              <a:ext uri="{FF2B5EF4-FFF2-40B4-BE49-F238E27FC236}">
                <a16:creationId xmlns:a16="http://schemas.microsoft.com/office/drawing/2014/main" id="{67102E7E-2C47-BCF0-937E-42B0D00441F4}"/>
              </a:ext>
            </a:extLst>
          </p:cNvPr>
          <p:cNvSpPr txBox="1"/>
          <p:nvPr/>
        </p:nvSpPr>
        <p:spPr>
          <a:xfrm>
            <a:off x="296543" y="977827"/>
            <a:ext cx="3465832"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lvl="0" defTabSz="457200">
              <a:defRPr/>
            </a:pPr>
            <a:r>
              <a:rPr lang="ja-JP" altLang="en-US" sz="1200" kern="100">
                <a:solidFill>
                  <a:schemeClr val="tx1"/>
                </a:solidFill>
                <a:latin typeface="游ゴシック" panose="020B0400000000000000" pitchFamily="50" charset="-128"/>
                <a:cs typeface="Courier New" panose="02070309020205020404" pitchFamily="49" charset="0"/>
              </a:rPr>
              <a:t>ベンチマークとの比較例</a:t>
            </a:r>
            <a:endPar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graphicFrame>
        <p:nvGraphicFramePr>
          <p:cNvPr id="2" name="表 1">
            <a:extLst>
              <a:ext uri="{FF2B5EF4-FFF2-40B4-BE49-F238E27FC236}">
                <a16:creationId xmlns:a16="http://schemas.microsoft.com/office/drawing/2014/main" id="{26158ABF-CFC7-6EB9-3E05-25EC3CB941FB}"/>
              </a:ext>
            </a:extLst>
          </p:cNvPr>
          <p:cNvGraphicFramePr>
            <a:graphicFrameLocks noGrp="1"/>
          </p:cNvGraphicFramePr>
          <p:nvPr>
            <p:extLst>
              <p:ext uri="{D42A27DB-BD31-4B8C-83A1-F6EECF244321}">
                <p14:modId xmlns:p14="http://schemas.microsoft.com/office/powerpoint/2010/main" val="1229113171"/>
              </p:ext>
            </p:extLst>
          </p:nvPr>
        </p:nvGraphicFramePr>
        <p:xfrm>
          <a:off x="965752" y="2494547"/>
          <a:ext cx="7212496" cy="3221322"/>
        </p:xfrm>
        <a:graphic>
          <a:graphicData uri="http://schemas.openxmlformats.org/drawingml/2006/table">
            <a:tbl>
              <a:tblPr firstRow="1" bandRow="1">
                <a:tableStyleId>{69CF1AB2-1976-4502-BF36-3FF5EA218861}</a:tableStyleId>
              </a:tblPr>
              <a:tblGrid>
                <a:gridCol w="1803124">
                  <a:extLst>
                    <a:ext uri="{9D8B030D-6E8A-4147-A177-3AD203B41FA5}">
                      <a16:colId xmlns:a16="http://schemas.microsoft.com/office/drawing/2014/main" val="1020654820"/>
                    </a:ext>
                  </a:extLst>
                </a:gridCol>
                <a:gridCol w="1815272">
                  <a:extLst>
                    <a:ext uri="{9D8B030D-6E8A-4147-A177-3AD203B41FA5}">
                      <a16:colId xmlns:a16="http://schemas.microsoft.com/office/drawing/2014/main" val="711390017"/>
                    </a:ext>
                  </a:extLst>
                </a:gridCol>
                <a:gridCol w="1790976">
                  <a:extLst>
                    <a:ext uri="{9D8B030D-6E8A-4147-A177-3AD203B41FA5}">
                      <a16:colId xmlns:a16="http://schemas.microsoft.com/office/drawing/2014/main" val="926299659"/>
                    </a:ext>
                  </a:extLst>
                </a:gridCol>
                <a:gridCol w="1803124">
                  <a:extLst>
                    <a:ext uri="{9D8B030D-6E8A-4147-A177-3AD203B41FA5}">
                      <a16:colId xmlns:a16="http://schemas.microsoft.com/office/drawing/2014/main" val="3384089630"/>
                    </a:ext>
                  </a:extLst>
                </a:gridCol>
              </a:tblGrid>
              <a:tr h="387842">
                <a:tc>
                  <a:txBody>
                    <a:bodyPr/>
                    <a:lstStyle/>
                    <a:p>
                      <a:pPr algn="ctr"/>
                      <a:r>
                        <a:rPr kumimoji="1" lang="ja-JP" altLang="en-US" b="1" dirty="0">
                          <a:solidFill>
                            <a:srgbClr val="0070C0"/>
                          </a:solidFill>
                        </a:rPr>
                        <a:t>タイプ</a:t>
                      </a:r>
                    </a:p>
                  </a:txBody>
                  <a:tcPr>
                    <a:noFill/>
                  </a:tcPr>
                </a:tc>
                <a:tc>
                  <a:txBody>
                    <a:bodyPr/>
                    <a:lstStyle/>
                    <a:p>
                      <a:pPr algn="ctr"/>
                      <a:r>
                        <a:rPr kumimoji="1" lang="ja-JP" altLang="en-US" b="1" dirty="0">
                          <a:solidFill>
                            <a:srgbClr val="0070C0"/>
                          </a:solidFill>
                        </a:rPr>
                        <a:t>○○型</a:t>
                      </a:r>
                    </a:p>
                  </a:txBody>
                  <a:tcPr>
                    <a:noFill/>
                  </a:tcPr>
                </a:tc>
                <a:tc>
                  <a:txBody>
                    <a:bodyPr/>
                    <a:lstStyle/>
                    <a:p>
                      <a:pPr algn="ctr"/>
                      <a:r>
                        <a:rPr kumimoji="1" lang="ja-JP" altLang="en-US" b="1" dirty="0">
                          <a:solidFill>
                            <a:srgbClr val="0070C0"/>
                          </a:solidFill>
                        </a:rPr>
                        <a:t>○○型</a:t>
                      </a:r>
                    </a:p>
                  </a:txBody>
                  <a:tcPr>
                    <a:noFill/>
                  </a:tcPr>
                </a:tc>
                <a:tc>
                  <a:txBody>
                    <a:bodyPr/>
                    <a:lstStyle/>
                    <a:p>
                      <a:pPr algn="ctr"/>
                      <a:r>
                        <a:rPr kumimoji="1" lang="ja-JP" altLang="en-US" b="1" dirty="0">
                          <a:solidFill>
                            <a:srgbClr val="0070C0"/>
                          </a:solidFill>
                        </a:rPr>
                        <a:t>○○型</a:t>
                      </a:r>
                    </a:p>
                  </a:txBody>
                  <a:tcPr>
                    <a:noFill/>
                  </a:tcPr>
                </a:tc>
                <a:extLst>
                  <a:ext uri="{0D108BD9-81ED-4DB2-BD59-A6C34878D82A}">
                    <a16:rowId xmlns:a16="http://schemas.microsoft.com/office/drawing/2014/main" val="847065813"/>
                  </a:ext>
                </a:extLst>
              </a:tr>
              <a:tr h="387842">
                <a:tc>
                  <a:txBody>
                    <a:bodyPr/>
                    <a:lstStyle/>
                    <a:p>
                      <a:pPr algn="ctr"/>
                      <a:r>
                        <a:rPr kumimoji="1" lang="ja-JP" altLang="en-US" dirty="0">
                          <a:solidFill>
                            <a:srgbClr val="0070C0"/>
                          </a:solidFill>
                        </a:rPr>
                        <a:t>手法・原理</a:t>
                      </a:r>
                    </a:p>
                  </a:txBody>
                  <a:tcPr>
                    <a:noFill/>
                  </a:tcPr>
                </a:tc>
                <a:tc>
                  <a:txBody>
                    <a:bodyPr/>
                    <a:lstStyle/>
                    <a:p>
                      <a:pPr algn="ctr"/>
                      <a:endParaRPr kumimoji="1" lang="ja-JP" altLang="en-US">
                        <a:solidFill>
                          <a:srgbClr val="0070C0"/>
                        </a:solidFill>
                      </a:endParaRPr>
                    </a:p>
                  </a:txBody>
                  <a:tcPr>
                    <a:noFill/>
                  </a:tcPr>
                </a:tc>
                <a:tc>
                  <a:txBody>
                    <a:bodyPr/>
                    <a:lstStyle/>
                    <a:p>
                      <a:pPr algn="ctr"/>
                      <a:endParaRPr kumimoji="1" lang="ja-JP" altLang="en-US">
                        <a:solidFill>
                          <a:srgbClr val="0070C0"/>
                        </a:solidFill>
                      </a:endParaRPr>
                    </a:p>
                  </a:txBody>
                  <a:tcPr>
                    <a:noFill/>
                  </a:tcPr>
                </a:tc>
                <a:tc>
                  <a:txBody>
                    <a:bodyPr/>
                    <a:lstStyle/>
                    <a:p>
                      <a:pPr algn="ctr"/>
                      <a:endParaRPr kumimoji="1" lang="ja-JP" altLang="en-US">
                        <a:solidFill>
                          <a:srgbClr val="0070C0"/>
                        </a:solidFill>
                      </a:endParaRPr>
                    </a:p>
                  </a:txBody>
                  <a:tcPr>
                    <a:noFill/>
                  </a:tcPr>
                </a:tc>
                <a:extLst>
                  <a:ext uri="{0D108BD9-81ED-4DB2-BD59-A6C34878D82A}">
                    <a16:rowId xmlns:a16="http://schemas.microsoft.com/office/drawing/2014/main" val="891509838"/>
                  </a:ext>
                </a:extLst>
              </a:tr>
              <a:tr h="525978">
                <a:tc>
                  <a:txBody>
                    <a:bodyPr/>
                    <a:lstStyle/>
                    <a:p>
                      <a:pPr algn="ctr"/>
                      <a:r>
                        <a:rPr kumimoji="1" lang="ja-JP" altLang="en-US" dirty="0">
                          <a:solidFill>
                            <a:srgbClr val="0070C0"/>
                          </a:solidFill>
                        </a:rPr>
                        <a:t>チーム</a:t>
                      </a:r>
                    </a:p>
                  </a:txBody>
                  <a:tcPr>
                    <a:noFill/>
                  </a:tcPr>
                </a:tc>
                <a:tc>
                  <a:txBody>
                    <a:bodyPr/>
                    <a:lstStyle/>
                    <a:p>
                      <a:pPr algn="ctr"/>
                      <a:r>
                        <a:rPr kumimoji="1" lang="ja-JP" altLang="en-US" dirty="0">
                          <a:solidFill>
                            <a:srgbClr val="0070C0"/>
                          </a:solidFill>
                        </a:rPr>
                        <a:t>（日本）○○大学</a:t>
                      </a:r>
                      <a:r>
                        <a:rPr kumimoji="1" lang="en-US" altLang="ja-JP" dirty="0">
                          <a:solidFill>
                            <a:srgbClr val="0070C0"/>
                          </a:solidFill>
                        </a:rPr>
                        <a:t>/</a:t>
                      </a:r>
                      <a:r>
                        <a:rPr kumimoji="1" lang="ja-JP" altLang="en-US" dirty="0">
                          <a:solidFill>
                            <a:srgbClr val="0070C0"/>
                          </a:solidFill>
                        </a:rPr>
                        <a:t>（株）○○</a:t>
                      </a:r>
                    </a:p>
                  </a:txBody>
                  <a:tcPr>
                    <a:noFill/>
                  </a:tcPr>
                </a:tc>
                <a:tc>
                  <a:txBody>
                    <a:bodyPr/>
                    <a:lstStyle/>
                    <a:p>
                      <a:pPr algn="ctr"/>
                      <a:r>
                        <a:rPr kumimoji="1" lang="ja-JP" altLang="en-US">
                          <a:solidFill>
                            <a:srgbClr val="0070C0"/>
                          </a:solidFill>
                        </a:rPr>
                        <a:t>（米国）○○大学</a:t>
                      </a:r>
                      <a:r>
                        <a:rPr kumimoji="1" lang="en-US" altLang="ja-JP">
                          <a:solidFill>
                            <a:srgbClr val="0070C0"/>
                          </a:solidFill>
                        </a:rPr>
                        <a:t>/</a:t>
                      </a:r>
                      <a:r>
                        <a:rPr kumimoji="1" lang="ja-JP" altLang="en-US">
                          <a:solidFill>
                            <a:srgbClr val="0070C0"/>
                          </a:solidFill>
                        </a:rPr>
                        <a:t>○○研究所</a:t>
                      </a:r>
                    </a:p>
                  </a:txBody>
                  <a:tcPr>
                    <a:noFill/>
                  </a:tcPr>
                </a:tc>
                <a:tc>
                  <a:txBody>
                    <a:bodyPr/>
                    <a:lstStyle/>
                    <a:p>
                      <a:pPr algn="ctr"/>
                      <a:r>
                        <a:rPr kumimoji="1" lang="ja-JP" altLang="en-US">
                          <a:solidFill>
                            <a:srgbClr val="0070C0"/>
                          </a:solidFill>
                        </a:rPr>
                        <a:t>（独国）○○研究所</a:t>
                      </a:r>
                    </a:p>
                  </a:txBody>
                  <a:tcPr>
                    <a:noFill/>
                  </a:tcPr>
                </a:tc>
                <a:extLst>
                  <a:ext uri="{0D108BD9-81ED-4DB2-BD59-A6C34878D82A}">
                    <a16:rowId xmlns:a16="http://schemas.microsoft.com/office/drawing/2014/main" val="4109482009"/>
                  </a:ext>
                </a:extLst>
              </a:tr>
              <a:tr h="525978">
                <a:tc>
                  <a:txBody>
                    <a:bodyPr/>
                    <a:lstStyle/>
                    <a:p>
                      <a:pPr algn="ctr"/>
                      <a:r>
                        <a:rPr kumimoji="1" lang="en-US" altLang="ja-JP">
                          <a:solidFill>
                            <a:srgbClr val="0070C0"/>
                          </a:solidFill>
                        </a:rPr>
                        <a:t>Pros</a:t>
                      </a:r>
                      <a:endParaRPr kumimoji="1" lang="ja-JP" altLang="en-US">
                        <a:solidFill>
                          <a:srgbClr val="0070C0"/>
                        </a:solidFill>
                      </a:endParaRPr>
                    </a:p>
                  </a:txBody>
                  <a:tcPr>
                    <a:noFill/>
                  </a:tcPr>
                </a:tc>
                <a:tc>
                  <a:txBody>
                    <a:bodyPr/>
                    <a:lstStyle/>
                    <a:p>
                      <a:pPr algn="ctr"/>
                      <a:r>
                        <a:rPr kumimoji="1" lang="ja-JP" altLang="en-US" dirty="0">
                          <a:solidFill>
                            <a:srgbClr val="0070C0"/>
                          </a:solidFill>
                        </a:rPr>
                        <a:t>・○○が高い</a:t>
                      </a:r>
                      <a:br>
                        <a:rPr kumimoji="1" lang="en-US" altLang="ja-JP" dirty="0">
                          <a:solidFill>
                            <a:srgbClr val="0070C0"/>
                          </a:solidFill>
                        </a:rPr>
                      </a:br>
                      <a:r>
                        <a:rPr kumimoji="1" lang="ja-JP" altLang="en-US" dirty="0">
                          <a:solidFill>
                            <a:srgbClr val="0070C0"/>
                          </a:solidFill>
                        </a:rPr>
                        <a:t>□□メリットがある</a:t>
                      </a:r>
                      <a:endParaRPr kumimoji="1" lang="en-US" altLang="ja-JP" dirty="0">
                        <a:solidFill>
                          <a:srgbClr val="0070C0"/>
                        </a:solidFill>
                      </a:endParaRPr>
                    </a:p>
                  </a:txBody>
                  <a:tcPr>
                    <a:noFill/>
                  </a:tcPr>
                </a:tc>
                <a:tc>
                  <a:txBody>
                    <a:bodyPr/>
                    <a:lstStyle/>
                    <a:p>
                      <a:pPr algn="ctr"/>
                      <a:r>
                        <a:rPr kumimoji="1" lang="ja-JP" altLang="en-US" dirty="0">
                          <a:solidFill>
                            <a:srgbClr val="0070C0"/>
                          </a:solidFill>
                        </a:rPr>
                        <a:t>△△が高い</a:t>
                      </a:r>
                    </a:p>
                  </a:txBody>
                  <a:tcPr>
                    <a:noFill/>
                  </a:tcPr>
                </a:tc>
                <a:tc>
                  <a:txBody>
                    <a:bodyPr/>
                    <a:lstStyle/>
                    <a:p>
                      <a:pPr algn="ctr"/>
                      <a:r>
                        <a:rPr kumimoji="1" lang="ja-JP" altLang="en-US">
                          <a:solidFill>
                            <a:srgbClr val="0070C0"/>
                          </a:solidFill>
                        </a:rPr>
                        <a:t>先行導入事例あり</a:t>
                      </a:r>
                    </a:p>
                  </a:txBody>
                  <a:tcPr>
                    <a:noFill/>
                  </a:tcPr>
                </a:tc>
                <a:extLst>
                  <a:ext uri="{0D108BD9-81ED-4DB2-BD59-A6C34878D82A}">
                    <a16:rowId xmlns:a16="http://schemas.microsoft.com/office/drawing/2014/main" val="1451735848"/>
                  </a:ext>
                </a:extLst>
              </a:tr>
              <a:tr h="387842">
                <a:tc>
                  <a:txBody>
                    <a:bodyPr/>
                    <a:lstStyle/>
                    <a:p>
                      <a:pPr algn="ctr"/>
                      <a:r>
                        <a:rPr kumimoji="1" lang="en-US" altLang="ja-JP">
                          <a:solidFill>
                            <a:srgbClr val="0070C0"/>
                          </a:solidFill>
                        </a:rPr>
                        <a:t>Cons</a:t>
                      </a:r>
                      <a:endParaRPr kumimoji="1" lang="ja-JP" altLang="en-US">
                        <a:solidFill>
                          <a:srgbClr val="0070C0"/>
                        </a:solidFill>
                      </a:endParaRPr>
                    </a:p>
                  </a:txBody>
                  <a:tcPr>
                    <a:noFill/>
                  </a:tcPr>
                </a:tc>
                <a:tc>
                  <a:txBody>
                    <a:bodyPr/>
                    <a:lstStyle/>
                    <a:p>
                      <a:pPr algn="ctr"/>
                      <a:r>
                        <a:rPr kumimoji="1" lang="ja-JP" altLang="en-US" dirty="0">
                          <a:solidFill>
                            <a:srgbClr val="0070C0"/>
                          </a:solidFill>
                        </a:rPr>
                        <a:t>・</a:t>
                      </a:r>
                      <a:r>
                        <a:rPr kumimoji="1" lang="en-US" altLang="ja-JP" dirty="0">
                          <a:solidFill>
                            <a:srgbClr val="0070C0"/>
                          </a:solidFill>
                        </a:rPr>
                        <a:t>××</a:t>
                      </a:r>
                      <a:r>
                        <a:rPr kumimoji="1" lang="ja-JP" altLang="en-US" dirty="0">
                          <a:solidFill>
                            <a:srgbClr val="0070C0"/>
                          </a:solidFill>
                        </a:rPr>
                        <a:t>が必要</a:t>
                      </a:r>
                      <a:br>
                        <a:rPr kumimoji="1" lang="en-US" altLang="ja-JP" dirty="0">
                          <a:solidFill>
                            <a:srgbClr val="0070C0"/>
                          </a:solidFill>
                        </a:rPr>
                      </a:br>
                      <a:r>
                        <a:rPr kumimoji="1" lang="ja-JP" altLang="en-US" dirty="0">
                          <a:solidFill>
                            <a:srgbClr val="0070C0"/>
                          </a:solidFill>
                        </a:rPr>
                        <a:t>・△△試験未実施</a:t>
                      </a:r>
                    </a:p>
                  </a:txBody>
                  <a:tcPr>
                    <a:noFill/>
                  </a:tcPr>
                </a:tc>
                <a:tc>
                  <a:txBody>
                    <a:bodyPr/>
                    <a:lstStyle/>
                    <a:p>
                      <a:pPr algn="ctr"/>
                      <a:r>
                        <a:rPr kumimoji="1" lang="ja-JP" altLang="en-US" dirty="0">
                          <a:solidFill>
                            <a:srgbClr val="0070C0"/>
                          </a:solidFill>
                        </a:rPr>
                        <a:t>○○が低い</a:t>
                      </a:r>
                      <a:br>
                        <a:rPr kumimoji="1" lang="en-US" altLang="ja-JP" dirty="0">
                          <a:solidFill>
                            <a:srgbClr val="0070C0"/>
                          </a:solidFill>
                        </a:rPr>
                      </a:br>
                      <a:endParaRPr kumimoji="1" lang="ja-JP" altLang="en-US" dirty="0">
                        <a:solidFill>
                          <a:srgbClr val="0070C0"/>
                        </a:solidFill>
                      </a:endParaRPr>
                    </a:p>
                  </a:txBody>
                  <a:tcPr>
                    <a:noFill/>
                  </a:tcPr>
                </a:tc>
                <a:tc>
                  <a:txBody>
                    <a:bodyPr/>
                    <a:lstStyle/>
                    <a:p>
                      <a:pPr algn="ctr"/>
                      <a:r>
                        <a:rPr kumimoji="1" lang="ja-JP" altLang="en-US">
                          <a:solidFill>
                            <a:srgbClr val="0070C0"/>
                          </a:solidFill>
                        </a:rPr>
                        <a:t>○○が低い</a:t>
                      </a:r>
                      <a:endParaRPr kumimoji="1" lang="en-US" altLang="ja-JP">
                        <a:solidFill>
                          <a:srgbClr val="0070C0"/>
                        </a:solidFill>
                      </a:endParaRPr>
                    </a:p>
                    <a:p>
                      <a:pPr algn="ctr"/>
                      <a:r>
                        <a:rPr kumimoji="1" lang="ja-JP" altLang="en-US">
                          <a:solidFill>
                            <a:srgbClr val="0070C0"/>
                          </a:solidFill>
                        </a:rPr>
                        <a:t>□□メリットがない</a:t>
                      </a:r>
                    </a:p>
                  </a:txBody>
                  <a:tcPr>
                    <a:noFill/>
                  </a:tcPr>
                </a:tc>
                <a:extLst>
                  <a:ext uri="{0D108BD9-81ED-4DB2-BD59-A6C34878D82A}">
                    <a16:rowId xmlns:a16="http://schemas.microsoft.com/office/drawing/2014/main" val="371422884"/>
                  </a:ext>
                </a:extLst>
              </a:tr>
              <a:tr h="387842">
                <a:tc>
                  <a:txBody>
                    <a:bodyPr/>
                    <a:lstStyle/>
                    <a:p>
                      <a:pPr algn="ctr"/>
                      <a:r>
                        <a:rPr kumimoji="1" lang="en-US" altLang="ja-JP">
                          <a:solidFill>
                            <a:srgbClr val="0070C0"/>
                          </a:solidFill>
                        </a:rPr>
                        <a:t>Key Factor</a:t>
                      </a:r>
                    </a:p>
                    <a:p>
                      <a:pPr algn="ctr"/>
                      <a:r>
                        <a:rPr kumimoji="1" lang="ja-JP" altLang="en-US">
                          <a:solidFill>
                            <a:srgbClr val="0070C0"/>
                          </a:solidFill>
                        </a:rPr>
                        <a:t>理論○○（％）</a:t>
                      </a:r>
                    </a:p>
                  </a:txBody>
                  <a:tcPr>
                    <a:noFill/>
                  </a:tcPr>
                </a:tc>
                <a:tc>
                  <a:txBody>
                    <a:bodyPr/>
                    <a:lstStyle/>
                    <a:p>
                      <a:pPr algn="ctr"/>
                      <a:r>
                        <a:rPr kumimoji="1" lang="ja-JP" altLang="en-US">
                          <a:solidFill>
                            <a:srgbClr val="0070C0"/>
                          </a:solidFill>
                        </a:rPr>
                        <a:t>９５</a:t>
                      </a:r>
                    </a:p>
                  </a:txBody>
                  <a:tcPr>
                    <a:noFill/>
                  </a:tcPr>
                </a:tc>
                <a:tc>
                  <a:txBody>
                    <a:bodyPr/>
                    <a:lstStyle/>
                    <a:p>
                      <a:pPr algn="ctr"/>
                      <a:r>
                        <a:rPr kumimoji="1" lang="ja-JP" altLang="en-US" dirty="0">
                          <a:solidFill>
                            <a:srgbClr val="0070C0"/>
                          </a:solidFill>
                        </a:rPr>
                        <a:t>７０</a:t>
                      </a:r>
                    </a:p>
                  </a:txBody>
                  <a:tcPr>
                    <a:noFill/>
                  </a:tcPr>
                </a:tc>
                <a:tc>
                  <a:txBody>
                    <a:bodyPr/>
                    <a:lstStyle/>
                    <a:p>
                      <a:pPr algn="ctr"/>
                      <a:r>
                        <a:rPr kumimoji="1" lang="ja-JP" altLang="en-US" dirty="0">
                          <a:solidFill>
                            <a:srgbClr val="0070C0"/>
                          </a:solidFill>
                        </a:rPr>
                        <a:t>７０</a:t>
                      </a:r>
                    </a:p>
                  </a:txBody>
                  <a:tcPr>
                    <a:noFill/>
                  </a:tcPr>
                </a:tc>
                <a:extLst>
                  <a:ext uri="{0D108BD9-81ED-4DB2-BD59-A6C34878D82A}">
                    <a16:rowId xmlns:a16="http://schemas.microsoft.com/office/drawing/2014/main" val="1773372657"/>
                  </a:ext>
                </a:extLst>
              </a:tr>
              <a:tr h="387842">
                <a:tc>
                  <a:txBody>
                    <a:bodyPr/>
                    <a:lstStyle/>
                    <a:p>
                      <a:pPr algn="ctr"/>
                      <a:r>
                        <a:rPr kumimoji="1" lang="ja-JP" altLang="en-US">
                          <a:solidFill>
                            <a:srgbClr val="0070C0"/>
                          </a:solidFill>
                        </a:rPr>
                        <a:t>安全性</a:t>
                      </a:r>
                    </a:p>
                  </a:txBody>
                  <a:tcPr>
                    <a:noFill/>
                  </a:tcPr>
                </a:tc>
                <a:tc>
                  <a:txBody>
                    <a:bodyPr/>
                    <a:lstStyle/>
                    <a:p>
                      <a:pPr algn="ctr"/>
                      <a:r>
                        <a:rPr kumimoji="1" lang="ja-JP" altLang="en-US">
                          <a:solidFill>
                            <a:srgbClr val="0070C0"/>
                          </a:solidFill>
                        </a:rPr>
                        <a:t>◎</a:t>
                      </a:r>
                    </a:p>
                  </a:txBody>
                  <a:tcPr>
                    <a:noFill/>
                  </a:tcPr>
                </a:tc>
                <a:tc>
                  <a:txBody>
                    <a:bodyPr/>
                    <a:lstStyle/>
                    <a:p>
                      <a:pPr algn="ctr"/>
                      <a:r>
                        <a:rPr kumimoji="1" lang="en-US" altLang="ja-JP">
                          <a:solidFill>
                            <a:srgbClr val="0070C0"/>
                          </a:solidFill>
                        </a:rPr>
                        <a:t>×</a:t>
                      </a:r>
                      <a:endParaRPr kumimoji="1" lang="ja-JP" altLang="en-US">
                        <a:solidFill>
                          <a:srgbClr val="0070C0"/>
                        </a:solidFill>
                      </a:endParaRPr>
                    </a:p>
                  </a:txBody>
                  <a:tcPr>
                    <a:noFill/>
                  </a:tcPr>
                </a:tc>
                <a:tc>
                  <a:txBody>
                    <a:bodyPr/>
                    <a:lstStyle/>
                    <a:p>
                      <a:pPr algn="ctr"/>
                      <a:r>
                        <a:rPr kumimoji="1" lang="ja-JP" altLang="en-US" dirty="0">
                          <a:solidFill>
                            <a:srgbClr val="0070C0"/>
                          </a:solidFill>
                        </a:rPr>
                        <a:t>〇</a:t>
                      </a:r>
                    </a:p>
                  </a:txBody>
                  <a:tcPr>
                    <a:noFill/>
                  </a:tcPr>
                </a:tc>
                <a:extLst>
                  <a:ext uri="{0D108BD9-81ED-4DB2-BD59-A6C34878D82A}">
                    <a16:rowId xmlns:a16="http://schemas.microsoft.com/office/drawing/2014/main" val="3283270963"/>
                  </a:ext>
                </a:extLst>
              </a:tr>
            </a:tbl>
          </a:graphicData>
        </a:graphic>
      </p:graphicFrame>
      <p:sp>
        <p:nvSpPr>
          <p:cNvPr id="3" name="吹き出し: 角を丸めた四角形 42">
            <a:extLst>
              <a:ext uri="{FF2B5EF4-FFF2-40B4-BE49-F238E27FC236}">
                <a16:creationId xmlns:a16="http://schemas.microsoft.com/office/drawing/2014/main" id="{D6A27FBA-1EC7-F6D9-DB47-84A71C94E3E3}"/>
              </a:ext>
            </a:extLst>
          </p:cNvPr>
          <p:cNvSpPr/>
          <p:nvPr/>
        </p:nvSpPr>
        <p:spPr>
          <a:xfrm>
            <a:off x="1296763" y="472965"/>
            <a:ext cx="6176094" cy="403905"/>
          </a:xfrm>
          <a:prstGeom prst="wedgeRoundRectCallout">
            <a:avLst>
              <a:gd name="adj1" fmla="val -33876"/>
              <a:gd name="adj2" fmla="val 75380"/>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defTabSz="457200">
              <a:defRPr/>
            </a:pPr>
            <a:r>
              <a:rPr kumimoji="0" lang="ja-JP" altLang="en-US" sz="1200" kern="100" dirty="0">
                <a:solidFill>
                  <a:srgbClr val="0070C0"/>
                </a:solidFill>
                <a:latin typeface="游ゴシック" panose="020B0400000000000000" pitchFamily="50" charset="-128"/>
                <a:cs typeface="Times New Roman" panose="02020603050405020304" pitchFamily="18" charset="0"/>
              </a:rPr>
              <a:t>ベンチマークで、革新性・優位性などを明確にし、取り組む意義を示してください。</a:t>
            </a:r>
            <a:endParaRPr kumimoji="0" lang="en-US" altLang="ja-JP" sz="1200" b="0" i="0" u="sng"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5" name="吹き出し: 角を丸めた四角形 42">
            <a:extLst>
              <a:ext uri="{FF2B5EF4-FFF2-40B4-BE49-F238E27FC236}">
                <a16:creationId xmlns:a16="http://schemas.microsoft.com/office/drawing/2014/main" id="{E49CEFB3-1DBD-81B3-27ED-9F30AC0B74A9}"/>
              </a:ext>
            </a:extLst>
          </p:cNvPr>
          <p:cNvSpPr/>
          <p:nvPr/>
        </p:nvSpPr>
        <p:spPr>
          <a:xfrm>
            <a:off x="1439896" y="6183082"/>
            <a:ext cx="6176094" cy="403905"/>
          </a:xfrm>
          <a:prstGeom prst="wedgeRoundRectCallout">
            <a:avLst>
              <a:gd name="adj1" fmla="val -12816"/>
              <a:gd name="adj2" fmla="val -76848"/>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defTabSz="457200">
              <a:defRPr/>
            </a:pPr>
            <a:r>
              <a:rPr kumimoji="0" lang="ja-JP" altLang="en-US" sz="1200" kern="100" dirty="0">
                <a:solidFill>
                  <a:srgbClr val="0070C0"/>
                </a:solidFill>
                <a:latin typeface="游ゴシック" panose="020B0400000000000000" pitchFamily="50" charset="-128"/>
                <a:cs typeface="Times New Roman" panose="02020603050405020304" pitchFamily="18" charset="0"/>
              </a:rPr>
              <a:t>コア技術だけでなくトータル収支の比較も重要です</a:t>
            </a:r>
            <a:endParaRPr kumimoji="0" lang="en-US" altLang="ja-JP" sz="1200" b="0" i="0" u="sng"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B585DF47-9547-710A-A5B9-B2D4DFB4630C}"/>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知りたい情報</a:t>
            </a:r>
          </a:p>
        </p:txBody>
      </p:sp>
    </p:spTree>
    <p:extLst>
      <p:ext uri="{BB962C8B-B14F-4D97-AF65-F5344CB8AC3E}">
        <p14:creationId xmlns:p14="http://schemas.microsoft.com/office/powerpoint/2010/main" val="2947373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C9CD6-0080-6453-C421-5BF77D236F26}"/>
            </a:ext>
          </a:extLst>
        </p:cNvPr>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E9C690EA-4F54-46AA-0892-6E60C741562F}"/>
              </a:ext>
            </a:extLst>
          </p:cNvPr>
          <p:cNvSpPr/>
          <p:nvPr/>
        </p:nvSpPr>
        <p:spPr>
          <a:xfrm>
            <a:off x="456361" y="1208570"/>
            <a:ext cx="6203078" cy="149255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記入例：</a:t>
            </a:r>
            <a:endParaRPr kumimoji="0" lang="en-US" altLang="ja-JP" sz="1200" b="0" i="0" u="none" strike="noStrike" kern="100" cap="none" spc="0" normalizeH="0" baseline="0" noProof="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b="0" i="0" u="none" strike="noStrike" baseline="0">
                <a:solidFill>
                  <a:srgbClr val="0070C0"/>
                </a:solidFill>
              </a:rPr>
              <a:t>研究開発の計画、マイルストーンを</a:t>
            </a:r>
            <a:r>
              <a:rPr lang="ja-JP" altLang="en-US" sz="1200">
                <a:solidFill>
                  <a:srgbClr val="0070C0"/>
                </a:solidFill>
              </a:rPr>
              <a:t>可能な限り定量的なデータとともに</a:t>
            </a:r>
            <a:r>
              <a:rPr lang="ja-JP" altLang="en-US" sz="1200" b="0" i="0" u="none" strike="noStrike" baseline="0">
                <a:solidFill>
                  <a:srgbClr val="0070C0"/>
                </a:solidFill>
              </a:rPr>
              <a:t>示してください</a:t>
            </a:r>
            <a:endParaRPr lang="en-US" altLang="ja-JP" sz="1200" b="0" i="0" u="none" strike="noStrike" baseline="0">
              <a:solidFill>
                <a:srgbClr val="0070C0"/>
              </a:solidFill>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1200" b="0" i="0" u="none" strike="noStrike" baseline="0">
                <a:solidFill>
                  <a:srgbClr val="0070C0"/>
                </a:solidFill>
              </a:rPr>
              <a:t>※</a:t>
            </a:r>
            <a:r>
              <a:rPr lang="ja-JP" altLang="en-US" sz="1200" b="0" i="0" u="none" strike="noStrike" baseline="0">
                <a:solidFill>
                  <a:srgbClr val="0070C0"/>
                </a:solidFill>
              </a:rPr>
              <a:t>おさえるポイント</a:t>
            </a:r>
            <a:endParaRPr lang="en-US" altLang="ja-JP" sz="1200" b="0" i="0" u="none" strike="noStrike" baseline="0">
              <a:solidFill>
                <a:srgbClr val="0070C0"/>
              </a:solidFill>
            </a:endParaRPr>
          </a:p>
          <a:p>
            <a:pPr algn="l"/>
            <a:r>
              <a:rPr lang="ja-JP" altLang="en-US" sz="1200" b="0" i="0" u="none" strike="noStrike" baseline="0">
                <a:solidFill>
                  <a:srgbClr val="0070C0"/>
                </a:solidFill>
              </a:rPr>
              <a:t>・</a:t>
            </a:r>
            <a:r>
              <a:rPr lang="en-US" altLang="ja-JP" sz="1200" b="0" i="0" u="none" strike="noStrike" baseline="0">
                <a:solidFill>
                  <a:srgbClr val="0070C0"/>
                </a:solidFill>
              </a:rPr>
              <a:t>2040</a:t>
            </a:r>
            <a:r>
              <a:rPr lang="ja-JP" altLang="en-US" sz="1200" b="0" i="0" u="none" strike="noStrike" baseline="0">
                <a:solidFill>
                  <a:srgbClr val="0070C0"/>
                </a:solidFill>
              </a:rPr>
              <a:t>年以降の実用化・社会実装</a:t>
            </a:r>
            <a:endParaRPr lang="en-US" altLang="ja-JP" sz="1200" b="0" i="0" u="none" strike="noStrike" baseline="0">
              <a:solidFill>
                <a:srgbClr val="0070C0"/>
              </a:solidFill>
            </a:endParaRPr>
          </a:p>
          <a:p>
            <a:pPr algn="l"/>
            <a:r>
              <a:rPr lang="ja-JP" altLang="en-US" sz="1200" b="0" i="0" u="none" strike="noStrike" baseline="0">
                <a:solidFill>
                  <a:srgbClr val="0070C0"/>
                </a:solidFill>
              </a:rPr>
              <a:t>・</a:t>
            </a:r>
            <a:r>
              <a:rPr lang="en-US" altLang="ja-JP" sz="1200" b="0" i="0" u="none" strike="noStrike" baseline="0">
                <a:solidFill>
                  <a:srgbClr val="0070C0"/>
                </a:solidFill>
              </a:rPr>
              <a:t>2050</a:t>
            </a:r>
            <a:r>
              <a:rPr lang="ja-JP" altLang="en-US" sz="1200" b="0" i="0" u="none" strike="noStrike" baseline="0">
                <a:solidFill>
                  <a:srgbClr val="0070C0"/>
                </a:solidFill>
              </a:rPr>
              <a:t>年カーボンニュートラル</a:t>
            </a:r>
            <a:endParaRPr lang="en-US" altLang="ja-JP" sz="1200" b="0" i="0" u="none" strike="noStrike" baseline="0">
              <a:solidFill>
                <a:srgbClr val="0070C0"/>
              </a:solidFill>
            </a:endParaRPr>
          </a:p>
          <a:p>
            <a:pPr algn="l"/>
            <a:r>
              <a:rPr lang="ja-JP" altLang="en-US" sz="1200" b="0" i="0" u="none" strike="noStrike" baseline="0">
                <a:solidFill>
                  <a:srgbClr val="0070C0"/>
                </a:solidFill>
              </a:rPr>
              <a:t>・定量的なデータ研究開発成果の実用化により得られる効果（各段階の想定を記載）</a:t>
            </a:r>
          </a:p>
        </p:txBody>
      </p:sp>
      <p:sp>
        <p:nvSpPr>
          <p:cNvPr id="38" name="正方形/長方形 37">
            <a:extLst>
              <a:ext uri="{FF2B5EF4-FFF2-40B4-BE49-F238E27FC236}">
                <a16:creationId xmlns:a16="http://schemas.microsoft.com/office/drawing/2014/main" id="{7C1DDFEF-189F-AB3F-27B7-5A952484E327}"/>
              </a:ext>
            </a:extLst>
          </p:cNvPr>
          <p:cNvSpPr/>
          <p:nvPr/>
        </p:nvSpPr>
        <p:spPr>
          <a:xfrm>
            <a:off x="208430" y="1165707"/>
            <a:ext cx="7894747" cy="558442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テキスト ボックス 21">
            <a:extLst>
              <a:ext uri="{FF2B5EF4-FFF2-40B4-BE49-F238E27FC236}">
                <a16:creationId xmlns:a16="http://schemas.microsoft.com/office/drawing/2014/main" id="{1C7B0829-C9DE-8DA9-DD9A-4DBB465359E8}"/>
              </a:ext>
            </a:extLst>
          </p:cNvPr>
          <p:cNvSpPr txBox="1"/>
          <p:nvPr/>
        </p:nvSpPr>
        <p:spPr>
          <a:xfrm>
            <a:off x="296543" y="977827"/>
            <a:ext cx="3465832" cy="276999"/>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研究開発のマイルストーン、ロードマップ</a:t>
            </a:r>
          </a:p>
        </p:txBody>
      </p:sp>
      <p:pic>
        <p:nvPicPr>
          <p:cNvPr id="5" name="図 4">
            <a:extLst>
              <a:ext uri="{FF2B5EF4-FFF2-40B4-BE49-F238E27FC236}">
                <a16:creationId xmlns:a16="http://schemas.microsoft.com/office/drawing/2014/main" id="{CA3A4458-2C02-EE0A-DAC9-CA63A74BA75A}"/>
              </a:ext>
            </a:extLst>
          </p:cNvPr>
          <p:cNvPicPr>
            <a:picLocks noChangeAspect="1"/>
          </p:cNvPicPr>
          <p:nvPr/>
        </p:nvPicPr>
        <p:blipFill>
          <a:blip r:embed="rId3"/>
          <a:stretch>
            <a:fillRect/>
          </a:stretch>
        </p:blipFill>
        <p:spPr>
          <a:xfrm>
            <a:off x="1554109" y="2953073"/>
            <a:ext cx="5203388" cy="3250878"/>
          </a:xfrm>
          <a:prstGeom prst="rect">
            <a:avLst/>
          </a:prstGeom>
        </p:spPr>
      </p:pic>
      <p:sp>
        <p:nvSpPr>
          <p:cNvPr id="2" name="吹き出し: 角を丸めた四角形 42">
            <a:extLst>
              <a:ext uri="{FF2B5EF4-FFF2-40B4-BE49-F238E27FC236}">
                <a16:creationId xmlns:a16="http://schemas.microsoft.com/office/drawing/2014/main" id="{22D6C0B4-A08F-6C0D-FA8D-4792A96DCE88}"/>
              </a:ext>
            </a:extLst>
          </p:cNvPr>
          <p:cNvSpPr/>
          <p:nvPr/>
        </p:nvSpPr>
        <p:spPr>
          <a:xfrm>
            <a:off x="1958915" y="465892"/>
            <a:ext cx="4859671" cy="376314"/>
          </a:xfrm>
          <a:prstGeom prst="wedgeRoundRectCallout">
            <a:avLst>
              <a:gd name="adj1" fmla="val -33876"/>
              <a:gd name="adj2" fmla="val 75380"/>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defTabSz="457200">
              <a:defRPr/>
            </a:pPr>
            <a:r>
              <a:rPr kumimoji="0" lang="ja-JP" altLang="en-US"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正式な提出時には必要です。全体構想を練ってください。</a:t>
            </a:r>
            <a:endParaRPr kumimoji="0" lang="en-US" altLang="ja-JP" sz="1200" b="0" i="0"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A66BEE83-A187-AF7C-0D23-B625E5E47B65}"/>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知りたい情報</a:t>
            </a:r>
          </a:p>
        </p:txBody>
      </p:sp>
      <p:sp>
        <p:nvSpPr>
          <p:cNvPr id="6" name="吹き出し: 角を丸めた四角形 42">
            <a:extLst>
              <a:ext uri="{FF2B5EF4-FFF2-40B4-BE49-F238E27FC236}">
                <a16:creationId xmlns:a16="http://schemas.microsoft.com/office/drawing/2014/main" id="{575EC4EA-B7F0-4500-EAEC-79A7F997D6E2}"/>
              </a:ext>
            </a:extLst>
          </p:cNvPr>
          <p:cNvSpPr/>
          <p:nvPr/>
        </p:nvSpPr>
        <p:spPr>
          <a:xfrm>
            <a:off x="1413797" y="6253944"/>
            <a:ext cx="6176094" cy="403905"/>
          </a:xfrm>
          <a:prstGeom prst="wedgeRoundRectCallout">
            <a:avLst>
              <a:gd name="adj1" fmla="val -25324"/>
              <a:gd name="adj2" fmla="val -16347"/>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defTabSz="457200">
              <a:defRPr/>
            </a:pPr>
            <a:r>
              <a:rPr kumimoji="0" lang="ja-JP" altLang="en-US" sz="1200" kern="100" dirty="0">
                <a:solidFill>
                  <a:srgbClr val="0070C0"/>
                </a:solidFill>
                <a:latin typeface="游ゴシック" panose="020B0400000000000000" pitchFamily="50" charset="-128"/>
                <a:cs typeface="Times New Roman" panose="02020603050405020304" pitchFamily="18" charset="0"/>
              </a:rPr>
              <a:t>出来たら凄い夢のある提案も歓迎（根拠となるネタは必要です）</a:t>
            </a:r>
            <a:endParaRPr kumimoji="0" lang="en-US" altLang="ja-JP" sz="1200" b="0" i="0" u="sng"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2036751930"/>
      </p:ext>
    </p:extLst>
  </p:cSld>
  <p:clrMapOvr>
    <a:masterClrMapping/>
  </p:clrMapOvr>
</p:sld>
</file>

<file path=ppt/theme/theme1.xml><?xml version="1.0" encoding="utf-8"?>
<a:theme xmlns:a="http://schemas.openxmlformats.org/drawingml/2006/main" name="NEDO日本語16：9">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DO日本語16：9" id="{E7627FC0-82E2-4F40-AE95-EDA8A0518DCA}" vid="{B091D4D8-CA12-428C-A114-EED442D5176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3AAB0A-3FF2-422F-B26D-0543C1CB561E}">
  <ds:schemaRefs>
    <ds:schemaRef ds:uri="http://purl.org/dc/terms/"/>
    <ds:schemaRef ds:uri="http://schemas.microsoft.com/office/2006/metadata/properties"/>
    <ds:schemaRef ds:uri="http://purl.org/dc/elements/1.1/"/>
    <ds:schemaRef ds:uri="http://schemas.microsoft.com/office/infopath/2007/PartnerControls"/>
    <ds:schemaRef ds:uri="http://www.w3.org/XML/1998/namespace"/>
    <ds:schemaRef ds:uri="http://schemas.openxmlformats.org/package/2006/metadata/core-properties"/>
    <ds:schemaRef ds:uri="http://schemas.microsoft.com/office/2006/documentManagement/types"/>
    <ds:schemaRef ds:uri="http://purl.org/dc/dcmitype/"/>
  </ds:schemaRefs>
</ds:datastoreItem>
</file>

<file path=customXml/itemProps2.xml><?xml version="1.0" encoding="utf-8"?>
<ds:datastoreItem xmlns:ds="http://schemas.openxmlformats.org/officeDocument/2006/customXml" ds:itemID="{6099A7DF-4F66-4D51-A898-3B2C6CB897DB}">
  <ds:schemaRefs>
    <ds:schemaRef ds:uri="http://schemas.microsoft.com/sharepoint/v3/contenttype/forms"/>
  </ds:schemaRefs>
</ds:datastoreItem>
</file>

<file path=customXml/itemProps3.xml><?xml version="1.0" encoding="utf-8"?>
<ds:datastoreItem xmlns:ds="http://schemas.openxmlformats.org/officeDocument/2006/customXml" ds:itemID="{2D57BB5A-868B-4AE2-B972-0626F8D040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Metadata/LabelInfo.xml><?xml version="1.0" encoding="utf-8"?>
<clbl:labelList xmlns:clbl="http://schemas.microsoft.com/office/2020/mipLabelMetadata">
  <clbl:label id="{9151c5b6-2333-429d-abf0-0378f5e583c1}" enabled="0" method="" siteId="{9151c5b6-2333-429d-abf0-0378f5e583c1}" removed="1"/>
</clbl:labelList>
</file>

<file path=docProps/app.xml><?xml version="1.0" encoding="utf-8"?>
<Properties xmlns="http://schemas.openxmlformats.org/officeDocument/2006/extended-properties" xmlns:vt="http://schemas.openxmlformats.org/officeDocument/2006/docPropsVTypes">
  <Words>908</Words>
  <PresentationFormat>画面に合わせる (4:3)</PresentationFormat>
  <Paragraphs>105</Paragraphs>
  <Slides>7</Slides>
  <Notes>7</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ＭＳ Ｐゴシック</vt:lpstr>
      <vt:lpstr>メイリオ</vt:lpstr>
      <vt:lpstr>游ゴシック</vt:lpstr>
      <vt:lpstr>Arial</vt:lpstr>
      <vt:lpstr>Calibri</vt:lpstr>
      <vt:lpstr>Wingdings</vt:lpstr>
      <vt:lpstr>NEDO日本語16：9</vt:lpstr>
      <vt:lpstr>提案相談にあたって 提示いただきたい情報</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